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Lst>
  <p:sldSz cy="5143500" cx="9144000"/>
  <p:notesSz cx="6858000" cy="9144000"/>
  <p:embeddedFontLst>
    <p:embeddedFont>
      <p:font typeface="Raleway"/>
      <p:regular r:id="rId7"/>
      <p:bold r:id="rId8"/>
      <p:italic r:id="rId9"/>
      <p:boldItalic r:id="rId10"/>
    </p:embeddedFont>
    <p:embeddedFont>
      <p:font typeface="Anaheim"/>
      <p:regular r:id="rId11"/>
      <p:bold r:id="rId12"/>
    </p:embeddedFont>
    <p:embeddedFont>
      <p:font typeface="Manrope"/>
      <p:regular r:id="rId13"/>
      <p:bold r:id="rId14"/>
    </p:embeddedFont>
    <p:embeddedFont>
      <p:font typeface="Be Vietnam Pro"/>
      <p:regular r:id="rId15"/>
      <p:bold r:id="rId16"/>
      <p:italic r:id="rId17"/>
      <p:boldItalic r:id="rId18"/>
    </p:embeddedFont>
    <p:embeddedFont>
      <p:font typeface="PT Sans"/>
      <p:regular r:id="rId19"/>
      <p:bold r:id="rId20"/>
      <p:italic r:id="rId21"/>
      <p:boldItalic r:id="rId22"/>
    </p:embeddedFont>
    <p:embeddedFont>
      <p:font typeface="Be Vietnam Pro Black"/>
      <p:bold r:id="rId23"/>
      <p:boldItalic r:id="rId24"/>
    </p:embeddedFont>
    <p:embeddedFont>
      <p:font typeface="Space Grotesk"/>
      <p:regular r:id="rId25"/>
      <p:bold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7" roundtripDataSignature="AMtx7mgXEzvO3SpZPV+GRBl+cEy5TXTxJ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PTSans-bold.fntdata"/><Relationship Id="rId22" Type="http://schemas.openxmlformats.org/officeDocument/2006/relationships/font" Target="fonts/PTSans-boldItalic.fntdata"/><Relationship Id="rId21" Type="http://schemas.openxmlformats.org/officeDocument/2006/relationships/font" Target="fonts/PTSans-italic.fntdata"/><Relationship Id="rId24" Type="http://schemas.openxmlformats.org/officeDocument/2006/relationships/font" Target="fonts/BeVietnamProBlack-boldItalic.fntdata"/><Relationship Id="rId23" Type="http://schemas.openxmlformats.org/officeDocument/2006/relationships/font" Target="fonts/BeVietnamProBlack-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Raleway-italic.fntdata"/><Relationship Id="rId26" Type="http://schemas.openxmlformats.org/officeDocument/2006/relationships/font" Target="fonts/SpaceGrotesk-bold.fntdata"/><Relationship Id="rId25" Type="http://schemas.openxmlformats.org/officeDocument/2006/relationships/font" Target="fonts/SpaceGrotesk-regular.fntdata"/><Relationship Id="rId27" Type="http://customschemas.google.com/relationships/presentationmetadata" Target="meta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font" Target="fonts/Raleway-regular.fntdata"/><Relationship Id="rId8" Type="http://schemas.openxmlformats.org/officeDocument/2006/relationships/font" Target="fonts/Raleway-bold.fntdata"/><Relationship Id="rId11" Type="http://schemas.openxmlformats.org/officeDocument/2006/relationships/font" Target="fonts/Anaheim-regular.fntdata"/><Relationship Id="rId10" Type="http://schemas.openxmlformats.org/officeDocument/2006/relationships/font" Target="fonts/Raleway-boldItalic.fntdata"/><Relationship Id="rId13" Type="http://schemas.openxmlformats.org/officeDocument/2006/relationships/font" Target="fonts/Manrope-regular.fntdata"/><Relationship Id="rId12" Type="http://schemas.openxmlformats.org/officeDocument/2006/relationships/font" Target="fonts/Anaheim-bold.fntdata"/><Relationship Id="rId15" Type="http://schemas.openxmlformats.org/officeDocument/2006/relationships/font" Target="fonts/BeVietnamPro-regular.fntdata"/><Relationship Id="rId14" Type="http://schemas.openxmlformats.org/officeDocument/2006/relationships/font" Target="fonts/Manrope-bold.fntdata"/><Relationship Id="rId17" Type="http://schemas.openxmlformats.org/officeDocument/2006/relationships/font" Target="fonts/BeVietnamPro-italic.fntdata"/><Relationship Id="rId16" Type="http://schemas.openxmlformats.org/officeDocument/2006/relationships/font" Target="fonts/BeVietnamPro-bold.fntdata"/><Relationship Id="rId19" Type="http://schemas.openxmlformats.org/officeDocument/2006/relationships/font" Target="fonts/PTSans-regular.fntdata"/><Relationship Id="rId18" Type="http://schemas.openxmlformats.org/officeDocument/2006/relationships/font" Target="fonts/BeVietnamPro-boldItalic.fntdata"/></Relationships>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0" name="Google Shape;33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lnSpc>
                <a:spcPct val="100000"/>
              </a:lnSpc>
              <a:spcBef>
                <a:spcPts val="0"/>
              </a:spcBef>
              <a:spcAft>
                <a:spcPts val="0"/>
              </a:spcAft>
              <a:buSzPts val="1100"/>
              <a:buNone/>
            </a:pPr>
            <a:r>
              <a:rPr b="1" lang="en">
                <a:solidFill>
                  <a:schemeClr val="dk1"/>
                </a:solidFill>
              </a:rPr>
              <a:t>Solution:</a:t>
            </a:r>
            <a:r>
              <a:rPr lang="en">
                <a:solidFill>
                  <a:schemeClr val="dk1"/>
                </a:solidFill>
              </a:rPr>
              <a:t> A targeted, data-driven mapping tool that identifies high-need sites for emergency centers serving low-income communities in King County. By layering historical data on flood patterns, temperature trends, elevation risks, and power outage incidents, we can pinpoint strategic locations for centers optimized for medical care, food distribution, and volunteer mobilization, ready to support communities during extreme weather events.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9" name="Google Shape;34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8" name="Shape 8"/>
        <p:cNvGrpSpPr/>
        <p:nvPr/>
      </p:nvGrpSpPr>
      <p:grpSpPr>
        <a:xfrm>
          <a:off x="0" y="0"/>
          <a:ext cx="0" cy="0"/>
          <a:chOff x="0" y="0"/>
          <a:chExt cx="0" cy="0"/>
        </a:xfrm>
      </p:grpSpPr>
      <p:sp>
        <p:nvSpPr>
          <p:cNvPr id="9" name="Google Shape;9;p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0" name="Google Shape;10;p4"/>
          <p:cNvSpPr txBox="1"/>
          <p:nvPr>
            <p:ph idx="2" type="title"/>
          </p:nvPr>
        </p:nvSpPr>
        <p:spPr>
          <a:xfrm>
            <a:off x="744251" y="1510485"/>
            <a:ext cx="7347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000">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11" name="Google Shape;11;p4"/>
          <p:cNvSpPr txBox="1"/>
          <p:nvPr>
            <p:ph idx="3" type="title"/>
          </p:nvPr>
        </p:nvSpPr>
        <p:spPr>
          <a:xfrm>
            <a:off x="4636682" y="1510485"/>
            <a:ext cx="7347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000">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12" name="Google Shape;12;p4"/>
          <p:cNvSpPr txBox="1"/>
          <p:nvPr>
            <p:ph idx="4" type="title"/>
          </p:nvPr>
        </p:nvSpPr>
        <p:spPr>
          <a:xfrm>
            <a:off x="744251" y="2553104"/>
            <a:ext cx="7347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000">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13" name="Google Shape;13;p4"/>
          <p:cNvSpPr txBox="1"/>
          <p:nvPr>
            <p:ph idx="5" type="title"/>
          </p:nvPr>
        </p:nvSpPr>
        <p:spPr>
          <a:xfrm>
            <a:off x="4636682" y="2553104"/>
            <a:ext cx="7347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000">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14" name="Google Shape;14;p4"/>
          <p:cNvSpPr txBox="1"/>
          <p:nvPr>
            <p:ph idx="6" type="title"/>
          </p:nvPr>
        </p:nvSpPr>
        <p:spPr>
          <a:xfrm>
            <a:off x="744251" y="3587160"/>
            <a:ext cx="7347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000">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15" name="Google Shape;15;p4"/>
          <p:cNvSpPr txBox="1"/>
          <p:nvPr>
            <p:ph idx="7" type="title"/>
          </p:nvPr>
        </p:nvSpPr>
        <p:spPr>
          <a:xfrm>
            <a:off x="4636682" y="3587160"/>
            <a:ext cx="734700" cy="3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000">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16" name="Google Shape;16;p4"/>
          <p:cNvSpPr txBox="1"/>
          <p:nvPr>
            <p:ph idx="1" type="subTitle"/>
          </p:nvPr>
        </p:nvSpPr>
        <p:spPr>
          <a:xfrm>
            <a:off x="1543675" y="1510485"/>
            <a:ext cx="2971800" cy="365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latin typeface="Be Vietnam Pro"/>
                <a:ea typeface="Be Vietnam Pro"/>
                <a:cs typeface="Be Vietnam Pro"/>
                <a:sym typeface="Be Vietnam Pro"/>
              </a:defRPr>
            </a:lvl1pPr>
            <a:lvl2pPr lvl="1"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17" name="Google Shape;17;p4"/>
          <p:cNvSpPr txBox="1"/>
          <p:nvPr>
            <p:ph idx="8" type="subTitle"/>
          </p:nvPr>
        </p:nvSpPr>
        <p:spPr>
          <a:xfrm>
            <a:off x="1543675" y="2553104"/>
            <a:ext cx="2971800" cy="365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latin typeface="Be Vietnam Pro"/>
                <a:ea typeface="Be Vietnam Pro"/>
                <a:cs typeface="Be Vietnam Pro"/>
                <a:sym typeface="Be Vietnam Pro"/>
              </a:defRPr>
            </a:lvl1pPr>
            <a:lvl2pPr lvl="1"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18" name="Google Shape;18;p4"/>
          <p:cNvSpPr txBox="1"/>
          <p:nvPr>
            <p:ph idx="9" type="subTitle"/>
          </p:nvPr>
        </p:nvSpPr>
        <p:spPr>
          <a:xfrm>
            <a:off x="1543675" y="3587160"/>
            <a:ext cx="2971800" cy="365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latin typeface="Be Vietnam Pro"/>
                <a:ea typeface="Be Vietnam Pro"/>
                <a:cs typeface="Be Vietnam Pro"/>
                <a:sym typeface="Be Vietnam Pro"/>
              </a:defRPr>
            </a:lvl1pPr>
            <a:lvl2pPr lvl="1"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19" name="Google Shape;19;p4"/>
          <p:cNvSpPr txBox="1"/>
          <p:nvPr>
            <p:ph idx="13" type="subTitle"/>
          </p:nvPr>
        </p:nvSpPr>
        <p:spPr>
          <a:xfrm>
            <a:off x="5452197" y="1510485"/>
            <a:ext cx="2971800" cy="365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latin typeface="Be Vietnam Pro"/>
                <a:ea typeface="Be Vietnam Pro"/>
                <a:cs typeface="Be Vietnam Pro"/>
                <a:sym typeface="Be Vietnam Pro"/>
              </a:defRPr>
            </a:lvl1pPr>
            <a:lvl2pPr lvl="1"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20" name="Google Shape;20;p4"/>
          <p:cNvSpPr txBox="1"/>
          <p:nvPr>
            <p:ph idx="14" type="subTitle"/>
          </p:nvPr>
        </p:nvSpPr>
        <p:spPr>
          <a:xfrm>
            <a:off x="5452198" y="2553104"/>
            <a:ext cx="2971800" cy="365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latin typeface="Be Vietnam Pro"/>
                <a:ea typeface="Be Vietnam Pro"/>
                <a:cs typeface="Be Vietnam Pro"/>
                <a:sym typeface="Be Vietnam Pro"/>
              </a:defRPr>
            </a:lvl1pPr>
            <a:lvl2pPr lvl="1"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21" name="Google Shape;21;p4"/>
          <p:cNvSpPr txBox="1"/>
          <p:nvPr>
            <p:ph idx="15" type="subTitle"/>
          </p:nvPr>
        </p:nvSpPr>
        <p:spPr>
          <a:xfrm>
            <a:off x="5452199" y="3587160"/>
            <a:ext cx="2971800" cy="365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Font typeface="Be Vietnam Pro"/>
              <a:buNone/>
              <a:defRPr b="1" sz="1800">
                <a:latin typeface="Be Vietnam Pro"/>
                <a:ea typeface="Be Vietnam Pro"/>
                <a:cs typeface="Be Vietnam Pro"/>
                <a:sym typeface="Be Vietnam Pro"/>
              </a:defRPr>
            </a:lvl1pPr>
            <a:lvl2pPr lvl="1"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l">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grpSp>
        <p:nvGrpSpPr>
          <p:cNvPr id="22" name="Google Shape;22;p4"/>
          <p:cNvGrpSpPr/>
          <p:nvPr/>
        </p:nvGrpSpPr>
        <p:grpSpPr>
          <a:xfrm flipH="1" rot="10434547">
            <a:off x="-1181357" y="-1502016"/>
            <a:ext cx="3446160" cy="4917779"/>
            <a:chOff x="3003675" y="558850"/>
            <a:chExt cx="3446350" cy="4918050"/>
          </a:xfrm>
        </p:grpSpPr>
        <p:sp>
          <p:nvSpPr>
            <p:cNvPr id="23" name="Google Shape;23;p4"/>
            <p:cNvSpPr/>
            <p:nvPr/>
          </p:nvSpPr>
          <p:spPr>
            <a:xfrm>
              <a:off x="3605475" y="558850"/>
              <a:ext cx="2844550" cy="4445825"/>
            </a:xfrm>
            <a:custGeom>
              <a:rect b="b" l="l" r="r" t="t"/>
              <a:pathLst>
                <a:path extrusionOk="0" h="177833" w="113782">
                  <a:moveTo>
                    <a:pt x="778" y="1"/>
                  </a:moveTo>
                  <a:lnTo>
                    <a:pt x="648" y="33"/>
                  </a:lnTo>
                  <a:lnTo>
                    <a:pt x="519" y="65"/>
                  </a:lnTo>
                  <a:lnTo>
                    <a:pt x="389" y="98"/>
                  </a:lnTo>
                  <a:lnTo>
                    <a:pt x="260" y="195"/>
                  </a:lnTo>
                  <a:lnTo>
                    <a:pt x="163" y="260"/>
                  </a:lnTo>
                  <a:lnTo>
                    <a:pt x="98" y="389"/>
                  </a:lnTo>
                  <a:lnTo>
                    <a:pt x="33" y="487"/>
                  </a:lnTo>
                  <a:lnTo>
                    <a:pt x="1" y="616"/>
                  </a:lnTo>
                  <a:lnTo>
                    <a:pt x="1" y="746"/>
                  </a:lnTo>
                  <a:lnTo>
                    <a:pt x="1" y="875"/>
                  </a:lnTo>
                  <a:lnTo>
                    <a:pt x="65" y="1005"/>
                  </a:lnTo>
                  <a:lnTo>
                    <a:pt x="163" y="1135"/>
                  </a:lnTo>
                  <a:lnTo>
                    <a:pt x="1134" y="2268"/>
                  </a:lnTo>
                  <a:lnTo>
                    <a:pt x="2074" y="3402"/>
                  </a:lnTo>
                  <a:lnTo>
                    <a:pt x="3014" y="4569"/>
                  </a:lnTo>
                  <a:lnTo>
                    <a:pt x="3953" y="5735"/>
                  </a:lnTo>
                  <a:lnTo>
                    <a:pt x="4860" y="6901"/>
                  </a:lnTo>
                  <a:lnTo>
                    <a:pt x="5735" y="8100"/>
                  </a:lnTo>
                  <a:lnTo>
                    <a:pt x="6610" y="9299"/>
                  </a:lnTo>
                  <a:lnTo>
                    <a:pt x="7484" y="10498"/>
                  </a:lnTo>
                  <a:lnTo>
                    <a:pt x="8327" y="11729"/>
                  </a:lnTo>
                  <a:lnTo>
                    <a:pt x="9137" y="12960"/>
                  </a:lnTo>
                  <a:lnTo>
                    <a:pt x="9947" y="14191"/>
                  </a:lnTo>
                  <a:lnTo>
                    <a:pt x="10757" y="15454"/>
                  </a:lnTo>
                  <a:lnTo>
                    <a:pt x="11534" y="16718"/>
                  </a:lnTo>
                  <a:lnTo>
                    <a:pt x="12279" y="17981"/>
                  </a:lnTo>
                  <a:lnTo>
                    <a:pt x="13024" y="19277"/>
                  </a:lnTo>
                  <a:lnTo>
                    <a:pt x="13770" y="20573"/>
                  </a:lnTo>
                  <a:lnTo>
                    <a:pt x="14450" y="21869"/>
                  </a:lnTo>
                  <a:lnTo>
                    <a:pt x="15163" y="23165"/>
                  </a:lnTo>
                  <a:lnTo>
                    <a:pt x="15843" y="24493"/>
                  </a:lnTo>
                  <a:lnTo>
                    <a:pt x="16491" y="25822"/>
                  </a:lnTo>
                  <a:lnTo>
                    <a:pt x="17107" y="27182"/>
                  </a:lnTo>
                  <a:lnTo>
                    <a:pt x="17722" y="28511"/>
                  </a:lnTo>
                  <a:lnTo>
                    <a:pt x="18338" y="29872"/>
                  </a:lnTo>
                  <a:lnTo>
                    <a:pt x="18921" y="31232"/>
                  </a:lnTo>
                  <a:lnTo>
                    <a:pt x="19472" y="32625"/>
                  </a:lnTo>
                  <a:lnTo>
                    <a:pt x="20022" y="33986"/>
                  </a:lnTo>
                  <a:lnTo>
                    <a:pt x="20541" y="35379"/>
                  </a:lnTo>
                  <a:lnTo>
                    <a:pt x="21059" y="36772"/>
                  </a:lnTo>
                  <a:lnTo>
                    <a:pt x="21545" y="38198"/>
                  </a:lnTo>
                  <a:lnTo>
                    <a:pt x="21999" y="39591"/>
                  </a:lnTo>
                  <a:lnTo>
                    <a:pt x="22452" y="41016"/>
                  </a:lnTo>
                  <a:lnTo>
                    <a:pt x="22906" y="42442"/>
                  </a:lnTo>
                  <a:lnTo>
                    <a:pt x="23295" y="43867"/>
                  </a:lnTo>
                  <a:lnTo>
                    <a:pt x="23683" y="45293"/>
                  </a:lnTo>
                  <a:lnTo>
                    <a:pt x="24072" y="46718"/>
                  </a:lnTo>
                  <a:lnTo>
                    <a:pt x="24396" y="48176"/>
                  </a:lnTo>
                  <a:lnTo>
                    <a:pt x="24753" y="49602"/>
                  </a:lnTo>
                  <a:lnTo>
                    <a:pt x="25044" y="51060"/>
                  </a:lnTo>
                  <a:lnTo>
                    <a:pt x="25336" y="52485"/>
                  </a:lnTo>
                  <a:lnTo>
                    <a:pt x="25627" y="53943"/>
                  </a:lnTo>
                  <a:lnTo>
                    <a:pt x="25854" y="55401"/>
                  </a:lnTo>
                  <a:lnTo>
                    <a:pt x="26113" y="56859"/>
                  </a:lnTo>
                  <a:lnTo>
                    <a:pt x="26308" y="58317"/>
                  </a:lnTo>
                  <a:lnTo>
                    <a:pt x="26502" y="59807"/>
                  </a:lnTo>
                  <a:lnTo>
                    <a:pt x="26696" y="61265"/>
                  </a:lnTo>
                  <a:lnTo>
                    <a:pt x="26826" y="62723"/>
                  </a:lnTo>
                  <a:lnTo>
                    <a:pt x="26956" y="64213"/>
                  </a:lnTo>
                  <a:lnTo>
                    <a:pt x="27085" y="65671"/>
                  </a:lnTo>
                  <a:lnTo>
                    <a:pt x="27182" y="67194"/>
                  </a:lnTo>
                  <a:lnTo>
                    <a:pt x="27215" y="68749"/>
                  </a:lnTo>
                  <a:lnTo>
                    <a:pt x="27247" y="70272"/>
                  </a:lnTo>
                  <a:lnTo>
                    <a:pt x="27247" y="71794"/>
                  </a:lnTo>
                  <a:lnTo>
                    <a:pt x="27215" y="74872"/>
                  </a:lnTo>
                  <a:lnTo>
                    <a:pt x="27150" y="77918"/>
                  </a:lnTo>
                  <a:lnTo>
                    <a:pt x="27085" y="80995"/>
                  </a:lnTo>
                  <a:lnTo>
                    <a:pt x="27118" y="82518"/>
                  </a:lnTo>
                  <a:lnTo>
                    <a:pt x="27150" y="84041"/>
                  </a:lnTo>
                  <a:lnTo>
                    <a:pt x="27182" y="85564"/>
                  </a:lnTo>
                  <a:lnTo>
                    <a:pt x="27280" y="87086"/>
                  </a:lnTo>
                  <a:lnTo>
                    <a:pt x="27442" y="88609"/>
                  </a:lnTo>
                  <a:lnTo>
                    <a:pt x="27636" y="90132"/>
                  </a:lnTo>
                  <a:lnTo>
                    <a:pt x="27798" y="91201"/>
                  </a:lnTo>
                  <a:lnTo>
                    <a:pt x="27992" y="92270"/>
                  </a:lnTo>
                  <a:lnTo>
                    <a:pt x="28219" y="93307"/>
                  </a:lnTo>
                  <a:lnTo>
                    <a:pt x="28511" y="94376"/>
                  </a:lnTo>
                  <a:lnTo>
                    <a:pt x="28835" y="95413"/>
                  </a:lnTo>
                  <a:lnTo>
                    <a:pt x="29159" y="96449"/>
                  </a:lnTo>
                  <a:lnTo>
                    <a:pt x="29580" y="97454"/>
                  </a:lnTo>
                  <a:lnTo>
                    <a:pt x="30001" y="98458"/>
                  </a:lnTo>
                  <a:lnTo>
                    <a:pt x="30487" y="99430"/>
                  </a:lnTo>
                  <a:lnTo>
                    <a:pt x="31038" y="100369"/>
                  </a:lnTo>
                  <a:lnTo>
                    <a:pt x="31589" y="101309"/>
                  </a:lnTo>
                  <a:lnTo>
                    <a:pt x="32236" y="102184"/>
                  </a:lnTo>
                  <a:lnTo>
                    <a:pt x="32884" y="103026"/>
                  </a:lnTo>
                  <a:lnTo>
                    <a:pt x="33630" y="103836"/>
                  </a:lnTo>
                  <a:lnTo>
                    <a:pt x="34407" y="104581"/>
                  </a:lnTo>
                  <a:lnTo>
                    <a:pt x="35217" y="105294"/>
                  </a:lnTo>
                  <a:lnTo>
                    <a:pt x="35735" y="105715"/>
                  </a:lnTo>
                  <a:lnTo>
                    <a:pt x="36286" y="106072"/>
                  </a:lnTo>
                  <a:lnTo>
                    <a:pt x="36805" y="106428"/>
                  </a:lnTo>
                  <a:lnTo>
                    <a:pt x="37355" y="106784"/>
                  </a:lnTo>
                  <a:lnTo>
                    <a:pt x="38489" y="107400"/>
                  </a:lnTo>
                  <a:lnTo>
                    <a:pt x="39656" y="107951"/>
                  </a:lnTo>
                  <a:lnTo>
                    <a:pt x="40854" y="108469"/>
                  </a:lnTo>
                  <a:lnTo>
                    <a:pt x="42085" y="108955"/>
                  </a:lnTo>
                  <a:lnTo>
                    <a:pt x="43317" y="109409"/>
                  </a:lnTo>
                  <a:lnTo>
                    <a:pt x="44580" y="109830"/>
                  </a:lnTo>
                  <a:lnTo>
                    <a:pt x="47107" y="110640"/>
                  </a:lnTo>
                  <a:lnTo>
                    <a:pt x="48338" y="111061"/>
                  </a:lnTo>
                  <a:lnTo>
                    <a:pt x="49602" y="111514"/>
                  </a:lnTo>
                  <a:lnTo>
                    <a:pt x="50833" y="112000"/>
                  </a:lnTo>
                  <a:lnTo>
                    <a:pt x="52032" y="112486"/>
                  </a:lnTo>
                  <a:lnTo>
                    <a:pt x="53198" y="113069"/>
                  </a:lnTo>
                  <a:lnTo>
                    <a:pt x="54364" y="113685"/>
                  </a:lnTo>
                  <a:lnTo>
                    <a:pt x="55531" y="114398"/>
                  </a:lnTo>
                  <a:lnTo>
                    <a:pt x="56632" y="115111"/>
                  </a:lnTo>
                  <a:lnTo>
                    <a:pt x="57766" y="115888"/>
                  </a:lnTo>
                  <a:lnTo>
                    <a:pt x="58835" y="116666"/>
                  </a:lnTo>
                  <a:lnTo>
                    <a:pt x="59904" y="117476"/>
                  </a:lnTo>
                  <a:lnTo>
                    <a:pt x="60941" y="118318"/>
                  </a:lnTo>
                  <a:lnTo>
                    <a:pt x="61945" y="119193"/>
                  </a:lnTo>
                  <a:lnTo>
                    <a:pt x="62917" y="120100"/>
                  </a:lnTo>
                  <a:lnTo>
                    <a:pt x="63889" y="121007"/>
                  </a:lnTo>
                  <a:lnTo>
                    <a:pt x="64861" y="121979"/>
                  </a:lnTo>
                  <a:lnTo>
                    <a:pt x="65768" y="122918"/>
                  </a:lnTo>
                  <a:lnTo>
                    <a:pt x="66675" y="123923"/>
                  </a:lnTo>
                  <a:lnTo>
                    <a:pt x="67583" y="124895"/>
                  </a:lnTo>
                  <a:lnTo>
                    <a:pt x="68457" y="125931"/>
                  </a:lnTo>
                  <a:lnTo>
                    <a:pt x="69300" y="126968"/>
                  </a:lnTo>
                  <a:lnTo>
                    <a:pt x="70142" y="128005"/>
                  </a:lnTo>
                  <a:lnTo>
                    <a:pt x="71794" y="130143"/>
                  </a:lnTo>
                  <a:lnTo>
                    <a:pt x="73382" y="132346"/>
                  </a:lnTo>
                  <a:lnTo>
                    <a:pt x="74937" y="134549"/>
                  </a:lnTo>
                  <a:lnTo>
                    <a:pt x="76427" y="136785"/>
                  </a:lnTo>
                  <a:lnTo>
                    <a:pt x="77918" y="139053"/>
                  </a:lnTo>
                  <a:lnTo>
                    <a:pt x="79343" y="141320"/>
                  </a:lnTo>
                  <a:lnTo>
                    <a:pt x="82194" y="145824"/>
                  </a:lnTo>
                  <a:lnTo>
                    <a:pt x="83684" y="148189"/>
                  </a:lnTo>
                  <a:lnTo>
                    <a:pt x="85207" y="150554"/>
                  </a:lnTo>
                  <a:lnTo>
                    <a:pt x="86762" y="152919"/>
                  </a:lnTo>
                  <a:lnTo>
                    <a:pt x="88350" y="155252"/>
                  </a:lnTo>
                  <a:lnTo>
                    <a:pt x="90002" y="157519"/>
                  </a:lnTo>
                  <a:lnTo>
                    <a:pt x="91687" y="159787"/>
                  </a:lnTo>
                  <a:lnTo>
                    <a:pt x="92561" y="160889"/>
                  </a:lnTo>
                  <a:lnTo>
                    <a:pt x="93436" y="161990"/>
                  </a:lnTo>
                  <a:lnTo>
                    <a:pt x="94343" y="163060"/>
                  </a:lnTo>
                  <a:lnTo>
                    <a:pt x="95250" y="164096"/>
                  </a:lnTo>
                  <a:lnTo>
                    <a:pt x="96190" y="165165"/>
                  </a:lnTo>
                  <a:lnTo>
                    <a:pt x="97129" y="166170"/>
                  </a:lnTo>
                  <a:lnTo>
                    <a:pt x="98101" y="167174"/>
                  </a:lnTo>
                  <a:lnTo>
                    <a:pt x="99073" y="168146"/>
                  </a:lnTo>
                  <a:lnTo>
                    <a:pt x="100110" y="169118"/>
                  </a:lnTo>
                  <a:lnTo>
                    <a:pt x="101114" y="170025"/>
                  </a:lnTo>
                  <a:lnTo>
                    <a:pt x="102184" y="170932"/>
                  </a:lnTo>
                  <a:lnTo>
                    <a:pt x="103253" y="171839"/>
                  </a:lnTo>
                  <a:lnTo>
                    <a:pt x="104354" y="172682"/>
                  </a:lnTo>
                  <a:lnTo>
                    <a:pt x="105488" y="173492"/>
                  </a:lnTo>
                  <a:lnTo>
                    <a:pt x="106622" y="174302"/>
                  </a:lnTo>
                  <a:lnTo>
                    <a:pt x="107821" y="175047"/>
                  </a:lnTo>
                  <a:lnTo>
                    <a:pt x="109020" y="175792"/>
                  </a:lnTo>
                  <a:lnTo>
                    <a:pt x="110251" y="176472"/>
                  </a:lnTo>
                  <a:lnTo>
                    <a:pt x="111514" y="177153"/>
                  </a:lnTo>
                  <a:lnTo>
                    <a:pt x="112810" y="177768"/>
                  </a:lnTo>
                  <a:lnTo>
                    <a:pt x="112972" y="177833"/>
                  </a:lnTo>
                  <a:lnTo>
                    <a:pt x="113231" y="177833"/>
                  </a:lnTo>
                  <a:lnTo>
                    <a:pt x="113361" y="177801"/>
                  </a:lnTo>
                  <a:lnTo>
                    <a:pt x="113490" y="177736"/>
                  </a:lnTo>
                  <a:lnTo>
                    <a:pt x="113588" y="177639"/>
                  </a:lnTo>
                  <a:lnTo>
                    <a:pt x="113652" y="177509"/>
                  </a:lnTo>
                  <a:lnTo>
                    <a:pt x="113717" y="177412"/>
                  </a:lnTo>
                  <a:lnTo>
                    <a:pt x="113750" y="177282"/>
                  </a:lnTo>
                  <a:lnTo>
                    <a:pt x="113782" y="177153"/>
                  </a:lnTo>
                  <a:lnTo>
                    <a:pt x="113782" y="177023"/>
                  </a:lnTo>
                  <a:lnTo>
                    <a:pt x="113750" y="176893"/>
                  </a:lnTo>
                  <a:lnTo>
                    <a:pt x="113685" y="176764"/>
                  </a:lnTo>
                  <a:lnTo>
                    <a:pt x="113620" y="176634"/>
                  </a:lnTo>
                  <a:lnTo>
                    <a:pt x="113523" y="176537"/>
                  </a:lnTo>
                  <a:lnTo>
                    <a:pt x="113361" y="176440"/>
                  </a:lnTo>
                  <a:lnTo>
                    <a:pt x="112162" y="175889"/>
                  </a:lnTo>
                  <a:lnTo>
                    <a:pt x="110996" y="175274"/>
                  </a:lnTo>
                  <a:lnTo>
                    <a:pt x="109862" y="174626"/>
                  </a:lnTo>
                  <a:lnTo>
                    <a:pt x="108728" y="173978"/>
                  </a:lnTo>
                  <a:lnTo>
                    <a:pt x="107626" y="173265"/>
                  </a:lnTo>
                  <a:lnTo>
                    <a:pt x="106590" y="172552"/>
                  </a:lnTo>
                  <a:lnTo>
                    <a:pt x="105521" y="171839"/>
                  </a:lnTo>
                  <a:lnTo>
                    <a:pt x="104516" y="171062"/>
                  </a:lnTo>
                  <a:lnTo>
                    <a:pt x="103512" y="170284"/>
                  </a:lnTo>
                  <a:lnTo>
                    <a:pt x="102540" y="169474"/>
                  </a:lnTo>
                  <a:lnTo>
                    <a:pt x="101600" y="168632"/>
                  </a:lnTo>
                  <a:lnTo>
                    <a:pt x="100661" y="167790"/>
                  </a:lnTo>
                  <a:lnTo>
                    <a:pt x="99754" y="166915"/>
                  </a:lnTo>
                  <a:lnTo>
                    <a:pt x="98847" y="166040"/>
                  </a:lnTo>
                  <a:lnTo>
                    <a:pt x="97972" y="165133"/>
                  </a:lnTo>
                  <a:lnTo>
                    <a:pt x="97129" y="164226"/>
                  </a:lnTo>
                  <a:lnTo>
                    <a:pt x="96287" y="163286"/>
                  </a:lnTo>
                  <a:lnTo>
                    <a:pt x="95445" y="162314"/>
                  </a:lnTo>
                  <a:lnTo>
                    <a:pt x="94635" y="161342"/>
                  </a:lnTo>
                  <a:lnTo>
                    <a:pt x="93857" y="160370"/>
                  </a:lnTo>
                  <a:lnTo>
                    <a:pt x="92302" y="158362"/>
                  </a:lnTo>
                  <a:lnTo>
                    <a:pt x="90779" y="156321"/>
                  </a:lnTo>
                  <a:lnTo>
                    <a:pt x="89322" y="154215"/>
                  </a:lnTo>
                  <a:lnTo>
                    <a:pt x="87864" y="152109"/>
                  </a:lnTo>
                  <a:lnTo>
                    <a:pt x="86438" y="149938"/>
                  </a:lnTo>
                  <a:lnTo>
                    <a:pt x="85045" y="147800"/>
                  </a:lnTo>
                  <a:lnTo>
                    <a:pt x="82291" y="143394"/>
                  </a:lnTo>
                  <a:lnTo>
                    <a:pt x="79505" y="139020"/>
                  </a:lnTo>
                  <a:lnTo>
                    <a:pt x="78112" y="136850"/>
                  </a:lnTo>
                  <a:lnTo>
                    <a:pt x="76686" y="134711"/>
                  </a:lnTo>
                  <a:lnTo>
                    <a:pt x="75228" y="132573"/>
                  </a:lnTo>
                  <a:lnTo>
                    <a:pt x="73738" y="130467"/>
                  </a:lnTo>
                  <a:lnTo>
                    <a:pt x="72215" y="128426"/>
                  </a:lnTo>
                  <a:lnTo>
                    <a:pt x="70628" y="126417"/>
                  </a:lnTo>
                  <a:lnTo>
                    <a:pt x="69850" y="125413"/>
                  </a:lnTo>
                  <a:lnTo>
                    <a:pt x="69008" y="124441"/>
                  </a:lnTo>
                  <a:lnTo>
                    <a:pt x="68166" y="123469"/>
                  </a:lnTo>
                  <a:lnTo>
                    <a:pt x="67323" y="122530"/>
                  </a:lnTo>
                  <a:lnTo>
                    <a:pt x="66449" y="121623"/>
                  </a:lnTo>
                  <a:lnTo>
                    <a:pt x="65574" y="120683"/>
                  </a:lnTo>
                  <a:lnTo>
                    <a:pt x="64667" y="119808"/>
                  </a:lnTo>
                  <a:lnTo>
                    <a:pt x="63727" y="118934"/>
                  </a:lnTo>
                  <a:lnTo>
                    <a:pt x="62788" y="118059"/>
                  </a:lnTo>
                  <a:lnTo>
                    <a:pt x="61816" y="117216"/>
                  </a:lnTo>
                  <a:lnTo>
                    <a:pt x="60844" y="116406"/>
                  </a:lnTo>
                  <a:lnTo>
                    <a:pt x="59839" y="115629"/>
                  </a:lnTo>
                  <a:lnTo>
                    <a:pt x="58835" y="114884"/>
                  </a:lnTo>
                  <a:lnTo>
                    <a:pt x="57831" y="114203"/>
                  </a:lnTo>
                  <a:lnTo>
                    <a:pt x="56826" y="113555"/>
                  </a:lnTo>
                  <a:lnTo>
                    <a:pt x="55790" y="112940"/>
                  </a:lnTo>
                  <a:lnTo>
                    <a:pt x="54785" y="112389"/>
                  </a:lnTo>
                  <a:lnTo>
                    <a:pt x="53716" y="111838"/>
                  </a:lnTo>
                  <a:lnTo>
                    <a:pt x="52680" y="111320"/>
                  </a:lnTo>
                  <a:lnTo>
                    <a:pt x="51610" y="110834"/>
                  </a:lnTo>
                  <a:lnTo>
                    <a:pt x="50541" y="110380"/>
                  </a:lnTo>
                  <a:lnTo>
                    <a:pt x="49440" y="109927"/>
                  </a:lnTo>
                  <a:lnTo>
                    <a:pt x="47237" y="109085"/>
                  </a:lnTo>
                  <a:lnTo>
                    <a:pt x="44969" y="108275"/>
                  </a:lnTo>
                  <a:lnTo>
                    <a:pt x="42669" y="107465"/>
                  </a:lnTo>
                  <a:lnTo>
                    <a:pt x="41826" y="107173"/>
                  </a:lnTo>
                  <a:lnTo>
                    <a:pt x="41016" y="106849"/>
                  </a:lnTo>
                  <a:lnTo>
                    <a:pt x="40239" y="106460"/>
                  </a:lnTo>
                  <a:lnTo>
                    <a:pt x="39461" y="106104"/>
                  </a:lnTo>
                  <a:lnTo>
                    <a:pt x="38748" y="105683"/>
                  </a:lnTo>
                  <a:lnTo>
                    <a:pt x="38036" y="105262"/>
                  </a:lnTo>
                  <a:lnTo>
                    <a:pt x="37388" y="104808"/>
                  </a:lnTo>
                  <a:lnTo>
                    <a:pt x="36740" y="104322"/>
                  </a:lnTo>
                  <a:lnTo>
                    <a:pt x="36124" y="103804"/>
                  </a:lnTo>
                  <a:lnTo>
                    <a:pt x="35541" y="103285"/>
                  </a:lnTo>
                  <a:lnTo>
                    <a:pt x="34958" y="102735"/>
                  </a:lnTo>
                  <a:lnTo>
                    <a:pt x="34440" y="102184"/>
                  </a:lnTo>
                  <a:lnTo>
                    <a:pt x="33921" y="101601"/>
                  </a:lnTo>
                  <a:lnTo>
                    <a:pt x="33435" y="100985"/>
                  </a:lnTo>
                  <a:lnTo>
                    <a:pt x="32982" y="100369"/>
                  </a:lnTo>
                  <a:lnTo>
                    <a:pt x="32560" y="99722"/>
                  </a:lnTo>
                  <a:lnTo>
                    <a:pt x="32139" y="99074"/>
                  </a:lnTo>
                  <a:lnTo>
                    <a:pt x="31750" y="98393"/>
                  </a:lnTo>
                  <a:lnTo>
                    <a:pt x="31394" y="97713"/>
                  </a:lnTo>
                  <a:lnTo>
                    <a:pt x="31070" y="97000"/>
                  </a:lnTo>
                  <a:lnTo>
                    <a:pt x="30746" y="96255"/>
                  </a:lnTo>
                  <a:lnTo>
                    <a:pt x="30455" y="95510"/>
                  </a:lnTo>
                  <a:lnTo>
                    <a:pt x="30195" y="94765"/>
                  </a:lnTo>
                  <a:lnTo>
                    <a:pt x="29969" y="93987"/>
                  </a:lnTo>
                  <a:lnTo>
                    <a:pt x="29742" y="93210"/>
                  </a:lnTo>
                  <a:lnTo>
                    <a:pt x="29547" y="92400"/>
                  </a:lnTo>
                  <a:lnTo>
                    <a:pt x="29353" y="91590"/>
                  </a:lnTo>
                  <a:lnTo>
                    <a:pt x="29191" y="90780"/>
                  </a:lnTo>
                  <a:lnTo>
                    <a:pt x="29061" y="89937"/>
                  </a:lnTo>
                  <a:lnTo>
                    <a:pt x="28932" y="89095"/>
                  </a:lnTo>
                  <a:lnTo>
                    <a:pt x="28835" y="88220"/>
                  </a:lnTo>
                  <a:lnTo>
                    <a:pt x="28770" y="87345"/>
                  </a:lnTo>
                  <a:lnTo>
                    <a:pt x="28673" y="85888"/>
                  </a:lnTo>
                  <a:lnTo>
                    <a:pt x="28575" y="84430"/>
                  </a:lnTo>
                  <a:lnTo>
                    <a:pt x="28543" y="82972"/>
                  </a:lnTo>
                  <a:lnTo>
                    <a:pt x="28511" y="81514"/>
                  </a:lnTo>
                  <a:lnTo>
                    <a:pt x="28543" y="78566"/>
                  </a:lnTo>
                  <a:lnTo>
                    <a:pt x="28575" y="75650"/>
                  </a:lnTo>
                  <a:lnTo>
                    <a:pt x="28608" y="72702"/>
                  </a:lnTo>
                  <a:lnTo>
                    <a:pt x="28640" y="69786"/>
                  </a:lnTo>
                  <a:lnTo>
                    <a:pt x="28608" y="68295"/>
                  </a:lnTo>
                  <a:lnTo>
                    <a:pt x="28575" y="66838"/>
                  </a:lnTo>
                  <a:lnTo>
                    <a:pt x="28478" y="65380"/>
                  </a:lnTo>
                  <a:lnTo>
                    <a:pt x="28381" y="63922"/>
                  </a:lnTo>
                  <a:lnTo>
                    <a:pt x="28122" y="61330"/>
                  </a:lnTo>
                  <a:lnTo>
                    <a:pt x="27830" y="58738"/>
                  </a:lnTo>
                  <a:lnTo>
                    <a:pt x="27442" y="56146"/>
                  </a:lnTo>
                  <a:lnTo>
                    <a:pt x="27020" y="53587"/>
                  </a:lnTo>
                  <a:lnTo>
                    <a:pt x="26502" y="51027"/>
                  </a:lnTo>
                  <a:lnTo>
                    <a:pt x="25951" y="48468"/>
                  </a:lnTo>
                  <a:lnTo>
                    <a:pt x="25336" y="45941"/>
                  </a:lnTo>
                  <a:lnTo>
                    <a:pt x="24655" y="43414"/>
                  </a:lnTo>
                  <a:lnTo>
                    <a:pt x="24234" y="41924"/>
                  </a:lnTo>
                  <a:lnTo>
                    <a:pt x="23781" y="40433"/>
                  </a:lnTo>
                  <a:lnTo>
                    <a:pt x="23295" y="38975"/>
                  </a:lnTo>
                  <a:lnTo>
                    <a:pt x="22809" y="37485"/>
                  </a:lnTo>
                  <a:lnTo>
                    <a:pt x="22290" y="36027"/>
                  </a:lnTo>
                  <a:lnTo>
                    <a:pt x="21772" y="34569"/>
                  </a:lnTo>
                  <a:lnTo>
                    <a:pt x="21221" y="33144"/>
                  </a:lnTo>
                  <a:lnTo>
                    <a:pt x="20638" y="31686"/>
                  </a:lnTo>
                  <a:lnTo>
                    <a:pt x="20055" y="30260"/>
                  </a:lnTo>
                  <a:lnTo>
                    <a:pt x="19439" y="28867"/>
                  </a:lnTo>
                  <a:lnTo>
                    <a:pt x="18824" y="27442"/>
                  </a:lnTo>
                  <a:lnTo>
                    <a:pt x="18176" y="26049"/>
                  </a:lnTo>
                  <a:lnTo>
                    <a:pt x="17495" y="24655"/>
                  </a:lnTo>
                  <a:lnTo>
                    <a:pt x="16815" y="23262"/>
                  </a:lnTo>
                  <a:lnTo>
                    <a:pt x="16102" y="21902"/>
                  </a:lnTo>
                  <a:lnTo>
                    <a:pt x="15357" y="20541"/>
                  </a:lnTo>
                  <a:lnTo>
                    <a:pt x="14612" y="19180"/>
                  </a:lnTo>
                  <a:lnTo>
                    <a:pt x="13867" y="17852"/>
                  </a:lnTo>
                  <a:lnTo>
                    <a:pt x="13089" y="16524"/>
                  </a:lnTo>
                  <a:lnTo>
                    <a:pt x="12279" y="15195"/>
                  </a:lnTo>
                  <a:lnTo>
                    <a:pt x="11469" y="13899"/>
                  </a:lnTo>
                  <a:lnTo>
                    <a:pt x="10627" y="12603"/>
                  </a:lnTo>
                  <a:lnTo>
                    <a:pt x="9785" y="11307"/>
                  </a:lnTo>
                  <a:lnTo>
                    <a:pt x="8910" y="10044"/>
                  </a:lnTo>
                  <a:lnTo>
                    <a:pt x="8003" y="8780"/>
                  </a:lnTo>
                  <a:lnTo>
                    <a:pt x="7096" y="7517"/>
                  </a:lnTo>
                  <a:lnTo>
                    <a:pt x="6189" y="6286"/>
                  </a:lnTo>
                  <a:lnTo>
                    <a:pt x="5249" y="5055"/>
                  </a:lnTo>
                  <a:lnTo>
                    <a:pt x="4277" y="3824"/>
                  </a:lnTo>
                  <a:lnTo>
                    <a:pt x="3305" y="2625"/>
                  </a:lnTo>
                  <a:lnTo>
                    <a:pt x="2301" y="1426"/>
                  </a:lnTo>
                  <a:lnTo>
                    <a:pt x="1296" y="260"/>
                  </a:lnTo>
                  <a:lnTo>
                    <a:pt x="1167" y="163"/>
                  </a:lnTo>
                  <a:lnTo>
                    <a:pt x="1037" y="65"/>
                  </a:lnTo>
                  <a:lnTo>
                    <a:pt x="908" y="33"/>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4"/>
            <p:cNvSpPr/>
            <p:nvPr/>
          </p:nvSpPr>
          <p:spPr>
            <a:xfrm>
              <a:off x="3293650" y="690875"/>
              <a:ext cx="2506800" cy="4786025"/>
            </a:xfrm>
            <a:custGeom>
              <a:rect b="b" l="l" r="r" t="t"/>
              <a:pathLst>
                <a:path extrusionOk="0" h="191441" w="100272">
                  <a:moveTo>
                    <a:pt x="584" y="0"/>
                  </a:moveTo>
                  <a:lnTo>
                    <a:pt x="454" y="33"/>
                  </a:lnTo>
                  <a:lnTo>
                    <a:pt x="357" y="98"/>
                  </a:lnTo>
                  <a:lnTo>
                    <a:pt x="227" y="195"/>
                  </a:lnTo>
                  <a:lnTo>
                    <a:pt x="162" y="292"/>
                  </a:lnTo>
                  <a:lnTo>
                    <a:pt x="65" y="389"/>
                  </a:lnTo>
                  <a:lnTo>
                    <a:pt x="33" y="519"/>
                  </a:lnTo>
                  <a:lnTo>
                    <a:pt x="0" y="648"/>
                  </a:lnTo>
                  <a:lnTo>
                    <a:pt x="0" y="778"/>
                  </a:lnTo>
                  <a:lnTo>
                    <a:pt x="0" y="940"/>
                  </a:lnTo>
                  <a:lnTo>
                    <a:pt x="65" y="1070"/>
                  </a:lnTo>
                  <a:lnTo>
                    <a:pt x="130" y="1199"/>
                  </a:lnTo>
                  <a:lnTo>
                    <a:pt x="260" y="1296"/>
                  </a:lnTo>
                  <a:lnTo>
                    <a:pt x="1361" y="2268"/>
                  </a:lnTo>
                  <a:lnTo>
                    <a:pt x="2430" y="3240"/>
                  </a:lnTo>
                  <a:lnTo>
                    <a:pt x="3467" y="4245"/>
                  </a:lnTo>
                  <a:lnTo>
                    <a:pt x="4471" y="5281"/>
                  </a:lnTo>
                  <a:lnTo>
                    <a:pt x="5443" y="6318"/>
                  </a:lnTo>
                  <a:lnTo>
                    <a:pt x="6383" y="7420"/>
                  </a:lnTo>
                  <a:lnTo>
                    <a:pt x="7290" y="8521"/>
                  </a:lnTo>
                  <a:lnTo>
                    <a:pt x="8132" y="9623"/>
                  </a:lnTo>
                  <a:lnTo>
                    <a:pt x="9007" y="10789"/>
                  </a:lnTo>
                  <a:lnTo>
                    <a:pt x="9817" y="11955"/>
                  </a:lnTo>
                  <a:lnTo>
                    <a:pt x="10594" y="13122"/>
                  </a:lnTo>
                  <a:lnTo>
                    <a:pt x="11340" y="14353"/>
                  </a:lnTo>
                  <a:lnTo>
                    <a:pt x="12052" y="15551"/>
                  </a:lnTo>
                  <a:lnTo>
                    <a:pt x="12765" y="16815"/>
                  </a:lnTo>
                  <a:lnTo>
                    <a:pt x="13413" y="18046"/>
                  </a:lnTo>
                  <a:lnTo>
                    <a:pt x="14061" y="19342"/>
                  </a:lnTo>
                  <a:lnTo>
                    <a:pt x="14677" y="20606"/>
                  </a:lnTo>
                  <a:lnTo>
                    <a:pt x="15260" y="21934"/>
                  </a:lnTo>
                  <a:lnTo>
                    <a:pt x="15843" y="23230"/>
                  </a:lnTo>
                  <a:lnTo>
                    <a:pt x="16361" y="24558"/>
                  </a:lnTo>
                  <a:lnTo>
                    <a:pt x="16880" y="25886"/>
                  </a:lnTo>
                  <a:lnTo>
                    <a:pt x="17366" y="27247"/>
                  </a:lnTo>
                  <a:lnTo>
                    <a:pt x="17819" y="28608"/>
                  </a:lnTo>
                  <a:lnTo>
                    <a:pt x="18273" y="29969"/>
                  </a:lnTo>
                  <a:lnTo>
                    <a:pt x="18694" y="31329"/>
                  </a:lnTo>
                  <a:lnTo>
                    <a:pt x="19083" y="32722"/>
                  </a:lnTo>
                  <a:lnTo>
                    <a:pt x="19439" y="34116"/>
                  </a:lnTo>
                  <a:lnTo>
                    <a:pt x="19795" y="35509"/>
                  </a:lnTo>
                  <a:lnTo>
                    <a:pt x="20119" y="36902"/>
                  </a:lnTo>
                  <a:lnTo>
                    <a:pt x="20443" y="38295"/>
                  </a:lnTo>
                  <a:lnTo>
                    <a:pt x="20735" y="39720"/>
                  </a:lnTo>
                  <a:lnTo>
                    <a:pt x="20994" y="41113"/>
                  </a:lnTo>
                  <a:lnTo>
                    <a:pt x="21253" y="42539"/>
                  </a:lnTo>
                  <a:lnTo>
                    <a:pt x="21480" y="43964"/>
                  </a:lnTo>
                  <a:lnTo>
                    <a:pt x="21901" y="46816"/>
                  </a:lnTo>
                  <a:lnTo>
                    <a:pt x="22258" y="49699"/>
                  </a:lnTo>
                  <a:lnTo>
                    <a:pt x="22582" y="52582"/>
                  </a:lnTo>
                  <a:lnTo>
                    <a:pt x="22841" y="55466"/>
                  </a:lnTo>
                  <a:lnTo>
                    <a:pt x="23068" y="58349"/>
                  </a:lnTo>
                  <a:lnTo>
                    <a:pt x="23521" y="64116"/>
                  </a:lnTo>
                  <a:lnTo>
                    <a:pt x="23975" y="69883"/>
                  </a:lnTo>
                  <a:lnTo>
                    <a:pt x="24202" y="72766"/>
                  </a:lnTo>
                  <a:lnTo>
                    <a:pt x="24493" y="75617"/>
                  </a:lnTo>
                  <a:lnTo>
                    <a:pt x="24817" y="78501"/>
                  </a:lnTo>
                  <a:lnTo>
                    <a:pt x="25206" y="81352"/>
                  </a:lnTo>
                  <a:lnTo>
                    <a:pt x="25659" y="84203"/>
                  </a:lnTo>
                  <a:lnTo>
                    <a:pt x="25886" y="85628"/>
                  </a:lnTo>
                  <a:lnTo>
                    <a:pt x="26178" y="87054"/>
                  </a:lnTo>
                  <a:lnTo>
                    <a:pt x="26372" y="88091"/>
                  </a:lnTo>
                  <a:lnTo>
                    <a:pt x="26631" y="89160"/>
                  </a:lnTo>
                  <a:lnTo>
                    <a:pt x="26891" y="90164"/>
                  </a:lnTo>
                  <a:lnTo>
                    <a:pt x="27150" y="91201"/>
                  </a:lnTo>
                  <a:lnTo>
                    <a:pt x="27441" y="92173"/>
                  </a:lnTo>
                  <a:lnTo>
                    <a:pt x="27765" y="93177"/>
                  </a:lnTo>
                  <a:lnTo>
                    <a:pt x="28089" y="94117"/>
                  </a:lnTo>
                  <a:lnTo>
                    <a:pt x="28446" y="95056"/>
                  </a:lnTo>
                  <a:lnTo>
                    <a:pt x="28834" y="95996"/>
                  </a:lnTo>
                  <a:lnTo>
                    <a:pt x="29223" y="96903"/>
                  </a:lnTo>
                  <a:lnTo>
                    <a:pt x="29644" y="97810"/>
                  </a:lnTo>
                  <a:lnTo>
                    <a:pt x="30098" y="98685"/>
                  </a:lnTo>
                  <a:lnTo>
                    <a:pt x="30552" y="99527"/>
                  </a:lnTo>
                  <a:lnTo>
                    <a:pt x="31038" y="100369"/>
                  </a:lnTo>
                  <a:lnTo>
                    <a:pt x="31556" y="101179"/>
                  </a:lnTo>
                  <a:lnTo>
                    <a:pt x="32107" y="101989"/>
                  </a:lnTo>
                  <a:lnTo>
                    <a:pt x="32657" y="102767"/>
                  </a:lnTo>
                  <a:lnTo>
                    <a:pt x="33241" y="103512"/>
                  </a:lnTo>
                  <a:lnTo>
                    <a:pt x="33856" y="104257"/>
                  </a:lnTo>
                  <a:lnTo>
                    <a:pt x="34504" y="104970"/>
                  </a:lnTo>
                  <a:lnTo>
                    <a:pt x="35184" y="105650"/>
                  </a:lnTo>
                  <a:lnTo>
                    <a:pt x="35865" y="106331"/>
                  </a:lnTo>
                  <a:lnTo>
                    <a:pt x="36610" y="106979"/>
                  </a:lnTo>
                  <a:lnTo>
                    <a:pt x="37355" y="107626"/>
                  </a:lnTo>
                  <a:lnTo>
                    <a:pt x="38133" y="108242"/>
                  </a:lnTo>
                  <a:lnTo>
                    <a:pt x="38975" y="108825"/>
                  </a:lnTo>
                  <a:lnTo>
                    <a:pt x="39817" y="109376"/>
                  </a:lnTo>
                  <a:lnTo>
                    <a:pt x="40692" y="109927"/>
                  </a:lnTo>
                  <a:lnTo>
                    <a:pt x="41599" y="110445"/>
                  </a:lnTo>
                  <a:lnTo>
                    <a:pt x="42539" y="110931"/>
                  </a:lnTo>
                  <a:lnTo>
                    <a:pt x="43511" y="111417"/>
                  </a:lnTo>
                  <a:lnTo>
                    <a:pt x="44515" y="111871"/>
                  </a:lnTo>
                  <a:lnTo>
                    <a:pt x="47107" y="113005"/>
                  </a:lnTo>
                  <a:lnTo>
                    <a:pt x="48370" y="113555"/>
                  </a:lnTo>
                  <a:lnTo>
                    <a:pt x="49602" y="114171"/>
                  </a:lnTo>
                  <a:lnTo>
                    <a:pt x="50833" y="114754"/>
                  </a:lnTo>
                  <a:lnTo>
                    <a:pt x="52064" y="115402"/>
                  </a:lnTo>
                  <a:lnTo>
                    <a:pt x="53230" y="116050"/>
                  </a:lnTo>
                  <a:lnTo>
                    <a:pt x="54396" y="116698"/>
                  </a:lnTo>
                  <a:lnTo>
                    <a:pt x="55563" y="117411"/>
                  </a:lnTo>
                  <a:lnTo>
                    <a:pt x="56697" y="118156"/>
                  </a:lnTo>
                  <a:lnTo>
                    <a:pt x="57798" y="118933"/>
                  </a:lnTo>
                  <a:lnTo>
                    <a:pt x="58867" y="119776"/>
                  </a:lnTo>
                  <a:lnTo>
                    <a:pt x="59936" y="120650"/>
                  </a:lnTo>
                  <a:lnTo>
                    <a:pt x="60973" y="121590"/>
                  </a:lnTo>
                  <a:lnTo>
                    <a:pt x="62010" y="122562"/>
                  </a:lnTo>
                  <a:lnTo>
                    <a:pt x="63014" y="123599"/>
                  </a:lnTo>
                  <a:lnTo>
                    <a:pt x="63954" y="124635"/>
                  </a:lnTo>
                  <a:lnTo>
                    <a:pt x="64861" y="125705"/>
                  </a:lnTo>
                  <a:lnTo>
                    <a:pt x="65736" y="126774"/>
                  </a:lnTo>
                  <a:lnTo>
                    <a:pt x="66610" y="127875"/>
                  </a:lnTo>
                  <a:lnTo>
                    <a:pt x="67453" y="128977"/>
                  </a:lnTo>
                  <a:lnTo>
                    <a:pt x="68263" y="130111"/>
                  </a:lnTo>
                  <a:lnTo>
                    <a:pt x="69073" y="131245"/>
                  </a:lnTo>
                  <a:lnTo>
                    <a:pt x="69883" y="132411"/>
                  </a:lnTo>
                  <a:lnTo>
                    <a:pt x="71405" y="134744"/>
                  </a:lnTo>
                  <a:lnTo>
                    <a:pt x="72896" y="137109"/>
                  </a:lnTo>
                  <a:lnTo>
                    <a:pt x="74321" y="139506"/>
                  </a:lnTo>
                  <a:lnTo>
                    <a:pt x="75747" y="141936"/>
                  </a:lnTo>
                  <a:lnTo>
                    <a:pt x="77399" y="144884"/>
                  </a:lnTo>
                  <a:lnTo>
                    <a:pt x="79051" y="147865"/>
                  </a:lnTo>
                  <a:lnTo>
                    <a:pt x="80639" y="150845"/>
                  </a:lnTo>
                  <a:lnTo>
                    <a:pt x="82194" y="153858"/>
                  </a:lnTo>
                  <a:lnTo>
                    <a:pt x="83717" y="156904"/>
                  </a:lnTo>
                  <a:lnTo>
                    <a:pt x="85207" y="159949"/>
                  </a:lnTo>
                  <a:lnTo>
                    <a:pt x="86665" y="163027"/>
                  </a:lnTo>
                  <a:lnTo>
                    <a:pt x="88090" y="166105"/>
                  </a:lnTo>
                  <a:lnTo>
                    <a:pt x="89483" y="169183"/>
                  </a:lnTo>
                  <a:lnTo>
                    <a:pt x="90876" y="172293"/>
                  </a:lnTo>
                  <a:lnTo>
                    <a:pt x="93598" y="178513"/>
                  </a:lnTo>
                  <a:lnTo>
                    <a:pt x="96255" y="184766"/>
                  </a:lnTo>
                  <a:lnTo>
                    <a:pt x="98911" y="191019"/>
                  </a:lnTo>
                  <a:lnTo>
                    <a:pt x="98976" y="191181"/>
                  </a:lnTo>
                  <a:lnTo>
                    <a:pt x="99073" y="191278"/>
                  </a:lnTo>
                  <a:lnTo>
                    <a:pt x="99170" y="191375"/>
                  </a:lnTo>
                  <a:lnTo>
                    <a:pt x="99300" y="191408"/>
                  </a:lnTo>
                  <a:lnTo>
                    <a:pt x="99430" y="191440"/>
                  </a:lnTo>
                  <a:lnTo>
                    <a:pt x="99689" y="191440"/>
                  </a:lnTo>
                  <a:lnTo>
                    <a:pt x="99818" y="191375"/>
                  </a:lnTo>
                  <a:lnTo>
                    <a:pt x="99948" y="191343"/>
                  </a:lnTo>
                  <a:lnTo>
                    <a:pt x="100045" y="191246"/>
                  </a:lnTo>
                  <a:lnTo>
                    <a:pt x="100142" y="191148"/>
                  </a:lnTo>
                  <a:lnTo>
                    <a:pt x="100207" y="191051"/>
                  </a:lnTo>
                  <a:lnTo>
                    <a:pt x="100272" y="190922"/>
                  </a:lnTo>
                  <a:lnTo>
                    <a:pt x="100272" y="190792"/>
                  </a:lnTo>
                  <a:lnTo>
                    <a:pt x="100272" y="190630"/>
                  </a:lnTo>
                  <a:lnTo>
                    <a:pt x="100207" y="190468"/>
                  </a:lnTo>
                  <a:lnTo>
                    <a:pt x="97842" y="184831"/>
                  </a:lnTo>
                  <a:lnTo>
                    <a:pt x="95445" y="179226"/>
                  </a:lnTo>
                  <a:lnTo>
                    <a:pt x="93015" y="173589"/>
                  </a:lnTo>
                  <a:lnTo>
                    <a:pt x="90520" y="168016"/>
                  </a:lnTo>
                  <a:lnTo>
                    <a:pt x="89257" y="165230"/>
                  </a:lnTo>
                  <a:lnTo>
                    <a:pt x="87993" y="162476"/>
                  </a:lnTo>
                  <a:lnTo>
                    <a:pt x="86665" y="159690"/>
                  </a:lnTo>
                  <a:lnTo>
                    <a:pt x="85336" y="156969"/>
                  </a:lnTo>
                  <a:lnTo>
                    <a:pt x="83976" y="154215"/>
                  </a:lnTo>
                  <a:lnTo>
                    <a:pt x="82583" y="151493"/>
                  </a:lnTo>
                  <a:lnTo>
                    <a:pt x="81157" y="148772"/>
                  </a:lnTo>
                  <a:lnTo>
                    <a:pt x="79732" y="146083"/>
                  </a:lnTo>
                  <a:lnTo>
                    <a:pt x="77334" y="141742"/>
                  </a:lnTo>
                  <a:lnTo>
                    <a:pt x="76071" y="139538"/>
                  </a:lnTo>
                  <a:lnTo>
                    <a:pt x="74807" y="137368"/>
                  </a:lnTo>
                  <a:lnTo>
                    <a:pt x="73479" y="135165"/>
                  </a:lnTo>
                  <a:lnTo>
                    <a:pt x="72118" y="132994"/>
                  </a:lnTo>
                  <a:lnTo>
                    <a:pt x="70693" y="130856"/>
                  </a:lnTo>
                  <a:lnTo>
                    <a:pt x="69947" y="129819"/>
                  </a:lnTo>
                  <a:lnTo>
                    <a:pt x="69202" y="128782"/>
                  </a:lnTo>
                  <a:lnTo>
                    <a:pt x="68457" y="127746"/>
                  </a:lnTo>
                  <a:lnTo>
                    <a:pt x="67680" y="126741"/>
                  </a:lnTo>
                  <a:lnTo>
                    <a:pt x="66870" y="125737"/>
                  </a:lnTo>
                  <a:lnTo>
                    <a:pt x="66060" y="124765"/>
                  </a:lnTo>
                  <a:lnTo>
                    <a:pt x="65250" y="123825"/>
                  </a:lnTo>
                  <a:lnTo>
                    <a:pt x="64407" y="122886"/>
                  </a:lnTo>
                  <a:lnTo>
                    <a:pt x="63533" y="121946"/>
                  </a:lnTo>
                  <a:lnTo>
                    <a:pt x="62626" y="121072"/>
                  </a:lnTo>
                  <a:lnTo>
                    <a:pt x="61718" y="120197"/>
                  </a:lnTo>
                  <a:lnTo>
                    <a:pt x="60811" y="119355"/>
                  </a:lnTo>
                  <a:lnTo>
                    <a:pt x="59839" y="118545"/>
                  </a:lnTo>
                  <a:lnTo>
                    <a:pt x="58867" y="117767"/>
                  </a:lnTo>
                  <a:lnTo>
                    <a:pt x="57863" y="116989"/>
                  </a:lnTo>
                  <a:lnTo>
                    <a:pt x="56826" y="116277"/>
                  </a:lnTo>
                  <a:lnTo>
                    <a:pt x="55790" y="115596"/>
                  </a:lnTo>
                  <a:lnTo>
                    <a:pt x="54720" y="114916"/>
                  </a:lnTo>
                  <a:lnTo>
                    <a:pt x="53651" y="114300"/>
                  </a:lnTo>
                  <a:lnTo>
                    <a:pt x="52517" y="113750"/>
                  </a:lnTo>
                  <a:lnTo>
                    <a:pt x="51416" y="113231"/>
                  </a:lnTo>
                  <a:lnTo>
                    <a:pt x="50282" y="112713"/>
                  </a:lnTo>
                  <a:lnTo>
                    <a:pt x="47982" y="111741"/>
                  </a:lnTo>
                  <a:lnTo>
                    <a:pt x="45681" y="110801"/>
                  </a:lnTo>
                  <a:lnTo>
                    <a:pt x="44515" y="110316"/>
                  </a:lnTo>
                  <a:lnTo>
                    <a:pt x="43381" y="109797"/>
                  </a:lnTo>
                  <a:lnTo>
                    <a:pt x="42280" y="109279"/>
                  </a:lnTo>
                  <a:lnTo>
                    <a:pt x="41178" y="108696"/>
                  </a:lnTo>
                  <a:lnTo>
                    <a:pt x="40109" y="108080"/>
                  </a:lnTo>
                  <a:lnTo>
                    <a:pt x="39072" y="107400"/>
                  </a:lnTo>
                  <a:lnTo>
                    <a:pt x="38068" y="106687"/>
                  </a:lnTo>
                  <a:lnTo>
                    <a:pt x="37550" y="106298"/>
                  </a:lnTo>
                  <a:lnTo>
                    <a:pt x="37064" y="105909"/>
                  </a:lnTo>
                  <a:lnTo>
                    <a:pt x="36545" y="105423"/>
                  </a:lnTo>
                  <a:lnTo>
                    <a:pt x="36027" y="104937"/>
                  </a:lnTo>
                  <a:lnTo>
                    <a:pt x="35541" y="104419"/>
                  </a:lnTo>
                  <a:lnTo>
                    <a:pt x="35087" y="103933"/>
                  </a:lnTo>
                  <a:lnTo>
                    <a:pt x="34634" y="103382"/>
                  </a:lnTo>
                  <a:lnTo>
                    <a:pt x="34180" y="102864"/>
                  </a:lnTo>
                  <a:lnTo>
                    <a:pt x="33759" y="102313"/>
                  </a:lnTo>
                  <a:lnTo>
                    <a:pt x="33338" y="101730"/>
                  </a:lnTo>
                  <a:lnTo>
                    <a:pt x="32593" y="100564"/>
                  </a:lnTo>
                  <a:lnTo>
                    <a:pt x="31880" y="99365"/>
                  </a:lnTo>
                  <a:lnTo>
                    <a:pt x="31232" y="98134"/>
                  </a:lnTo>
                  <a:lnTo>
                    <a:pt x="30616" y="96870"/>
                  </a:lnTo>
                  <a:lnTo>
                    <a:pt x="30098" y="95574"/>
                  </a:lnTo>
                  <a:lnTo>
                    <a:pt x="29580" y="94279"/>
                  </a:lnTo>
                  <a:lnTo>
                    <a:pt x="29126" y="92950"/>
                  </a:lnTo>
                  <a:lnTo>
                    <a:pt x="28737" y="91589"/>
                  </a:lnTo>
                  <a:lnTo>
                    <a:pt x="28349" y="90229"/>
                  </a:lnTo>
                  <a:lnTo>
                    <a:pt x="28025" y="88868"/>
                  </a:lnTo>
                  <a:lnTo>
                    <a:pt x="27733" y="87507"/>
                  </a:lnTo>
                  <a:lnTo>
                    <a:pt x="27441" y="86147"/>
                  </a:lnTo>
                  <a:lnTo>
                    <a:pt x="27182" y="84656"/>
                  </a:lnTo>
                  <a:lnTo>
                    <a:pt x="26923" y="83166"/>
                  </a:lnTo>
                  <a:lnTo>
                    <a:pt x="26502" y="80185"/>
                  </a:lnTo>
                  <a:lnTo>
                    <a:pt x="26113" y="77205"/>
                  </a:lnTo>
                  <a:lnTo>
                    <a:pt x="25789" y="74192"/>
                  </a:lnTo>
                  <a:lnTo>
                    <a:pt x="25497" y="71179"/>
                  </a:lnTo>
                  <a:lnTo>
                    <a:pt x="25238" y="68166"/>
                  </a:lnTo>
                  <a:lnTo>
                    <a:pt x="24785" y="62140"/>
                  </a:lnTo>
                  <a:lnTo>
                    <a:pt x="24558" y="59127"/>
                  </a:lnTo>
                  <a:lnTo>
                    <a:pt x="24331" y="56114"/>
                  </a:lnTo>
                  <a:lnTo>
                    <a:pt x="24040" y="53101"/>
                  </a:lnTo>
                  <a:lnTo>
                    <a:pt x="23748" y="50088"/>
                  </a:lnTo>
                  <a:lnTo>
                    <a:pt x="23359" y="47107"/>
                  </a:lnTo>
                  <a:lnTo>
                    <a:pt x="22938" y="44094"/>
                  </a:lnTo>
                  <a:lnTo>
                    <a:pt x="22711" y="42604"/>
                  </a:lnTo>
                  <a:lnTo>
                    <a:pt x="22452" y="41113"/>
                  </a:lnTo>
                  <a:lnTo>
                    <a:pt x="22161" y="39623"/>
                  </a:lnTo>
                  <a:lnTo>
                    <a:pt x="21869" y="38165"/>
                  </a:lnTo>
                  <a:lnTo>
                    <a:pt x="21577" y="36805"/>
                  </a:lnTo>
                  <a:lnTo>
                    <a:pt x="21253" y="35444"/>
                  </a:lnTo>
                  <a:lnTo>
                    <a:pt x="20929" y="34116"/>
                  </a:lnTo>
                  <a:lnTo>
                    <a:pt x="20573" y="32755"/>
                  </a:lnTo>
                  <a:lnTo>
                    <a:pt x="20217" y="31426"/>
                  </a:lnTo>
                  <a:lnTo>
                    <a:pt x="19828" y="30098"/>
                  </a:lnTo>
                  <a:lnTo>
                    <a:pt x="19407" y="28802"/>
                  </a:lnTo>
                  <a:lnTo>
                    <a:pt x="18953" y="27474"/>
                  </a:lnTo>
                  <a:lnTo>
                    <a:pt x="18500" y="26178"/>
                  </a:lnTo>
                  <a:lnTo>
                    <a:pt x="18046" y="24882"/>
                  </a:lnTo>
                  <a:lnTo>
                    <a:pt x="17528" y="23586"/>
                  </a:lnTo>
                  <a:lnTo>
                    <a:pt x="17009" y="22323"/>
                  </a:lnTo>
                  <a:lnTo>
                    <a:pt x="16458" y="21059"/>
                  </a:lnTo>
                  <a:lnTo>
                    <a:pt x="15875" y="19828"/>
                  </a:lnTo>
                  <a:lnTo>
                    <a:pt x="15292" y="18564"/>
                  </a:lnTo>
                  <a:lnTo>
                    <a:pt x="14677" y="17366"/>
                  </a:lnTo>
                  <a:lnTo>
                    <a:pt x="14029" y="16135"/>
                  </a:lnTo>
                  <a:lnTo>
                    <a:pt x="13348" y="14936"/>
                  </a:lnTo>
                  <a:lnTo>
                    <a:pt x="12668" y="13770"/>
                  </a:lnTo>
                  <a:lnTo>
                    <a:pt x="11955" y="12603"/>
                  </a:lnTo>
                  <a:lnTo>
                    <a:pt x="11178" y="11469"/>
                  </a:lnTo>
                  <a:lnTo>
                    <a:pt x="10432" y="10335"/>
                  </a:lnTo>
                  <a:lnTo>
                    <a:pt x="9623" y="9234"/>
                  </a:lnTo>
                  <a:lnTo>
                    <a:pt x="8780" y="8132"/>
                  </a:lnTo>
                  <a:lnTo>
                    <a:pt x="7938" y="7063"/>
                  </a:lnTo>
                  <a:lnTo>
                    <a:pt x="7063" y="5994"/>
                  </a:lnTo>
                  <a:lnTo>
                    <a:pt x="6124" y="4990"/>
                  </a:lnTo>
                  <a:lnTo>
                    <a:pt x="5184" y="3985"/>
                  </a:lnTo>
                  <a:lnTo>
                    <a:pt x="4212" y="2981"/>
                  </a:lnTo>
                  <a:lnTo>
                    <a:pt x="3208" y="2009"/>
                  </a:lnTo>
                  <a:lnTo>
                    <a:pt x="2171" y="1070"/>
                  </a:lnTo>
                  <a:lnTo>
                    <a:pt x="1134" y="162"/>
                  </a:lnTo>
                  <a:lnTo>
                    <a:pt x="972" y="65"/>
                  </a:lnTo>
                  <a:lnTo>
                    <a:pt x="843"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4"/>
            <p:cNvSpPr/>
            <p:nvPr/>
          </p:nvSpPr>
          <p:spPr>
            <a:xfrm>
              <a:off x="3003675" y="749200"/>
              <a:ext cx="2369950" cy="4696900"/>
            </a:xfrm>
            <a:custGeom>
              <a:rect b="b" l="l" r="r" t="t"/>
              <a:pathLst>
                <a:path extrusionOk="0" h="187876" w="94798">
                  <a:moveTo>
                    <a:pt x="778" y="0"/>
                  </a:moveTo>
                  <a:lnTo>
                    <a:pt x="649" y="33"/>
                  </a:lnTo>
                  <a:lnTo>
                    <a:pt x="519" y="33"/>
                  </a:lnTo>
                  <a:lnTo>
                    <a:pt x="390" y="97"/>
                  </a:lnTo>
                  <a:lnTo>
                    <a:pt x="292" y="162"/>
                  </a:lnTo>
                  <a:lnTo>
                    <a:pt x="195" y="259"/>
                  </a:lnTo>
                  <a:lnTo>
                    <a:pt x="98" y="356"/>
                  </a:lnTo>
                  <a:lnTo>
                    <a:pt x="33" y="486"/>
                  </a:lnTo>
                  <a:lnTo>
                    <a:pt x="1" y="616"/>
                  </a:lnTo>
                  <a:lnTo>
                    <a:pt x="1" y="745"/>
                  </a:lnTo>
                  <a:lnTo>
                    <a:pt x="1" y="875"/>
                  </a:lnTo>
                  <a:lnTo>
                    <a:pt x="66" y="1037"/>
                  </a:lnTo>
                  <a:lnTo>
                    <a:pt x="130" y="1166"/>
                  </a:lnTo>
                  <a:lnTo>
                    <a:pt x="1815" y="3370"/>
                  </a:lnTo>
                  <a:lnTo>
                    <a:pt x="3435" y="5605"/>
                  </a:lnTo>
                  <a:lnTo>
                    <a:pt x="4990" y="7840"/>
                  </a:lnTo>
                  <a:lnTo>
                    <a:pt x="6513" y="10141"/>
                  </a:lnTo>
                  <a:lnTo>
                    <a:pt x="7971" y="12473"/>
                  </a:lnTo>
                  <a:lnTo>
                    <a:pt x="9396" y="14838"/>
                  </a:lnTo>
                  <a:lnTo>
                    <a:pt x="10757" y="17203"/>
                  </a:lnTo>
                  <a:lnTo>
                    <a:pt x="12053" y="19633"/>
                  </a:lnTo>
                  <a:lnTo>
                    <a:pt x="13316" y="22063"/>
                  </a:lnTo>
                  <a:lnTo>
                    <a:pt x="14515" y="24558"/>
                  </a:lnTo>
                  <a:lnTo>
                    <a:pt x="15649" y="27052"/>
                  </a:lnTo>
                  <a:lnTo>
                    <a:pt x="16751" y="29579"/>
                  </a:lnTo>
                  <a:lnTo>
                    <a:pt x="17787" y="32106"/>
                  </a:lnTo>
                  <a:lnTo>
                    <a:pt x="18759" y="34698"/>
                  </a:lnTo>
                  <a:lnTo>
                    <a:pt x="19666" y="37290"/>
                  </a:lnTo>
                  <a:lnTo>
                    <a:pt x="20541" y="39914"/>
                  </a:lnTo>
                  <a:lnTo>
                    <a:pt x="20962" y="41275"/>
                  </a:lnTo>
                  <a:lnTo>
                    <a:pt x="21351" y="42603"/>
                  </a:lnTo>
                  <a:lnTo>
                    <a:pt x="21707" y="43964"/>
                  </a:lnTo>
                  <a:lnTo>
                    <a:pt x="22064" y="45325"/>
                  </a:lnTo>
                  <a:lnTo>
                    <a:pt x="22388" y="46653"/>
                  </a:lnTo>
                  <a:lnTo>
                    <a:pt x="22679" y="48014"/>
                  </a:lnTo>
                  <a:lnTo>
                    <a:pt x="23230" y="50703"/>
                  </a:lnTo>
                  <a:lnTo>
                    <a:pt x="23716" y="53392"/>
                  </a:lnTo>
                  <a:lnTo>
                    <a:pt x="24137" y="56113"/>
                  </a:lnTo>
                  <a:lnTo>
                    <a:pt x="24526" y="58802"/>
                  </a:lnTo>
                  <a:lnTo>
                    <a:pt x="24850" y="61491"/>
                  </a:lnTo>
                  <a:lnTo>
                    <a:pt x="25142" y="64213"/>
                  </a:lnTo>
                  <a:lnTo>
                    <a:pt x="25401" y="66934"/>
                  </a:lnTo>
                  <a:lnTo>
                    <a:pt x="25854" y="72377"/>
                  </a:lnTo>
                  <a:lnTo>
                    <a:pt x="26276" y="77885"/>
                  </a:lnTo>
                  <a:lnTo>
                    <a:pt x="26729" y="83425"/>
                  </a:lnTo>
                  <a:lnTo>
                    <a:pt x="26924" y="85660"/>
                  </a:lnTo>
                  <a:lnTo>
                    <a:pt x="27215" y="87896"/>
                  </a:lnTo>
                  <a:lnTo>
                    <a:pt x="27377" y="89030"/>
                  </a:lnTo>
                  <a:lnTo>
                    <a:pt x="27572" y="90131"/>
                  </a:lnTo>
                  <a:lnTo>
                    <a:pt x="27798" y="91233"/>
                  </a:lnTo>
                  <a:lnTo>
                    <a:pt x="28025" y="92334"/>
                  </a:lnTo>
                  <a:lnTo>
                    <a:pt x="28284" y="93436"/>
                  </a:lnTo>
                  <a:lnTo>
                    <a:pt x="28576" y="94537"/>
                  </a:lnTo>
                  <a:lnTo>
                    <a:pt x="28900" y="95606"/>
                  </a:lnTo>
                  <a:lnTo>
                    <a:pt x="29256" y="96676"/>
                  </a:lnTo>
                  <a:lnTo>
                    <a:pt x="29645" y="97712"/>
                  </a:lnTo>
                  <a:lnTo>
                    <a:pt x="30066" y="98781"/>
                  </a:lnTo>
                  <a:lnTo>
                    <a:pt x="30520" y="99786"/>
                  </a:lnTo>
                  <a:lnTo>
                    <a:pt x="31006" y="100823"/>
                  </a:lnTo>
                  <a:lnTo>
                    <a:pt x="31556" y="101827"/>
                  </a:lnTo>
                  <a:lnTo>
                    <a:pt x="32140" y="102799"/>
                  </a:lnTo>
                  <a:lnTo>
                    <a:pt x="32755" y="103738"/>
                  </a:lnTo>
                  <a:lnTo>
                    <a:pt x="33403" y="104646"/>
                  </a:lnTo>
                  <a:lnTo>
                    <a:pt x="34116" y="105553"/>
                  </a:lnTo>
                  <a:lnTo>
                    <a:pt x="34829" y="106395"/>
                  </a:lnTo>
                  <a:lnTo>
                    <a:pt x="35574" y="107237"/>
                  </a:lnTo>
                  <a:lnTo>
                    <a:pt x="36319" y="108047"/>
                  </a:lnTo>
                  <a:lnTo>
                    <a:pt x="37129" y="108857"/>
                  </a:lnTo>
                  <a:lnTo>
                    <a:pt x="37939" y="109635"/>
                  </a:lnTo>
                  <a:lnTo>
                    <a:pt x="38749" y="110380"/>
                  </a:lnTo>
                  <a:lnTo>
                    <a:pt x="39591" y="111125"/>
                  </a:lnTo>
                  <a:lnTo>
                    <a:pt x="41308" y="112583"/>
                  </a:lnTo>
                  <a:lnTo>
                    <a:pt x="43090" y="114041"/>
                  </a:lnTo>
                  <a:lnTo>
                    <a:pt x="45099" y="115693"/>
                  </a:lnTo>
                  <a:lnTo>
                    <a:pt x="47107" y="117378"/>
                  </a:lnTo>
                  <a:lnTo>
                    <a:pt x="49084" y="119063"/>
                  </a:lnTo>
                  <a:lnTo>
                    <a:pt x="51060" y="120780"/>
                  </a:lnTo>
                  <a:lnTo>
                    <a:pt x="52971" y="122529"/>
                  </a:lnTo>
                  <a:lnTo>
                    <a:pt x="54883" y="124311"/>
                  </a:lnTo>
                  <a:lnTo>
                    <a:pt x="56794" y="126093"/>
                  </a:lnTo>
                  <a:lnTo>
                    <a:pt x="58641" y="127940"/>
                  </a:lnTo>
                  <a:lnTo>
                    <a:pt x="60488" y="129786"/>
                  </a:lnTo>
                  <a:lnTo>
                    <a:pt x="62302" y="131665"/>
                  </a:lnTo>
                  <a:lnTo>
                    <a:pt x="64084" y="133577"/>
                  </a:lnTo>
                  <a:lnTo>
                    <a:pt x="65801" y="135488"/>
                  </a:lnTo>
                  <a:lnTo>
                    <a:pt x="67518" y="137465"/>
                  </a:lnTo>
                  <a:lnTo>
                    <a:pt x="69203" y="139473"/>
                  </a:lnTo>
                  <a:lnTo>
                    <a:pt x="70855" y="141514"/>
                  </a:lnTo>
                  <a:lnTo>
                    <a:pt x="72475" y="143555"/>
                  </a:lnTo>
                  <a:lnTo>
                    <a:pt x="74289" y="146018"/>
                  </a:lnTo>
                  <a:lnTo>
                    <a:pt x="76071" y="148512"/>
                  </a:lnTo>
                  <a:lnTo>
                    <a:pt x="77788" y="151039"/>
                  </a:lnTo>
                  <a:lnTo>
                    <a:pt x="79408" y="153631"/>
                  </a:lnTo>
                  <a:lnTo>
                    <a:pt x="80996" y="156223"/>
                  </a:lnTo>
                  <a:lnTo>
                    <a:pt x="81773" y="157551"/>
                  </a:lnTo>
                  <a:lnTo>
                    <a:pt x="82518" y="158880"/>
                  </a:lnTo>
                  <a:lnTo>
                    <a:pt x="83231" y="160208"/>
                  </a:lnTo>
                  <a:lnTo>
                    <a:pt x="83944" y="161569"/>
                  </a:lnTo>
                  <a:lnTo>
                    <a:pt x="84657" y="162929"/>
                  </a:lnTo>
                  <a:lnTo>
                    <a:pt x="85305" y="164290"/>
                  </a:lnTo>
                  <a:lnTo>
                    <a:pt x="85985" y="165651"/>
                  </a:lnTo>
                  <a:lnTo>
                    <a:pt x="86601" y="167044"/>
                  </a:lnTo>
                  <a:lnTo>
                    <a:pt x="87216" y="168437"/>
                  </a:lnTo>
                  <a:lnTo>
                    <a:pt x="87832" y="169830"/>
                  </a:lnTo>
                  <a:lnTo>
                    <a:pt x="88415" y="171256"/>
                  </a:lnTo>
                  <a:lnTo>
                    <a:pt x="88966" y="172649"/>
                  </a:lnTo>
                  <a:lnTo>
                    <a:pt x="89484" y="174074"/>
                  </a:lnTo>
                  <a:lnTo>
                    <a:pt x="90002" y="175532"/>
                  </a:lnTo>
                  <a:lnTo>
                    <a:pt x="90521" y="176958"/>
                  </a:lnTo>
                  <a:lnTo>
                    <a:pt x="90974" y="178416"/>
                  </a:lnTo>
                  <a:lnTo>
                    <a:pt x="91428" y="179874"/>
                  </a:lnTo>
                  <a:lnTo>
                    <a:pt x="91849" y="181331"/>
                  </a:lnTo>
                  <a:lnTo>
                    <a:pt x="92270" y="182822"/>
                  </a:lnTo>
                  <a:lnTo>
                    <a:pt x="92659" y="184280"/>
                  </a:lnTo>
                  <a:lnTo>
                    <a:pt x="93015" y="185770"/>
                  </a:lnTo>
                  <a:lnTo>
                    <a:pt x="93372" y="187293"/>
                  </a:lnTo>
                  <a:lnTo>
                    <a:pt x="93404" y="187422"/>
                  </a:lnTo>
                  <a:lnTo>
                    <a:pt x="93469" y="187552"/>
                  </a:lnTo>
                  <a:lnTo>
                    <a:pt x="93566" y="187681"/>
                  </a:lnTo>
                  <a:lnTo>
                    <a:pt x="93696" y="187746"/>
                  </a:lnTo>
                  <a:lnTo>
                    <a:pt x="93825" y="187811"/>
                  </a:lnTo>
                  <a:lnTo>
                    <a:pt x="93955" y="187843"/>
                  </a:lnTo>
                  <a:lnTo>
                    <a:pt x="94084" y="187876"/>
                  </a:lnTo>
                  <a:lnTo>
                    <a:pt x="94214" y="187876"/>
                  </a:lnTo>
                  <a:lnTo>
                    <a:pt x="94344" y="187843"/>
                  </a:lnTo>
                  <a:lnTo>
                    <a:pt x="94473" y="187779"/>
                  </a:lnTo>
                  <a:lnTo>
                    <a:pt x="94570" y="187714"/>
                  </a:lnTo>
                  <a:lnTo>
                    <a:pt x="94668" y="187617"/>
                  </a:lnTo>
                  <a:lnTo>
                    <a:pt x="94732" y="187520"/>
                  </a:lnTo>
                  <a:lnTo>
                    <a:pt x="94797" y="187390"/>
                  </a:lnTo>
                  <a:lnTo>
                    <a:pt x="94797" y="187260"/>
                  </a:lnTo>
                  <a:lnTo>
                    <a:pt x="94765" y="187098"/>
                  </a:lnTo>
                  <a:lnTo>
                    <a:pt x="94214" y="184668"/>
                  </a:lnTo>
                  <a:lnTo>
                    <a:pt x="93598" y="182239"/>
                  </a:lnTo>
                  <a:lnTo>
                    <a:pt x="92918" y="179874"/>
                  </a:lnTo>
                  <a:lnTo>
                    <a:pt x="92173" y="177509"/>
                  </a:lnTo>
                  <a:lnTo>
                    <a:pt x="91395" y="175143"/>
                  </a:lnTo>
                  <a:lnTo>
                    <a:pt x="90521" y="172843"/>
                  </a:lnTo>
                  <a:lnTo>
                    <a:pt x="89646" y="170543"/>
                  </a:lnTo>
                  <a:lnTo>
                    <a:pt x="88674" y="168275"/>
                  </a:lnTo>
                  <a:lnTo>
                    <a:pt x="87670" y="166040"/>
                  </a:lnTo>
                  <a:lnTo>
                    <a:pt x="86633" y="163804"/>
                  </a:lnTo>
                  <a:lnTo>
                    <a:pt x="85531" y="161601"/>
                  </a:lnTo>
                  <a:lnTo>
                    <a:pt x="84397" y="159430"/>
                  </a:lnTo>
                  <a:lnTo>
                    <a:pt x="83199" y="157260"/>
                  </a:lnTo>
                  <a:lnTo>
                    <a:pt x="81968" y="155154"/>
                  </a:lnTo>
                  <a:lnTo>
                    <a:pt x="80704" y="153048"/>
                  </a:lnTo>
                  <a:lnTo>
                    <a:pt x="79376" y="150975"/>
                  </a:lnTo>
                  <a:lnTo>
                    <a:pt x="78015" y="148901"/>
                  </a:lnTo>
                  <a:lnTo>
                    <a:pt x="76622" y="146892"/>
                  </a:lnTo>
                  <a:lnTo>
                    <a:pt x="75164" y="144884"/>
                  </a:lnTo>
                  <a:lnTo>
                    <a:pt x="73706" y="142908"/>
                  </a:lnTo>
                  <a:lnTo>
                    <a:pt x="72183" y="140931"/>
                  </a:lnTo>
                  <a:lnTo>
                    <a:pt x="70661" y="139020"/>
                  </a:lnTo>
                  <a:lnTo>
                    <a:pt x="69073" y="137108"/>
                  </a:lnTo>
                  <a:lnTo>
                    <a:pt x="67453" y="135229"/>
                  </a:lnTo>
                  <a:lnTo>
                    <a:pt x="65833" y="133383"/>
                  </a:lnTo>
                  <a:lnTo>
                    <a:pt x="64149" y="131536"/>
                  </a:lnTo>
                  <a:lnTo>
                    <a:pt x="62464" y="129754"/>
                  </a:lnTo>
                  <a:lnTo>
                    <a:pt x="60747" y="127972"/>
                  </a:lnTo>
                  <a:lnTo>
                    <a:pt x="58997" y="126223"/>
                  </a:lnTo>
                  <a:lnTo>
                    <a:pt x="57216" y="124473"/>
                  </a:lnTo>
                  <a:lnTo>
                    <a:pt x="55434" y="122788"/>
                  </a:lnTo>
                  <a:lnTo>
                    <a:pt x="53619" y="121104"/>
                  </a:lnTo>
                  <a:lnTo>
                    <a:pt x="52583" y="120197"/>
                  </a:lnTo>
                  <a:lnTo>
                    <a:pt x="51514" y="119289"/>
                  </a:lnTo>
                  <a:lnTo>
                    <a:pt x="49375" y="117508"/>
                  </a:lnTo>
                  <a:lnTo>
                    <a:pt x="45002" y="113976"/>
                  </a:lnTo>
                  <a:lnTo>
                    <a:pt x="42863" y="112227"/>
                  </a:lnTo>
                  <a:lnTo>
                    <a:pt x="41794" y="111320"/>
                  </a:lnTo>
                  <a:lnTo>
                    <a:pt x="40725" y="110380"/>
                  </a:lnTo>
                  <a:lnTo>
                    <a:pt x="39688" y="109473"/>
                  </a:lnTo>
                  <a:lnTo>
                    <a:pt x="38684" y="108501"/>
                  </a:lnTo>
                  <a:lnTo>
                    <a:pt x="37712" y="107529"/>
                  </a:lnTo>
                  <a:lnTo>
                    <a:pt x="36740" y="106525"/>
                  </a:lnTo>
                  <a:lnTo>
                    <a:pt x="36254" y="105941"/>
                  </a:lnTo>
                  <a:lnTo>
                    <a:pt x="35768" y="105391"/>
                  </a:lnTo>
                  <a:lnTo>
                    <a:pt x="35282" y="104775"/>
                  </a:lnTo>
                  <a:lnTo>
                    <a:pt x="34829" y="104192"/>
                  </a:lnTo>
                  <a:lnTo>
                    <a:pt x="34407" y="103576"/>
                  </a:lnTo>
                  <a:lnTo>
                    <a:pt x="33986" y="102961"/>
                  </a:lnTo>
                  <a:lnTo>
                    <a:pt x="33209" y="101730"/>
                  </a:lnTo>
                  <a:lnTo>
                    <a:pt x="32496" y="100434"/>
                  </a:lnTo>
                  <a:lnTo>
                    <a:pt x="31848" y="99105"/>
                  </a:lnTo>
                  <a:lnTo>
                    <a:pt x="31265" y="97777"/>
                  </a:lnTo>
                  <a:lnTo>
                    <a:pt x="30747" y="96416"/>
                  </a:lnTo>
                  <a:lnTo>
                    <a:pt x="30293" y="95023"/>
                  </a:lnTo>
                  <a:lnTo>
                    <a:pt x="29872" y="93598"/>
                  </a:lnTo>
                  <a:lnTo>
                    <a:pt x="29515" y="92172"/>
                  </a:lnTo>
                  <a:lnTo>
                    <a:pt x="29191" y="90747"/>
                  </a:lnTo>
                  <a:lnTo>
                    <a:pt x="28900" y="89289"/>
                  </a:lnTo>
                  <a:lnTo>
                    <a:pt x="28673" y="87799"/>
                  </a:lnTo>
                  <a:lnTo>
                    <a:pt x="28446" y="86308"/>
                  </a:lnTo>
                  <a:lnTo>
                    <a:pt x="28284" y="84818"/>
                  </a:lnTo>
                  <a:lnTo>
                    <a:pt x="28025" y="82194"/>
                  </a:lnTo>
                  <a:lnTo>
                    <a:pt x="27798" y="79570"/>
                  </a:lnTo>
                  <a:lnTo>
                    <a:pt x="27377" y="74353"/>
                  </a:lnTo>
                  <a:lnTo>
                    <a:pt x="26988" y="69170"/>
                  </a:lnTo>
                  <a:lnTo>
                    <a:pt x="26794" y="66578"/>
                  </a:lnTo>
                  <a:lnTo>
                    <a:pt x="26567" y="63986"/>
                  </a:lnTo>
                  <a:lnTo>
                    <a:pt x="26308" y="61394"/>
                  </a:lnTo>
                  <a:lnTo>
                    <a:pt x="26016" y="58835"/>
                  </a:lnTo>
                  <a:lnTo>
                    <a:pt x="25660" y="56243"/>
                  </a:lnTo>
                  <a:lnTo>
                    <a:pt x="25271" y="53651"/>
                  </a:lnTo>
                  <a:lnTo>
                    <a:pt x="24818" y="51092"/>
                  </a:lnTo>
                  <a:lnTo>
                    <a:pt x="24299" y="48500"/>
                  </a:lnTo>
                  <a:lnTo>
                    <a:pt x="24040" y="47236"/>
                  </a:lnTo>
                  <a:lnTo>
                    <a:pt x="23716" y="45940"/>
                  </a:lnTo>
                  <a:lnTo>
                    <a:pt x="23392" y="44645"/>
                  </a:lnTo>
                  <a:lnTo>
                    <a:pt x="23036" y="43349"/>
                  </a:lnTo>
                  <a:lnTo>
                    <a:pt x="22193" y="40433"/>
                  </a:lnTo>
                  <a:lnTo>
                    <a:pt x="21254" y="37549"/>
                  </a:lnTo>
                  <a:lnTo>
                    <a:pt x="20250" y="34666"/>
                  </a:lnTo>
                  <a:lnTo>
                    <a:pt x="19213" y="31815"/>
                  </a:lnTo>
                  <a:lnTo>
                    <a:pt x="18047" y="29029"/>
                  </a:lnTo>
                  <a:lnTo>
                    <a:pt x="16848" y="26242"/>
                  </a:lnTo>
                  <a:lnTo>
                    <a:pt x="15584" y="23489"/>
                  </a:lnTo>
                  <a:lnTo>
                    <a:pt x="14256" y="20767"/>
                  </a:lnTo>
                  <a:lnTo>
                    <a:pt x="12863" y="18078"/>
                  </a:lnTo>
                  <a:lnTo>
                    <a:pt x="11373" y="15422"/>
                  </a:lnTo>
                  <a:lnTo>
                    <a:pt x="9850" y="12797"/>
                  </a:lnTo>
                  <a:lnTo>
                    <a:pt x="8262" y="10238"/>
                  </a:lnTo>
                  <a:lnTo>
                    <a:pt x="6610" y="7678"/>
                  </a:lnTo>
                  <a:lnTo>
                    <a:pt x="4893" y="5184"/>
                  </a:lnTo>
                  <a:lnTo>
                    <a:pt x="3111" y="2722"/>
                  </a:lnTo>
                  <a:lnTo>
                    <a:pt x="1264" y="292"/>
                  </a:lnTo>
                  <a:lnTo>
                    <a:pt x="1167" y="162"/>
                  </a:lnTo>
                  <a:lnTo>
                    <a:pt x="1038" y="97"/>
                  </a:lnTo>
                  <a:lnTo>
                    <a:pt x="908" y="33"/>
                  </a:lnTo>
                  <a:lnTo>
                    <a:pt x="77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 name="Google Shape;26;p4"/>
          <p:cNvSpPr/>
          <p:nvPr/>
        </p:nvSpPr>
        <p:spPr>
          <a:xfrm>
            <a:off x="0" y="4871625"/>
            <a:ext cx="9144000" cy="2718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grpSp>
        <p:nvGrpSpPr>
          <p:cNvPr id="27" name="Google Shape;27;p4"/>
          <p:cNvGrpSpPr/>
          <p:nvPr/>
        </p:nvGrpSpPr>
        <p:grpSpPr>
          <a:xfrm flipH="1" rot="10434547">
            <a:off x="7613893" y="1569409"/>
            <a:ext cx="3446160" cy="4917779"/>
            <a:chOff x="3003675" y="558850"/>
            <a:chExt cx="3446350" cy="4918050"/>
          </a:xfrm>
        </p:grpSpPr>
        <p:sp>
          <p:nvSpPr>
            <p:cNvPr id="28" name="Google Shape;28;p4"/>
            <p:cNvSpPr/>
            <p:nvPr/>
          </p:nvSpPr>
          <p:spPr>
            <a:xfrm>
              <a:off x="3605475" y="558850"/>
              <a:ext cx="2844550" cy="4445825"/>
            </a:xfrm>
            <a:custGeom>
              <a:rect b="b" l="l" r="r" t="t"/>
              <a:pathLst>
                <a:path extrusionOk="0" h="177833" w="113782">
                  <a:moveTo>
                    <a:pt x="778" y="1"/>
                  </a:moveTo>
                  <a:lnTo>
                    <a:pt x="648" y="33"/>
                  </a:lnTo>
                  <a:lnTo>
                    <a:pt x="519" y="65"/>
                  </a:lnTo>
                  <a:lnTo>
                    <a:pt x="389" y="98"/>
                  </a:lnTo>
                  <a:lnTo>
                    <a:pt x="260" y="195"/>
                  </a:lnTo>
                  <a:lnTo>
                    <a:pt x="163" y="260"/>
                  </a:lnTo>
                  <a:lnTo>
                    <a:pt x="98" y="389"/>
                  </a:lnTo>
                  <a:lnTo>
                    <a:pt x="33" y="487"/>
                  </a:lnTo>
                  <a:lnTo>
                    <a:pt x="1" y="616"/>
                  </a:lnTo>
                  <a:lnTo>
                    <a:pt x="1" y="746"/>
                  </a:lnTo>
                  <a:lnTo>
                    <a:pt x="1" y="875"/>
                  </a:lnTo>
                  <a:lnTo>
                    <a:pt x="65" y="1005"/>
                  </a:lnTo>
                  <a:lnTo>
                    <a:pt x="163" y="1135"/>
                  </a:lnTo>
                  <a:lnTo>
                    <a:pt x="1134" y="2268"/>
                  </a:lnTo>
                  <a:lnTo>
                    <a:pt x="2074" y="3402"/>
                  </a:lnTo>
                  <a:lnTo>
                    <a:pt x="3014" y="4569"/>
                  </a:lnTo>
                  <a:lnTo>
                    <a:pt x="3953" y="5735"/>
                  </a:lnTo>
                  <a:lnTo>
                    <a:pt x="4860" y="6901"/>
                  </a:lnTo>
                  <a:lnTo>
                    <a:pt x="5735" y="8100"/>
                  </a:lnTo>
                  <a:lnTo>
                    <a:pt x="6610" y="9299"/>
                  </a:lnTo>
                  <a:lnTo>
                    <a:pt x="7484" y="10498"/>
                  </a:lnTo>
                  <a:lnTo>
                    <a:pt x="8327" y="11729"/>
                  </a:lnTo>
                  <a:lnTo>
                    <a:pt x="9137" y="12960"/>
                  </a:lnTo>
                  <a:lnTo>
                    <a:pt x="9947" y="14191"/>
                  </a:lnTo>
                  <a:lnTo>
                    <a:pt x="10757" y="15454"/>
                  </a:lnTo>
                  <a:lnTo>
                    <a:pt x="11534" y="16718"/>
                  </a:lnTo>
                  <a:lnTo>
                    <a:pt x="12279" y="17981"/>
                  </a:lnTo>
                  <a:lnTo>
                    <a:pt x="13024" y="19277"/>
                  </a:lnTo>
                  <a:lnTo>
                    <a:pt x="13770" y="20573"/>
                  </a:lnTo>
                  <a:lnTo>
                    <a:pt x="14450" y="21869"/>
                  </a:lnTo>
                  <a:lnTo>
                    <a:pt x="15163" y="23165"/>
                  </a:lnTo>
                  <a:lnTo>
                    <a:pt x="15843" y="24493"/>
                  </a:lnTo>
                  <a:lnTo>
                    <a:pt x="16491" y="25822"/>
                  </a:lnTo>
                  <a:lnTo>
                    <a:pt x="17107" y="27182"/>
                  </a:lnTo>
                  <a:lnTo>
                    <a:pt x="17722" y="28511"/>
                  </a:lnTo>
                  <a:lnTo>
                    <a:pt x="18338" y="29872"/>
                  </a:lnTo>
                  <a:lnTo>
                    <a:pt x="18921" y="31232"/>
                  </a:lnTo>
                  <a:lnTo>
                    <a:pt x="19472" y="32625"/>
                  </a:lnTo>
                  <a:lnTo>
                    <a:pt x="20022" y="33986"/>
                  </a:lnTo>
                  <a:lnTo>
                    <a:pt x="20541" y="35379"/>
                  </a:lnTo>
                  <a:lnTo>
                    <a:pt x="21059" y="36772"/>
                  </a:lnTo>
                  <a:lnTo>
                    <a:pt x="21545" y="38198"/>
                  </a:lnTo>
                  <a:lnTo>
                    <a:pt x="21999" y="39591"/>
                  </a:lnTo>
                  <a:lnTo>
                    <a:pt x="22452" y="41016"/>
                  </a:lnTo>
                  <a:lnTo>
                    <a:pt x="22906" y="42442"/>
                  </a:lnTo>
                  <a:lnTo>
                    <a:pt x="23295" y="43867"/>
                  </a:lnTo>
                  <a:lnTo>
                    <a:pt x="23683" y="45293"/>
                  </a:lnTo>
                  <a:lnTo>
                    <a:pt x="24072" y="46718"/>
                  </a:lnTo>
                  <a:lnTo>
                    <a:pt x="24396" y="48176"/>
                  </a:lnTo>
                  <a:lnTo>
                    <a:pt x="24753" y="49602"/>
                  </a:lnTo>
                  <a:lnTo>
                    <a:pt x="25044" y="51060"/>
                  </a:lnTo>
                  <a:lnTo>
                    <a:pt x="25336" y="52485"/>
                  </a:lnTo>
                  <a:lnTo>
                    <a:pt x="25627" y="53943"/>
                  </a:lnTo>
                  <a:lnTo>
                    <a:pt x="25854" y="55401"/>
                  </a:lnTo>
                  <a:lnTo>
                    <a:pt x="26113" y="56859"/>
                  </a:lnTo>
                  <a:lnTo>
                    <a:pt x="26308" y="58317"/>
                  </a:lnTo>
                  <a:lnTo>
                    <a:pt x="26502" y="59807"/>
                  </a:lnTo>
                  <a:lnTo>
                    <a:pt x="26696" y="61265"/>
                  </a:lnTo>
                  <a:lnTo>
                    <a:pt x="26826" y="62723"/>
                  </a:lnTo>
                  <a:lnTo>
                    <a:pt x="26956" y="64213"/>
                  </a:lnTo>
                  <a:lnTo>
                    <a:pt x="27085" y="65671"/>
                  </a:lnTo>
                  <a:lnTo>
                    <a:pt x="27182" y="67194"/>
                  </a:lnTo>
                  <a:lnTo>
                    <a:pt x="27215" y="68749"/>
                  </a:lnTo>
                  <a:lnTo>
                    <a:pt x="27247" y="70272"/>
                  </a:lnTo>
                  <a:lnTo>
                    <a:pt x="27247" y="71794"/>
                  </a:lnTo>
                  <a:lnTo>
                    <a:pt x="27215" y="74872"/>
                  </a:lnTo>
                  <a:lnTo>
                    <a:pt x="27150" y="77918"/>
                  </a:lnTo>
                  <a:lnTo>
                    <a:pt x="27085" y="80995"/>
                  </a:lnTo>
                  <a:lnTo>
                    <a:pt x="27118" y="82518"/>
                  </a:lnTo>
                  <a:lnTo>
                    <a:pt x="27150" y="84041"/>
                  </a:lnTo>
                  <a:lnTo>
                    <a:pt x="27182" y="85564"/>
                  </a:lnTo>
                  <a:lnTo>
                    <a:pt x="27280" y="87086"/>
                  </a:lnTo>
                  <a:lnTo>
                    <a:pt x="27442" y="88609"/>
                  </a:lnTo>
                  <a:lnTo>
                    <a:pt x="27636" y="90132"/>
                  </a:lnTo>
                  <a:lnTo>
                    <a:pt x="27798" y="91201"/>
                  </a:lnTo>
                  <a:lnTo>
                    <a:pt x="27992" y="92270"/>
                  </a:lnTo>
                  <a:lnTo>
                    <a:pt x="28219" y="93307"/>
                  </a:lnTo>
                  <a:lnTo>
                    <a:pt x="28511" y="94376"/>
                  </a:lnTo>
                  <a:lnTo>
                    <a:pt x="28835" y="95413"/>
                  </a:lnTo>
                  <a:lnTo>
                    <a:pt x="29159" y="96449"/>
                  </a:lnTo>
                  <a:lnTo>
                    <a:pt x="29580" y="97454"/>
                  </a:lnTo>
                  <a:lnTo>
                    <a:pt x="30001" y="98458"/>
                  </a:lnTo>
                  <a:lnTo>
                    <a:pt x="30487" y="99430"/>
                  </a:lnTo>
                  <a:lnTo>
                    <a:pt x="31038" y="100369"/>
                  </a:lnTo>
                  <a:lnTo>
                    <a:pt x="31589" y="101309"/>
                  </a:lnTo>
                  <a:lnTo>
                    <a:pt x="32236" y="102184"/>
                  </a:lnTo>
                  <a:lnTo>
                    <a:pt x="32884" y="103026"/>
                  </a:lnTo>
                  <a:lnTo>
                    <a:pt x="33630" y="103836"/>
                  </a:lnTo>
                  <a:lnTo>
                    <a:pt x="34407" y="104581"/>
                  </a:lnTo>
                  <a:lnTo>
                    <a:pt x="35217" y="105294"/>
                  </a:lnTo>
                  <a:lnTo>
                    <a:pt x="35735" y="105715"/>
                  </a:lnTo>
                  <a:lnTo>
                    <a:pt x="36286" y="106072"/>
                  </a:lnTo>
                  <a:lnTo>
                    <a:pt x="36805" y="106428"/>
                  </a:lnTo>
                  <a:lnTo>
                    <a:pt x="37355" y="106784"/>
                  </a:lnTo>
                  <a:lnTo>
                    <a:pt x="38489" y="107400"/>
                  </a:lnTo>
                  <a:lnTo>
                    <a:pt x="39656" y="107951"/>
                  </a:lnTo>
                  <a:lnTo>
                    <a:pt x="40854" y="108469"/>
                  </a:lnTo>
                  <a:lnTo>
                    <a:pt x="42085" y="108955"/>
                  </a:lnTo>
                  <a:lnTo>
                    <a:pt x="43317" y="109409"/>
                  </a:lnTo>
                  <a:lnTo>
                    <a:pt x="44580" y="109830"/>
                  </a:lnTo>
                  <a:lnTo>
                    <a:pt x="47107" y="110640"/>
                  </a:lnTo>
                  <a:lnTo>
                    <a:pt x="48338" y="111061"/>
                  </a:lnTo>
                  <a:lnTo>
                    <a:pt x="49602" y="111514"/>
                  </a:lnTo>
                  <a:lnTo>
                    <a:pt x="50833" y="112000"/>
                  </a:lnTo>
                  <a:lnTo>
                    <a:pt x="52032" y="112486"/>
                  </a:lnTo>
                  <a:lnTo>
                    <a:pt x="53198" y="113069"/>
                  </a:lnTo>
                  <a:lnTo>
                    <a:pt x="54364" y="113685"/>
                  </a:lnTo>
                  <a:lnTo>
                    <a:pt x="55531" y="114398"/>
                  </a:lnTo>
                  <a:lnTo>
                    <a:pt x="56632" y="115111"/>
                  </a:lnTo>
                  <a:lnTo>
                    <a:pt x="57766" y="115888"/>
                  </a:lnTo>
                  <a:lnTo>
                    <a:pt x="58835" y="116666"/>
                  </a:lnTo>
                  <a:lnTo>
                    <a:pt x="59904" y="117476"/>
                  </a:lnTo>
                  <a:lnTo>
                    <a:pt x="60941" y="118318"/>
                  </a:lnTo>
                  <a:lnTo>
                    <a:pt x="61945" y="119193"/>
                  </a:lnTo>
                  <a:lnTo>
                    <a:pt x="62917" y="120100"/>
                  </a:lnTo>
                  <a:lnTo>
                    <a:pt x="63889" y="121007"/>
                  </a:lnTo>
                  <a:lnTo>
                    <a:pt x="64861" y="121979"/>
                  </a:lnTo>
                  <a:lnTo>
                    <a:pt x="65768" y="122918"/>
                  </a:lnTo>
                  <a:lnTo>
                    <a:pt x="66675" y="123923"/>
                  </a:lnTo>
                  <a:lnTo>
                    <a:pt x="67583" y="124895"/>
                  </a:lnTo>
                  <a:lnTo>
                    <a:pt x="68457" y="125931"/>
                  </a:lnTo>
                  <a:lnTo>
                    <a:pt x="69300" y="126968"/>
                  </a:lnTo>
                  <a:lnTo>
                    <a:pt x="70142" y="128005"/>
                  </a:lnTo>
                  <a:lnTo>
                    <a:pt x="71794" y="130143"/>
                  </a:lnTo>
                  <a:lnTo>
                    <a:pt x="73382" y="132346"/>
                  </a:lnTo>
                  <a:lnTo>
                    <a:pt x="74937" y="134549"/>
                  </a:lnTo>
                  <a:lnTo>
                    <a:pt x="76427" y="136785"/>
                  </a:lnTo>
                  <a:lnTo>
                    <a:pt x="77918" y="139053"/>
                  </a:lnTo>
                  <a:lnTo>
                    <a:pt x="79343" y="141320"/>
                  </a:lnTo>
                  <a:lnTo>
                    <a:pt x="82194" y="145824"/>
                  </a:lnTo>
                  <a:lnTo>
                    <a:pt x="83684" y="148189"/>
                  </a:lnTo>
                  <a:lnTo>
                    <a:pt x="85207" y="150554"/>
                  </a:lnTo>
                  <a:lnTo>
                    <a:pt x="86762" y="152919"/>
                  </a:lnTo>
                  <a:lnTo>
                    <a:pt x="88350" y="155252"/>
                  </a:lnTo>
                  <a:lnTo>
                    <a:pt x="90002" y="157519"/>
                  </a:lnTo>
                  <a:lnTo>
                    <a:pt x="91687" y="159787"/>
                  </a:lnTo>
                  <a:lnTo>
                    <a:pt x="92561" y="160889"/>
                  </a:lnTo>
                  <a:lnTo>
                    <a:pt x="93436" y="161990"/>
                  </a:lnTo>
                  <a:lnTo>
                    <a:pt x="94343" y="163060"/>
                  </a:lnTo>
                  <a:lnTo>
                    <a:pt x="95250" y="164096"/>
                  </a:lnTo>
                  <a:lnTo>
                    <a:pt x="96190" y="165165"/>
                  </a:lnTo>
                  <a:lnTo>
                    <a:pt x="97129" y="166170"/>
                  </a:lnTo>
                  <a:lnTo>
                    <a:pt x="98101" y="167174"/>
                  </a:lnTo>
                  <a:lnTo>
                    <a:pt x="99073" y="168146"/>
                  </a:lnTo>
                  <a:lnTo>
                    <a:pt x="100110" y="169118"/>
                  </a:lnTo>
                  <a:lnTo>
                    <a:pt x="101114" y="170025"/>
                  </a:lnTo>
                  <a:lnTo>
                    <a:pt x="102184" y="170932"/>
                  </a:lnTo>
                  <a:lnTo>
                    <a:pt x="103253" y="171839"/>
                  </a:lnTo>
                  <a:lnTo>
                    <a:pt x="104354" y="172682"/>
                  </a:lnTo>
                  <a:lnTo>
                    <a:pt x="105488" y="173492"/>
                  </a:lnTo>
                  <a:lnTo>
                    <a:pt x="106622" y="174302"/>
                  </a:lnTo>
                  <a:lnTo>
                    <a:pt x="107821" y="175047"/>
                  </a:lnTo>
                  <a:lnTo>
                    <a:pt x="109020" y="175792"/>
                  </a:lnTo>
                  <a:lnTo>
                    <a:pt x="110251" y="176472"/>
                  </a:lnTo>
                  <a:lnTo>
                    <a:pt x="111514" y="177153"/>
                  </a:lnTo>
                  <a:lnTo>
                    <a:pt x="112810" y="177768"/>
                  </a:lnTo>
                  <a:lnTo>
                    <a:pt x="112972" y="177833"/>
                  </a:lnTo>
                  <a:lnTo>
                    <a:pt x="113231" y="177833"/>
                  </a:lnTo>
                  <a:lnTo>
                    <a:pt x="113361" y="177801"/>
                  </a:lnTo>
                  <a:lnTo>
                    <a:pt x="113490" y="177736"/>
                  </a:lnTo>
                  <a:lnTo>
                    <a:pt x="113588" y="177639"/>
                  </a:lnTo>
                  <a:lnTo>
                    <a:pt x="113652" y="177509"/>
                  </a:lnTo>
                  <a:lnTo>
                    <a:pt x="113717" y="177412"/>
                  </a:lnTo>
                  <a:lnTo>
                    <a:pt x="113750" y="177282"/>
                  </a:lnTo>
                  <a:lnTo>
                    <a:pt x="113782" y="177153"/>
                  </a:lnTo>
                  <a:lnTo>
                    <a:pt x="113782" y="177023"/>
                  </a:lnTo>
                  <a:lnTo>
                    <a:pt x="113750" y="176893"/>
                  </a:lnTo>
                  <a:lnTo>
                    <a:pt x="113685" y="176764"/>
                  </a:lnTo>
                  <a:lnTo>
                    <a:pt x="113620" y="176634"/>
                  </a:lnTo>
                  <a:lnTo>
                    <a:pt x="113523" y="176537"/>
                  </a:lnTo>
                  <a:lnTo>
                    <a:pt x="113361" y="176440"/>
                  </a:lnTo>
                  <a:lnTo>
                    <a:pt x="112162" y="175889"/>
                  </a:lnTo>
                  <a:lnTo>
                    <a:pt x="110996" y="175274"/>
                  </a:lnTo>
                  <a:lnTo>
                    <a:pt x="109862" y="174626"/>
                  </a:lnTo>
                  <a:lnTo>
                    <a:pt x="108728" y="173978"/>
                  </a:lnTo>
                  <a:lnTo>
                    <a:pt x="107626" y="173265"/>
                  </a:lnTo>
                  <a:lnTo>
                    <a:pt x="106590" y="172552"/>
                  </a:lnTo>
                  <a:lnTo>
                    <a:pt x="105521" y="171839"/>
                  </a:lnTo>
                  <a:lnTo>
                    <a:pt x="104516" y="171062"/>
                  </a:lnTo>
                  <a:lnTo>
                    <a:pt x="103512" y="170284"/>
                  </a:lnTo>
                  <a:lnTo>
                    <a:pt x="102540" y="169474"/>
                  </a:lnTo>
                  <a:lnTo>
                    <a:pt x="101600" y="168632"/>
                  </a:lnTo>
                  <a:lnTo>
                    <a:pt x="100661" y="167790"/>
                  </a:lnTo>
                  <a:lnTo>
                    <a:pt x="99754" y="166915"/>
                  </a:lnTo>
                  <a:lnTo>
                    <a:pt x="98847" y="166040"/>
                  </a:lnTo>
                  <a:lnTo>
                    <a:pt x="97972" y="165133"/>
                  </a:lnTo>
                  <a:lnTo>
                    <a:pt x="97129" y="164226"/>
                  </a:lnTo>
                  <a:lnTo>
                    <a:pt x="96287" y="163286"/>
                  </a:lnTo>
                  <a:lnTo>
                    <a:pt x="95445" y="162314"/>
                  </a:lnTo>
                  <a:lnTo>
                    <a:pt x="94635" y="161342"/>
                  </a:lnTo>
                  <a:lnTo>
                    <a:pt x="93857" y="160370"/>
                  </a:lnTo>
                  <a:lnTo>
                    <a:pt x="92302" y="158362"/>
                  </a:lnTo>
                  <a:lnTo>
                    <a:pt x="90779" y="156321"/>
                  </a:lnTo>
                  <a:lnTo>
                    <a:pt x="89322" y="154215"/>
                  </a:lnTo>
                  <a:lnTo>
                    <a:pt x="87864" y="152109"/>
                  </a:lnTo>
                  <a:lnTo>
                    <a:pt x="86438" y="149938"/>
                  </a:lnTo>
                  <a:lnTo>
                    <a:pt x="85045" y="147800"/>
                  </a:lnTo>
                  <a:lnTo>
                    <a:pt x="82291" y="143394"/>
                  </a:lnTo>
                  <a:lnTo>
                    <a:pt x="79505" y="139020"/>
                  </a:lnTo>
                  <a:lnTo>
                    <a:pt x="78112" y="136850"/>
                  </a:lnTo>
                  <a:lnTo>
                    <a:pt x="76686" y="134711"/>
                  </a:lnTo>
                  <a:lnTo>
                    <a:pt x="75228" y="132573"/>
                  </a:lnTo>
                  <a:lnTo>
                    <a:pt x="73738" y="130467"/>
                  </a:lnTo>
                  <a:lnTo>
                    <a:pt x="72215" y="128426"/>
                  </a:lnTo>
                  <a:lnTo>
                    <a:pt x="70628" y="126417"/>
                  </a:lnTo>
                  <a:lnTo>
                    <a:pt x="69850" y="125413"/>
                  </a:lnTo>
                  <a:lnTo>
                    <a:pt x="69008" y="124441"/>
                  </a:lnTo>
                  <a:lnTo>
                    <a:pt x="68166" y="123469"/>
                  </a:lnTo>
                  <a:lnTo>
                    <a:pt x="67323" y="122530"/>
                  </a:lnTo>
                  <a:lnTo>
                    <a:pt x="66449" y="121623"/>
                  </a:lnTo>
                  <a:lnTo>
                    <a:pt x="65574" y="120683"/>
                  </a:lnTo>
                  <a:lnTo>
                    <a:pt x="64667" y="119808"/>
                  </a:lnTo>
                  <a:lnTo>
                    <a:pt x="63727" y="118934"/>
                  </a:lnTo>
                  <a:lnTo>
                    <a:pt x="62788" y="118059"/>
                  </a:lnTo>
                  <a:lnTo>
                    <a:pt x="61816" y="117216"/>
                  </a:lnTo>
                  <a:lnTo>
                    <a:pt x="60844" y="116406"/>
                  </a:lnTo>
                  <a:lnTo>
                    <a:pt x="59839" y="115629"/>
                  </a:lnTo>
                  <a:lnTo>
                    <a:pt x="58835" y="114884"/>
                  </a:lnTo>
                  <a:lnTo>
                    <a:pt x="57831" y="114203"/>
                  </a:lnTo>
                  <a:lnTo>
                    <a:pt x="56826" y="113555"/>
                  </a:lnTo>
                  <a:lnTo>
                    <a:pt x="55790" y="112940"/>
                  </a:lnTo>
                  <a:lnTo>
                    <a:pt x="54785" y="112389"/>
                  </a:lnTo>
                  <a:lnTo>
                    <a:pt x="53716" y="111838"/>
                  </a:lnTo>
                  <a:lnTo>
                    <a:pt x="52680" y="111320"/>
                  </a:lnTo>
                  <a:lnTo>
                    <a:pt x="51610" y="110834"/>
                  </a:lnTo>
                  <a:lnTo>
                    <a:pt x="50541" y="110380"/>
                  </a:lnTo>
                  <a:lnTo>
                    <a:pt x="49440" y="109927"/>
                  </a:lnTo>
                  <a:lnTo>
                    <a:pt x="47237" y="109085"/>
                  </a:lnTo>
                  <a:lnTo>
                    <a:pt x="44969" y="108275"/>
                  </a:lnTo>
                  <a:lnTo>
                    <a:pt x="42669" y="107465"/>
                  </a:lnTo>
                  <a:lnTo>
                    <a:pt x="41826" y="107173"/>
                  </a:lnTo>
                  <a:lnTo>
                    <a:pt x="41016" y="106849"/>
                  </a:lnTo>
                  <a:lnTo>
                    <a:pt x="40239" y="106460"/>
                  </a:lnTo>
                  <a:lnTo>
                    <a:pt x="39461" y="106104"/>
                  </a:lnTo>
                  <a:lnTo>
                    <a:pt x="38748" y="105683"/>
                  </a:lnTo>
                  <a:lnTo>
                    <a:pt x="38036" y="105262"/>
                  </a:lnTo>
                  <a:lnTo>
                    <a:pt x="37388" y="104808"/>
                  </a:lnTo>
                  <a:lnTo>
                    <a:pt x="36740" y="104322"/>
                  </a:lnTo>
                  <a:lnTo>
                    <a:pt x="36124" y="103804"/>
                  </a:lnTo>
                  <a:lnTo>
                    <a:pt x="35541" y="103285"/>
                  </a:lnTo>
                  <a:lnTo>
                    <a:pt x="34958" y="102735"/>
                  </a:lnTo>
                  <a:lnTo>
                    <a:pt x="34440" y="102184"/>
                  </a:lnTo>
                  <a:lnTo>
                    <a:pt x="33921" y="101601"/>
                  </a:lnTo>
                  <a:lnTo>
                    <a:pt x="33435" y="100985"/>
                  </a:lnTo>
                  <a:lnTo>
                    <a:pt x="32982" y="100369"/>
                  </a:lnTo>
                  <a:lnTo>
                    <a:pt x="32560" y="99722"/>
                  </a:lnTo>
                  <a:lnTo>
                    <a:pt x="32139" y="99074"/>
                  </a:lnTo>
                  <a:lnTo>
                    <a:pt x="31750" y="98393"/>
                  </a:lnTo>
                  <a:lnTo>
                    <a:pt x="31394" y="97713"/>
                  </a:lnTo>
                  <a:lnTo>
                    <a:pt x="31070" y="97000"/>
                  </a:lnTo>
                  <a:lnTo>
                    <a:pt x="30746" y="96255"/>
                  </a:lnTo>
                  <a:lnTo>
                    <a:pt x="30455" y="95510"/>
                  </a:lnTo>
                  <a:lnTo>
                    <a:pt x="30195" y="94765"/>
                  </a:lnTo>
                  <a:lnTo>
                    <a:pt x="29969" y="93987"/>
                  </a:lnTo>
                  <a:lnTo>
                    <a:pt x="29742" y="93210"/>
                  </a:lnTo>
                  <a:lnTo>
                    <a:pt x="29547" y="92400"/>
                  </a:lnTo>
                  <a:lnTo>
                    <a:pt x="29353" y="91590"/>
                  </a:lnTo>
                  <a:lnTo>
                    <a:pt x="29191" y="90780"/>
                  </a:lnTo>
                  <a:lnTo>
                    <a:pt x="29061" y="89937"/>
                  </a:lnTo>
                  <a:lnTo>
                    <a:pt x="28932" y="89095"/>
                  </a:lnTo>
                  <a:lnTo>
                    <a:pt x="28835" y="88220"/>
                  </a:lnTo>
                  <a:lnTo>
                    <a:pt x="28770" y="87345"/>
                  </a:lnTo>
                  <a:lnTo>
                    <a:pt x="28673" y="85888"/>
                  </a:lnTo>
                  <a:lnTo>
                    <a:pt x="28575" y="84430"/>
                  </a:lnTo>
                  <a:lnTo>
                    <a:pt x="28543" y="82972"/>
                  </a:lnTo>
                  <a:lnTo>
                    <a:pt x="28511" y="81514"/>
                  </a:lnTo>
                  <a:lnTo>
                    <a:pt x="28543" y="78566"/>
                  </a:lnTo>
                  <a:lnTo>
                    <a:pt x="28575" y="75650"/>
                  </a:lnTo>
                  <a:lnTo>
                    <a:pt x="28608" y="72702"/>
                  </a:lnTo>
                  <a:lnTo>
                    <a:pt x="28640" y="69786"/>
                  </a:lnTo>
                  <a:lnTo>
                    <a:pt x="28608" y="68295"/>
                  </a:lnTo>
                  <a:lnTo>
                    <a:pt x="28575" y="66838"/>
                  </a:lnTo>
                  <a:lnTo>
                    <a:pt x="28478" y="65380"/>
                  </a:lnTo>
                  <a:lnTo>
                    <a:pt x="28381" y="63922"/>
                  </a:lnTo>
                  <a:lnTo>
                    <a:pt x="28122" y="61330"/>
                  </a:lnTo>
                  <a:lnTo>
                    <a:pt x="27830" y="58738"/>
                  </a:lnTo>
                  <a:lnTo>
                    <a:pt x="27442" y="56146"/>
                  </a:lnTo>
                  <a:lnTo>
                    <a:pt x="27020" y="53587"/>
                  </a:lnTo>
                  <a:lnTo>
                    <a:pt x="26502" y="51027"/>
                  </a:lnTo>
                  <a:lnTo>
                    <a:pt x="25951" y="48468"/>
                  </a:lnTo>
                  <a:lnTo>
                    <a:pt x="25336" y="45941"/>
                  </a:lnTo>
                  <a:lnTo>
                    <a:pt x="24655" y="43414"/>
                  </a:lnTo>
                  <a:lnTo>
                    <a:pt x="24234" y="41924"/>
                  </a:lnTo>
                  <a:lnTo>
                    <a:pt x="23781" y="40433"/>
                  </a:lnTo>
                  <a:lnTo>
                    <a:pt x="23295" y="38975"/>
                  </a:lnTo>
                  <a:lnTo>
                    <a:pt x="22809" y="37485"/>
                  </a:lnTo>
                  <a:lnTo>
                    <a:pt x="22290" y="36027"/>
                  </a:lnTo>
                  <a:lnTo>
                    <a:pt x="21772" y="34569"/>
                  </a:lnTo>
                  <a:lnTo>
                    <a:pt x="21221" y="33144"/>
                  </a:lnTo>
                  <a:lnTo>
                    <a:pt x="20638" y="31686"/>
                  </a:lnTo>
                  <a:lnTo>
                    <a:pt x="20055" y="30260"/>
                  </a:lnTo>
                  <a:lnTo>
                    <a:pt x="19439" y="28867"/>
                  </a:lnTo>
                  <a:lnTo>
                    <a:pt x="18824" y="27442"/>
                  </a:lnTo>
                  <a:lnTo>
                    <a:pt x="18176" y="26049"/>
                  </a:lnTo>
                  <a:lnTo>
                    <a:pt x="17495" y="24655"/>
                  </a:lnTo>
                  <a:lnTo>
                    <a:pt x="16815" y="23262"/>
                  </a:lnTo>
                  <a:lnTo>
                    <a:pt x="16102" y="21902"/>
                  </a:lnTo>
                  <a:lnTo>
                    <a:pt x="15357" y="20541"/>
                  </a:lnTo>
                  <a:lnTo>
                    <a:pt x="14612" y="19180"/>
                  </a:lnTo>
                  <a:lnTo>
                    <a:pt x="13867" y="17852"/>
                  </a:lnTo>
                  <a:lnTo>
                    <a:pt x="13089" y="16524"/>
                  </a:lnTo>
                  <a:lnTo>
                    <a:pt x="12279" y="15195"/>
                  </a:lnTo>
                  <a:lnTo>
                    <a:pt x="11469" y="13899"/>
                  </a:lnTo>
                  <a:lnTo>
                    <a:pt x="10627" y="12603"/>
                  </a:lnTo>
                  <a:lnTo>
                    <a:pt x="9785" y="11307"/>
                  </a:lnTo>
                  <a:lnTo>
                    <a:pt x="8910" y="10044"/>
                  </a:lnTo>
                  <a:lnTo>
                    <a:pt x="8003" y="8780"/>
                  </a:lnTo>
                  <a:lnTo>
                    <a:pt x="7096" y="7517"/>
                  </a:lnTo>
                  <a:lnTo>
                    <a:pt x="6189" y="6286"/>
                  </a:lnTo>
                  <a:lnTo>
                    <a:pt x="5249" y="5055"/>
                  </a:lnTo>
                  <a:lnTo>
                    <a:pt x="4277" y="3824"/>
                  </a:lnTo>
                  <a:lnTo>
                    <a:pt x="3305" y="2625"/>
                  </a:lnTo>
                  <a:lnTo>
                    <a:pt x="2301" y="1426"/>
                  </a:lnTo>
                  <a:lnTo>
                    <a:pt x="1296" y="260"/>
                  </a:lnTo>
                  <a:lnTo>
                    <a:pt x="1167" y="163"/>
                  </a:lnTo>
                  <a:lnTo>
                    <a:pt x="1037" y="65"/>
                  </a:lnTo>
                  <a:lnTo>
                    <a:pt x="908" y="33"/>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4"/>
            <p:cNvSpPr/>
            <p:nvPr/>
          </p:nvSpPr>
          <p:spPr>
            <a:xfrm>
              <a:off x="3293650" y="690875"/>
              <a:ext cx="2506800" cy="4786025"/>
            </a:xfrm>
            <a:custGeom>
              <a:rect b="b" l="l" r="r" t="t"/>
              <a:pathLst>
                <a:path extrusionOk="0" h="191441" w="100272">
                  <a:moveTo>
                    <a:pt x="584" y="0"/>
                  </a:moveTo>
                  <a:lnTo>
                    <a:pt x="454" y="33"/>
                  </a:lnTo>
                  <a:lnTo>
                    <a:pt x="357" y="98"/>
                  </a:lnTo>
                  <a:lnTo>
                    <a:pt x="227" y="195"/>
                  </a:lnTo>
                  <a:lnTo>
                    <a:pt x="162" y="292"/>
                  </a:lnTo>
                  <a:lnTo>
                    <a:pt x="65" y="389"/>
                  </a:lnTo>
                  <a:lnTo>
                    <a:pt x="33" y="519"/>
                  </a:lnTo>
                  <a:lnTo>
                    <a:pt x="0" y="648"/>
                  </a:lnTo>
                  <a:lnTo>
                    <a:pt x="0" y="778"/>
                  </a:lnTo>
                  <a:lnTo>
                    <a:pt x="0" y="940"/>
                  </a:lnTo>
                  <a:lnTo>
                    <a:pt x="65" y="1070"/>
                  </a:lnTo>
                  <a:lnTo>
                    <a:pt x="130" y="1199"/>
                  </a:lnTo>
                  <a:lnTo>
                    <a:pt x="260" y="1296"/>
                  </a:lnTo>
                  <a:lnTo>
                    <a:pt x="1361" y="2268"/>
                  </a:lnTo>
                  <a:lnTo>
                    <a:pt x="2430" y="3240"/>
                  </a:lnTo>
                  <a:lnTo>
                    <a:pt x="3467" y="4245"/>
                  </a:lnTo>
                  <a:lnTo>
                    <a:pt x="4471" y="5281"/>
                  </a:lnTo>
                  <a:lnTo>
                    <a:pt x="5443" y="6318"/>
                  </a:lnTo>
                  <a:lnTo>
                    <a:pt x="6383" y="7420"/>
                  </a:lnTo>
                  <a:lnTo>
                    <a:pt x="7290" y="8521"/>
                  </a:lnTo>
                  <a:lnTo>
                    <a:pt x="8132" y="9623"/>
                  </a:lnTo>
                  <a:lnTo>
                    <a:pt x="9007" y="10789"/>
                  </a:lnTo>
                  <a:lnTo>
                    <a:pt x="9817" y="11955"/>
                  </a:lnTo>
                  <a:lnTo>
                    <a:pt x="10594" y="13122"/>
                  </a:lnTo>
                  <a:lnTo>
                    <a:pt x="11340" y="14353"/>
                  </a:lnTo>
                  <a:lnTo>
                    <a:pt x="12052" y="15551"/>
                  </a:lnTo>
                  <a:lnTo>
                    <a:pt x="12765" y="16815"/>
                  </a:lnTo>
                  <a:lnTo>
                    <a:pt x="13413" y="18046"/>
                  </a:lnTo>
                  <a:lnTo>
                    <a:pt x="14061" y="19342"/>
                  </a:lnTo>
                  <a:lnTo>
                    <a:pt x="14677" y="20606"/>
                  </a:lnTo>
                  <a:lnTo>
                    <a:pt x="15260" y="21934"/>
                  </a:lnTo>
                  <a:lnTo>
                    <a:pt x="15843" y="23230"/>
                  </a:lnTo>
                  <a:lnTo>
                    <a:pt x="16361" y="24558"/>
                  </a:lnTo>
                  <a:lnTo>
                    <a:pt x="16880" y="25886"/>
                  </a:lnTo>
                  <a:lnTo>
                    <a:pt x="17366" y="27247"/>
                  </a:lnTo>
                  <a:lnTo>
                    <a:pt x="17819" y="28608"/>
                  </a:lnTo>
                  <a:lnTo>
                    <a:pt x="18273" y="29969"/>
                  </a:lnTo>
                  <a:lnTo>
                    <a:pt x="18694" y="31329"/>
                  </a:lnTo>
                  <a:lnTo>
                    <a:pt x="19083" y="32722"/>
                  </a:lnTo>
                  <a:lnTo>
                    <a:pt x="19439" y="34116"/>
                  </a:lnTo>
                  <a:lnTo>
                    <a:pt x="19795" y="35509"/>
                  </a:lnTo>
                  <a:lnTo>
                    <a:pt x="20119" y="36902"/>
                  </a:lnTo>
                  <a:lnTo>
                    <a:pt x="20443" y="38295"/>
                  </a:lnTo>
                  <a:lnTo>
                    <a:pt x="20735" y="39720"/>
                  </a:lnTo>
                  <a:lnTo>
                    <a:pt x="20994" y="41113"/>
                  </a:lnTo>
                  <a:lnTo>
                    <a:pt x="21253" y="42539"/>
                  </a:lnTo>
                  <a:lnTo>
                    <a:pt x="21480" y="43964"/>
                  </a:lnTo>
                  <a:lnTo>
                    <a:pt x="21901" y="46816"/>
                  </a:lnTo>
                  <a:lnTo>
                    <a:pt x="22258" y="49699"/>
                  </a:lnTo>
                  <a:lnTo>
                    <a:pt x="22582" y="52582"/>
                  </a:lnTo>
                  <a:lnTo>
                    <a:pt x="22841" y="55466"/>
                  </a:lnTo>
                  <a:lnTo>
                    <a:pt x="23068" y="58349"/>
                  </a:lnTo>
                  <a:lnTo>
                    <a:pt x="23521" y="64116"/>
                  </a:lnTo>
                  <a:lnTo>
                    <a:pt x="23975" y="69883"/>
                  </a:lnTo>
                  <a:lnTo>
                    <a:pt x="24202" y="72766"/>
                  </a:lnTo>
                  <a:lnTo>
                    <a:pt x="24493" y="75617"/>
                  </a:lnTo>
                  <a:lnTo>
                    <a:pt x="24817" y="78501"/>
                  </a:lnTo>
                  <a:lnTo>
                    <a:pt x="25206" y="81352"/>
                  </a:lnTo>
                  <a:lnTo>
                    <a:pt x="25659" y="84203"/>
                  </a:lnTo>
                  <a:lnTo>
                    <a:pt x="25886" y="85628"/>
                  </a:lnTo>
                  <a:lnTo>
                    <a:pt x="26178" y="87054"/>
                  </a:lnTo>
                  <a:lnTo>
                    <a:pt x="26372" y="88091"/>
                  </a:lnTo>
                  <a:lnTo>
                    <a:pt x="26631" y="89160"/>
                  </a:lnTo>
                  <a:lnTo>
                    <a:pt x="26891" y="90164"/>
                  </a:lnTo>
                  <a:lnTo>
                    <a:pt x="27150" y="91201"/>
                  </a:lnTo>
                  <a:lnTo>
                    <a:pt x="27441" y="92173"/>
                  </a:lnTo>
                  <a:lnTo>
                    <a:pt x="27765" y="93177"/>
                  </a:lnTo>
                  <a:lnTo>
                    <a:pt x="28089" y="94117"/>
                  </a:lnTo>
                  <a:lnTo>
                    <a:pt x="28446" y="95056"/>
                  </a:lnTo>
                  <a:lnTo>
                    <a:pt x="28834" y="95996"/>
                  </a:lnTo>
                  <a:lnTo>
                    <a:pt x="29223" y="96903"/>
                  </a:lnTo>
                  <a:lnTo>
                    <a:pt x="29644" y="97810"/>
                  </a:lnTo>
                  <a:lnTo>
                    <a:pt x="30098" y="98685"/>
                  </a:lnTo>
                  <a:lnTo>
                    <a:pt x="30552" y="99527"/>
                  </a:lnTo>
                  <a:lnTo>
                    <a:pt x="31038" y="100369"/>
                  </a:lnTo>
                  <a:lnTo>
                    <a:pt x="31556" y="101179"/>
                  </a:lnTo>
                  <a:lnTo>
                    <a:pt x="32107" y="101989"/>
                  </a:lnTo>
                  <a:lnTo>
                    <a:pt x="32657" y="102767"/>
                  </a:lnTo>
                  <a:lnTo>
                    <a:pt x="33241" y="103512"/>
                  </a:lnTo>
                  <a:lnTo>
                    <a:pt x="33856" y="104257"/>
                  </a:lnTo>
                  <a:lnTo>
                    <a:pt x="34504" y="104970"/>
                  </a:lnTo>
                  <a:lnTo>
                    <a:pt x="35184" y="105650"/>
                  </a:lnTo>
                  <a:lnTo>
                    <a:pt x="35865" y="106331"/>
                  </a:lnTo>
                  <a:lnTo>
                    <a:pt x="36610" y="106979"/>
                  </a:lnTo>
                  <a:lnTo>
                    <a:pt x="37355" y="107626"/>
                  </a:lnTo>
                  <a:lnTo>
                    <a:pt x="38133" y="108242"/>
                  </a:lnTo>
                  <a:lnTo>
                    <a:pt x="38975" y="108825"/>
                  </a:lnTo>
                  <a:lnTo>
                    <a:pt x="39817" y="109376"/>
                  </a:lnTo>
                  <a:lnTo>
                    <a:pt x="40692" y="109927"/>
                  </a:lnTo>
                  <a:lnTo>
                    <a:pt x="41599" y="110445"/>
                  </a:lnTo>
                  <a:lnTo>
                    <a:pt x="42539" y="110931"/>
                  </a:lnTo>
                  <a:lnTo>
                    <a:pt x="43511" y="111417"/>
                  </a:lnTo>
                  <a:lnTo>
                    <a:pt x="44515" y="111871"/>
                  </a:lnTo>
                  <a:lnTo>
                    <a:pt x="47107" y="113005"/>
                  </a:lnTo>
                  <a:lnTo>
                    <a:pt x="48370" y="113555"/>
                  </a:lnTo>
                  <a:lnTo>
                    <a:pt x="49602" y="114171"/>
                  </a:lnTo>
                  <a:lnTo>
                    <a:pt x="50833" y="114754"/>
                  </a:lnTo>
                  <a:lnTo>
                    <a:pt x="52064" y="115402"/>
                  </a:lnTo>
                  <a:lnTo>
                    <a:pt x="53230" y="116050"/>
                  </a:lnTo>
                  <a:lnTo>
                    <a:pt x="54396" y="116698"/>
                  </a:lnTo>
                  <a:lnTo>
                    <a:pt x="55563" y="117411"/>
                  </a:lnTo>
                  <a:lnTo>
                    <a:pt x="56697" y="118156"/>
                  </a:lnTo>
                  <a:lnTo>
                    <a:pt x="57798" y="118933"/>
                  </a:lnTo>
                  <a:lnTo>
                    <a:pt x="58867" y="119776"/>
                  </a:lnTo>
                  <a:lnTo>
                    <a:pt x="59936" y="120650"/>
                  </a:lnTo>
                  <a:lnTo>
                    <a:pt x="60973" y="121590"/>
                  </a:lnTo>
                  <a:lnTo>
                    <a:pt x="62010" y="122562"/>
                  </a:lnTo>
                  <a:lnTo>
                    <a:pt x="63014" y="123599"/>
                  </a:lnTo>
                  <a:lnTo>
                    <a:pt x="63954" y="124635"/>
                  </a:lnTo>
                  <a:lnTo>
                    <a:pt x="64861" y="125705"/>
                  </a:lnTo>
                  <a:lnTo>
                    <a:pt x="65736" y="126774"/>
                  </a:lnTo>
                  <a:lnTo>
                    <a:pt x="66610" y="127875"/>
                  </a:lnTo>
                  <a:lnTo>
                    <a:pt x="67453" y="128977"/>
                  </a:lnTo>
                  <a:lnTo>
                    <a:pt x="68263" y="130111"/>
                  </a:lnTo>
                  <a:lnTo>
                    <a:pt x="69073" y="131245"/>
                  </a:lnTo>
                  <a:lnTo>
                    <a:pt x="69883" y="132411"/>
                  </a:lnTo>
                  <a:lnTo>
                    <a:pt x="71405" y="134744"/>
                  </a:lnTo>
                  <a:lnTo>
                    <a:pt x="72896" y="137109"/>
                  </a:lnTo>
                  <a:lnTo>
                    <a:pt x="74321" y="139506"/>
                  </a:lnTo>
                  <a:lnTo>
                    <a:pt x="75747" y="141936"/>
                  </a:lnTo>
                  <a:lnTo>
                    <a:pt x="77399" y="144884"/>
                  </a:lnTo>
                  <a:lnTo>
                    <a:pt x="79051" y="147865"/>
                  </a:lnTo>
                  <a:lnTo>
                    <a:pt x="80639" y="150845"/>
                  </a:lnTo>
                  <a:lnTo>
                    <a:pt x="82194" y="153858"/>
                  </a:lnTo>
                  <a:lnTo>
                    <a:pt x="83717" y="156904"/>
                  </a:lnTo>
                  <a:lnTo>
                    <a:pt x="85207" y="159949"/>
                  </a:lnTo>
                  <a:lnTo>
                    <a:pt x="86665" y="163027"/>
                  </a:lnTo>
                  <a:lnTo>
                    <a:pt x="88090" y="166105"/>
                  </a:lnTo>
                  <a:lnTo>
                    <a:pt x="89483" y="169183"/>
                  </a:lnTo>
                  <a:lnTo>
                    <a:pt x="90876" y="172293"/>
                  </a:lnTo>
                  <a:lnTo>
                    <a:pt x="93598" y="178513"/>
                  </a:lnTo>
                  <a:lnTo>
                    <a:pt x="96255" y="184766"/>
                  </a:lnTo>
                  <a:lnTo>
                    <a:pt x="98911" y="191019"/>
                  </a:lnTo>
                  <a:lnTo>
                    <a:pt x="98976" y="191181"/>
                  </a:lnTo>
                  <a:lnTo>
                    <a:pt x="99073" y="191278"/>
                  </a:lnTo>
                  <a:lnTo>
                    <a:pt x="99170" y="191375"/>
                  </a:lnTo>
                  <a:lnTo>
                    <a:pt x="99300" y="191408"/>
                  </a:lnTo>
                  <a:lnTo>
                    <a:pt x="99430" y="191440"/>
                  </a:lnTo>
                  <a:lnTo>
                    <a:pt x="99689" y="191440"/>
                  </a:lnTo>
                  <a:lnTo>
                    <a:pt x="99818" y="191375"/>
                  </a:lnTo>
                  <a:lnTo>
                    <a:pt x="99948" y="191343"/>
                  </a:lnTo>
                  <a:lnTo>
                    <a:pt x="100045" y="191246"/>
                  </a:lnTo>
                  <a:lnTo>
                    <a:pt x="100142" y="191148"/>
                  </a:lnTo>
                  <a:lnTo>
                    <a:pt x="100207" y="191051"/>
                  </a:lnTo>
                  <a:lnTo>
                    <a:pt x="100272" y="190922"/>
                  </a:lnTo>
                  <a:lnTo>
                    <a:pt x="100272" y="190792"/>
                  </a:lnTo>
                  <a:lnTo>
                    <a:pt x="100272" y="190630"/>
                  </a:lnTo>
                  <a:lnTo>
                    <a:pt x="100207" y="190468"/>
                  </a:lnTo>
                  <a:lnTo>
                    <a:pt x="97842" y="184831"/>
                  </a:lnTo>
                  <a:lnTo>
                    <a:pt x="95445" y="179226"/>
                  </a:lnTo>
                  <a:lnTo>
                    <a:pt x="93015" y="173589"/>
                  </a:lnTo>
                  <a:lnTo>
                    <a:pt x="90520" y="168016"/>
                  </a:lnTo>
                  <a:lnTo>
                    <a:pt x="89257" y="165230"/>
                  </a:lnTo>
                  <a:lnTo>
                    <a:pt x="87993" y="162476"/>
                  </a:lnTo>
                  <a:lnTo>
                    <a:pt x="86665" y="159690"/>
                  </a:lnTo>
                  <a:lnTo>
                    <a:pt x="85336" y="156969"/>
                  </a:lnTo>
                  <a:lnTo>
                    <a:pt x="83976" y="154215"/>
                  </a:lnTo>
                  <a:lnTo>
                    <a:pt x="82583" y="151493"/>
                  </a:lnTo>
                  <a:lnTo>
                    <a:pt x="81157" y="148772"/>
                  </a:lnTo>
                  <a:lnTo>
                    <a:pt x="79732" y="146083"/>
                  </a:lnTo>
                  <a:lnTo>
                    <a:pt x="77334" y="141742"/>
                  </a:lnTo>
                  <a:lnTo>
                    <a:pt x="76071" y="139538"/>
                  </a:lnTo>
                  <a:lnTo>
                    <a:pt x="74807" y="137368"/>
                  </a:lnTo>
                  <a:lnTo>
                    <a:pt x="73479" y="135165"/>
                  </a:lnTo>
                  <a:lnTo>
                    <a:pt x="72118" y="132994"/>
                  </a:lnTo>
                  <a:lnTo>
                    <a:pt x="70693" y="130856"/>
                  </a:lnTo>
                  <a:lnTo>
                    <a:pt x="69947" y="129819"/>
                  </a:lnTo>
                  <a:lnTo>
                    <a:pt x="69202" y="128782"/>
                  </a:lnTo>
                  <a:lnTo>
                    <a:pt x="68457" y="127746"/>
                  </a:lnTo>
                  <a:lnTo>
                    <a:pt x="67680" y="126741"/>
                  </a:lnTo>
                  <a:lnTo>
                    <a:pt x="66870" y="125737"/>
                  </a:lnTo>
                  <a:lnTo>
                    <a:pt x="66060" y="124765"/>
                  </a:lnTo>
                  <a:lnTo>
                    <a:pt x="65250" y="123825"/>
                  </a:lnTo>
                  <a:lnTo>
                    <a:pt x="64407" y="122886"/>
                  </a:lnTo>
                  <a:lnTo>
                    <a:pt x="63533" y="121946"/>
                  </a:lnTo>
                  <a:lnTo>
                    <a:pt x="62626" y="121072"/>
                  </a:lnTo>
                  <a:lnTo>
                    <a:pt x="61718" y="120197"/>
                  </a:lnTo>
                  <a:lnTo>
                    <a:pt x="60811" y="119355"/>
                  </a:lnTo>
                  <a:lnTo>
                    <a:pt x="59839" y="118545"/>
                  </a:lnTo>
                  <a:lnTo>
                    <a:pt x="58867" y="117767"/>
                  </a:lnTo>
                  <a:lnTo>
                    <a:pt x="57863" y="116989"/>
                  </a:lnTo>
                  <a:lnTo>
                    <a:pt x="56826" y="116277"/>
                  </a:lnTo>
                  <a:lnTo>
                    <a:pt x="55790" y="115596"/>
                  </a:lnTo>
                  <a:lnTo>
                    <a:pt x="54720" y="114916"/>
                  </a:lnTo>
                  <a:lnTo>
                    <a:pt x="53651" y="114300"/>
                  </a:lnTo>
                  <a:lnTo>
                    <a:pt x="52517" y="113750"/>
                  </a:lnTo>
                  <a:lnTo>
                    <a:pt x="51416" y="113231"/>
                  </a:lnTo>
                  <a:lnTo>
                    <a:pt x="50282" y="112713"/>
                  </a:lnTo>
                  <a:lnTo>
                    <a:pt x="47982" y="111741"/>
                  </a:lnTo>
                  <a:lnTo>
                    <a:pt x="45681" y="110801"/>
                  </a:lnTo>
                  <a:lnTo>
                    <a:pt x="44515" y="110316"/>
                  </a:lnTo>
                  <a:lnTo>
                    <a:pt x="43381" y="109797"/>
                  </a:lnTo>
                  <a:lnTo>
                    <a:pt x="42280" y="109279"/>
                  </a:lnTo>
                  <a:lnTo>
                    <a:pt x="41178" y="108696"/>
                  </a:lnTo>
                  <a:lnTo>
                    <a:pt x="40109" y="108080"/>
                  </a:lnTo>
                  <a:lnTo>
                    <a:pt x="39072" y="107400"/>
                  </a:lnTo>
                  <a:lnTo>
                    <a:pt x="38068" y="106687"/>
                  </a:lnTo>
                  <a:lnTo>
                    <a:pt x="37550" y="106298"/>
                  </a:lnTo>
                  <a:lnTo>
                    <a:pt x="37064" y="105909"/>
                  </a:lnTo>
                  <a:lnTo>
                    <a:pt x="36545" y="105423"/>
                  </a:lnTo>
                  <a:lnTo>
                    <a:pt x="36027" y="104937"/>
                  </a:lnTo>
                  <a:lnTo>
                    <a:pt x="35541" y="104419"/>
                  </a:lnTo>
                  <a:lnTo>
                    <a:pt x="35087" y="103933"/>
                  </a:lnTo>
                  <a:lnTo>
                    <a:pt x="34634" y="103382"/>
                  </a:lnTo>
                  <a:lnTo>
                    <a:pt x="34180" y="102864"/>
                  </a:lnTo>
                  <a:lnTo>
                    <a:pt x="33759" y="102313"/>
                  </a:lnTo>
                  <a:lnTo>
                    <a:pt x="33338" y="101730"/>
                  </a:lnTo>
                  <a:lnTo>
                    <a:pt x="32593" y="100564"/>
                  </a:lnTo>
                  <a:lnTo>
                    <a:pt x="31880" y="99365"/>
                  </a:lnTo>
                  <a:lnTo>
                    <a:pt x="31232" y="98134"/>
                  </a:lnTo>
                  <a:lnTo>
                    <a:pt x="30616" y="96870"/>
                  </a:lnTo>
                  <a:lnTo>
                    <a:pt x="30098" y="95574"/>
                  </a:lnTo>
                  <a:lnTo>
                    <a:pt x="29580" y="94279"/>
                  </a:lnTo>
                  <a:lnTo>
                    <a:pt x="29126" y="92950"/>
                  </a:lnTo>
                  <a:lnTo>
                    <a:pt x="28737" y="91589"/>
                  </a:lnTo>
                  <a:lnTo>
                    <a:pt x="28349" y="90229"/>
                  </a:lnTo>
                  <a:lnTo>
                    <a:pt x="28025" y="88868"/>
                  </a:lnTo>
                  <a:lnTo>
                    <a:pt x="27733" y="87507"/>
                  </a:lnTo>
                  <a:lnTo>
                    <a:pt x="27441" y="86147"/>
                  </a:lnTo>
                  <a:lnTo>
                    <a:pt x="27182" y="84656"/>
                  </a:lnTo>
                  <a:lnTo>
                    <a:pt x="26923" y="83166"/>
                  </a:lnTo>
                  <a:lnTo>
                    <a:pt x="26502" y="80185"/>
                  </a:lnTo>
                  <a:lnTo>
                    <a:pt x="26113" y="77205"/>
                  </a:lnTo>
                  <a:lnTo>
                    <a:pt x="25789" y="74192"/>
                  </a:lnTo>
                  <a:lnTo>
                    <a:pt x="25497" y="71179"/>
                  </a:lnTo>
                  <a:lnTo>
                    <a:pt x="25238" y="68166"/>
                  </a:lnTo>
                  <a:lnTo>
                    <a:pt x="24785" y="62140"/>
                  </a:lnTo>
                  <a:lnTo>
                    <a:pt x="24558" y="59127"/>
                  </a:lnTo>
                  <a:lnTo>
                    <a:pt x="24331" y="56114"/>
                  </a:lnTo>
                  <a:lnTo>
                    <a:pt x="24040" y="53101"/>
                  </a:lnTo>
                  <a:lnTo>
                    <a:pt x="23748" y="50088"/>
                  </a:lnTo>
                  <a:lnTo>
                    <a:pt x="23359" y="47107"/>
                  </a:lnTo>
                  <a:lnTo>
                    <a:pt x="22938" y="44094"/>
                  </a:lnTo>
                  <a:lnTo>
                    <a:pt x="22711" y="42604"/>
                  </a:lnTo>
                  <a:lnTo>
                    <a:pt x="22452" y="41113"/>
                  </a:lnTo>
                  <a:lnTo>
                    <a:pt x="22161" y="39623"/>
                  </a:lnTo>
                  <a:lnTo>
                    <a:pt x="21869" y="38165"/>
                  </a:lnTo>
                  <a:lnTo>
                    <a:pt x="21577" y="36805"/>
                  </a:lnTo>
                  <a:lnTo>
                    <a:pt x="21253" y="35444"/>
                  </a:lnTo>
                  <a:lnTo>
                    <a:pt x="20929" y="34116"/>
                  </a:lnTo>
                  <a:lnTo>
                    <a:pt x="20573" y="32755"/>
                  </a:lnTo>
                  <a:lnTo>
                    <a:pt x="20217" y="31426"/>
                  </a:lnTo>
                  <a:lnTo>
                    <a:pt x="19828" y="30098"/>
                  </a:lnTo>
                  <a:lnTo>
                    <a:pt x="19407" y="28802"/>
                  </a:lnTo>
                  <a:lnTo>
                    <a:pt x="18953" y="27474"/>
                  </a:lnTo>
                  <a:lnTo>
                    <a:pt x="18500" y="26178"/>
                  </a:lnTo>
                  <a:lnTo>
                    <a:pt x="18046" y="24882"/>
                  </a:lnTo>
                  <a:lnTo>
                    <a:pt x="17528" y="23586"/>
                  </a:lnTo>
                  <a:lnTo>
                    <a:pt x="17009" y="22323"/>
                  </a:lnTo>
                  <a:lnTo>
                    <a:pt x="16458" y="21059"/>
                  </a:lnTo>
                  <a:lnTo>
                    <a:pt x="15875" y="19828"/>
                  </a:lnTo>
                  <a:lnTo>
                    <a:pt x="15292" y="18564"/>
                  </a:lnTo>
                  <a:lnTo>
                    <a:pt x="14677" y="17366"/>
                  </a:lnTo>
                  <a:lnTo>
                    <a:pt x="14029" y="16135"/>
                  </a:lnTo>
                  <a:lnTo>
                    <a:pt x="13348" y="14936"/>
                  </a:lnTo>
                  <a:lnTo>
                    <a:pt x="12668" y="13770"/>
                  </a:lnTo>
                  <a:lnTo>
                    <a:pt x="11955" y="12603"/>
                  </a:lnTo>
                  <a:lnTo>
                    <a:pt x="11178" y="11469"/>
                  </a:lnTo>
                  <a:lnTo>
                    <a:pt x="10432" y="10335"/>
                  </a:lnTo>
                  <a:lnTo>
                    <a:pt x="9623" y="9234"/>
                  </a:lnTo>
                  <a:lnTo>
                    <a:pt x="8780" y="8132"/>
                  </a:lnTo>
                  <a:lnTo>
                    <a:pt x="7938" y="7063"/>
                  </a:lnTo>
                  <a:lnTo>
                    <a:pt x="7063" y="5994"/>
                  </a:lnTo>
                  <a:lnTo>
                    <a:pt x="6124" y="4990"/>
                  </a:lnTo>
                  <a:lnTo>
                    <a:pt x="5184" y="3985"/>
                  </a:lnTo>
                  <a:lnTo>
                    <a:pt x="4212" y="2981"/>
                  </a:lnTo>
                  <a:lnTo>
                    <a:pt x="3208" y="2009"/>
                  </a:lnTo>
                  <a:lnTo>
                    <a:pt x="2171" y="1070"/>
                  </a:lnTo>
                  <a:lnTo>
                    <a:pt x="1134" y="162"/>
                  </a:lnTo>
                  <a:lnTo>
                    <a:pt x="972" y="65"/>
                  </a:lnTo>
                  <a:lnTo>
                    <a:pt x="843"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4"/>
            <p:cNvSpPr/>
            <p:nvPr/>
          </p:nvSpPr>
          <p:spPr>
            <a:xfrm>
              <a:off x="3003675" y="749200"/>
              <a:ext cx="2369950" cy="4696900"/>
            </a:xfrm>
            <a:custGeom>
              <a:rect b="b" l="l" r="r" t="t"/>
              <a:pathLst>
                <a:path extrusionOk="0" h="187876" w="94798">
                  <a:moveTo>
                    <a:pt x="778" y="0"/>
                  </a:moveTo>
                  <a:lnTo>
                    <a:pt x="649" y="33"/>
                  </a:lnTo>
                  <a:lnTo>
                    <a:pt x="519" y="33"/>
                  </a:lnTo>
                  <a:lnTo>
                    <a:pt x="390" y="97"/>
                  </a:lnTo>
                  <a:lnTo>
                    <a:pt x="292" y="162"/>
                  </a:lnTo>
                  <a:lnTo>
                    <a:pt x="195" y="259"/>
                  </a:lnTo>
                  <a:lnTo>
                    <a:pt x="98" y="356"/>
                  </a:lnTo>
                  <a:lnTo>
                    <a:pt x="33" y="486"/>
                  </a:lnTo>
                  <a:lnTo>
                    <a:pt x="1" y="616"/>
                  </a:lnTo>
                  <a:lnTo>
                    <a:pt x="1" y="745"/>
                  </a:lnTo>
                  <a:lnTo>
                    <a:pt x="1" y="875"/>
                  </a:lnTo>
                  <a:lnTo>
                    <a:pt x="66" y="1037"/>
                  </a:lnTo>
                  <a:lnTo>
                    <a:pt x="130" y="1166"/>
                  </a:lnTo>
                  <a:lnTo>
                    <a:pt x="1815" y="3370"/>
                  </a:lnTo>
                  <a:lnTo>
                    <a:pt x="3435" y="5605"/>
                  </a:lnTo>
                  <a:lnTo>
                    <a:pt x="4990" y="7840"/>
                  </a:lnTo>
                  <a:lnTo>
                    <a:pt x="6513" y="10141"/>
                  </a:lnTo>
                  <a:lnTo>
                    <a:pt x="7971" y="12473"/>
                  </a:lnTo>
                  <a:lnTo>
                    <a:pt x="9396" y="14838"/>
                  </a:lnTo>
                  <a:lnTo>
                    <a:pt x="10757" y="17203"/>
                  </a:lnTo>
                  <a:lnTo>
                    <a:pt x="12053" y="19633"/>
                  </a:lnTo>
                  <a:lnTo>
                    <a:pt x="13316" y="22063"/>
                  </a:lnTo>
                  <a:lnTo>
                    <a:pt x="14515" y="24558"/>
                  </a:lnTo>
                  <a:lnTo>
                    <a:pt x="15649" y="27052"/>
                  </a:lnTo>
                  <a:lnTo>
                    <a:pt x="16751" y="29579"/>
                  </a:lnTo>
                  <a:lnTo>
                    <a:pt x="17787" y="32106"/>
                  </a:lnTo>
                  <a:lnTo>
                    <a:pt x="18759" y="34698"/>
                  </a:lnTo>
                  <a:lnTo>
                    <a:pt x="19666" y="37290"/>
                  </a:lnTo>
                  <a:lnTo>
                    <a:pt x="20541" y="39914"/>
                  </a:lnTo>
                  <a:lnTo>
                    <a:pt x="20962" y="41275"/>
                  </a:lnTo>
                  <a:lnTo>
                    <a:pt x="21351" y="42603"/>
                  </a:lnTo>
                  <a:lnTo>
                    <a:pt x="21707" y="43964"/>
                  </a:lnTo>
                  <a:lnTo>
                    <a:pt x="22064" y="45325"/>
                  </a:lnTo>
                  <a:lnTo>
                    <a:pt x="22388" y="46653"/>
                  </a:lnTo>
                  <a:lnTo>
                    <a:pt x="22679" y="48014"/>
                  </a:lnTo>
                  <a:lnTo>
                    <a:pt x="23230" y="50703"/>
                  </a:lnTo>
                  <a:lnTo>
                    <a:pt x="23716" y="53392"/>
                  </a:lnTo>
                  <a:lnTo>
                    <a:pt x="24137" y="56113"/>
                  </a:lnTo>
                  <a:lnTo>
                    <a:pt x="24526" y="58802"/>
                  </a:lnTo>
                  <a:lnTo>
                    <a:pt x="24850" y="61491"/>
                  </a:lnTo>
                  <a:lnTo>
                    <a:pt x="25142" y="64213"/>
                  </a:lnTo>
                  <a:lnTo>
                    <a:pt x="25401" y="66934"/>
                  </a:lnTo>
                  <a:lnTo>
                    <a:pt x="25854" y="72377"/>
                  </a:lnTo>
                  <a:lnTo>
                    <a:pt x="26276" y="77885"/>
                  </a:lnTo>
                  <a:lnTo>
                    <a:pt x="26729" y="83425"/>
                  </a:lnTo>
                  <a:lnTo>
                    <a:pt x="26924" y="85660"/>
                  </a:lnTo>
                  <a:lnTo>
                    <a:pt x="27215" y="87896"/>
                  </a:lnTo>
                  <a:lnTo>
                    <a:pt x="27377" y="89030"/>
                  </a:lnTo>
                  <a:lnTo>
                    <a:pt x="27572" y="90131"/>
                  </a:lnTo>
                  <a:lnTo>
                    <a:pt x="27798" y="91233"/>
                  </a:lnTo>
                  <a:lnTo>
                    <a:pt x="28025" y="92334"/>
                  </a:lnTo>
                  <a:lnTo>
                    <a:pt x="28284" y="93436"/>
                  </a:lnTo>
                  <a:lnTo>
                    <a:pt x="28576" y="94537"/>
                  </a:lnTo>
                  <a:lnTo>
                    <a:pt x="28900" y="95606"/>
                  </a:lnTo>
                  <a:lnTo>
                    <a:pt x="29256" y="96676"/>
                  </a:lnTo>
                  <a:lnTo>
                    <a:pt x="29645" y="97712"/>
                  </a:lnTo>
                  <a:lnTo>
                    <a:pt x="30066" y="98781"/>
                  </a:lnTo>
                  <a:lnTo>
                    <a:pt x="30520" y="99786"/>
                  </a:lnTo>
                  <a:lnTo>
                    <a:pt x="31006" y="100823"/>
                  </a:lnTo>
                  <a:lnTo>
                    <a:pt x="31556" y="101827"/>
                  </a:lnTo>
                  <a:lnTo>
                    <a:pt x="32140" y="102799"/>
                  </a:lnTo>
                  <a:lnTo>
                    <a:pt x="32755" y="103738"/>
                  </a:lnTo>
                  <a:lnTo>
                    <a:pt x="33403" y="104646"/>
                  </a:lnTo>
                  <a:lnTo>
                    <a:pt x="34116" y="105553"/>
                  </a:lnTo>
                  <a:lnTo>
                    <a:pt x="34829" y="106395"/>
                  </a:lnTo>
                  <a:lnTo>
                    <a:pt x="35574" y="107237"/>
                  </a:lnTo>
                  <a:lnTo>
                    <a:pt x="36319" y="108047"/>
                  </a:lnTo>
                  <a:lnTo>
                    <a:pt x="37129" y="108857"/>
                  </a:lnTo>
                  <a:lnTo>
                    <a:pt x="37939" y="109635"/>
                  </a:lnTo>
                  <a:lnTo>
                    <a:pt x="38749" y="110380"/>
                  </a:lnTo>
                  <a:lnTo>
                    <a:pt x="39591" y="111125"/>
                  </a:lnTo>
                  <a:lnTo>
                    <a:pt x="41308" y="112583"/>
                  </a:lnTo>
                  <a:lnTo>
                    <a:pt x="43090" y="114041"/>
                  </a:lnTo>
                  <a:lnTo>
                    <a:pt x="45099" y="115693"/>
                  </a:lnTo>
                  <a:lnTo>
                    <a:pt x="47107" y="117378"/>
                  </a:lnTo>
                  <a:lnTo>
                    <a:pt x="49084" y="119063"/>
                  </a:lnTo>
                  <a:lnTo>
                    <a:pt x="51060" y="120780"/>
                  </a:lnTo>
                  <a:lnTo>
                    <a:pt x="52971" y="122529"/>
                  </a:lnTo>
                  <a:lnTo>
                    <a:pt x="54883" y="124311"/>
                  </a:lnTo>
                  <a:lnTo>
                    <a:pt x="56794" y="126093"/>
                  </a:lnTo>
                  <a:lnTo>
                    <a:pt x="58641" y="127940"/>
                  </a:lnTo>
                  <a:lnTo>
                    <a:pt x="60488" y="129786"/>
                  </a:lnTo>
                  <a:lnTo>
                    <a:pt x="62302" y="131665"/>
                  </a:lnTo>
                  <a:lnTo>
                    <a:pt x="64084" y="133577"/>
                  </a:lnTo>
                  <a:lnTo>
                    <a:pt x="65801" y="135488"/>
                  </a:lnTo>
                  <a:lnTo>
                    <a:pt x="67518" y="137465"/>
                  </a:lnTo>
                  <a:lnTo>
                    <a:pt x="69203" y="139473"/>
                  </a:lnTo>
                  <a:lnTo>
                    <a:pt x="70855" y="141514"/>
                  </a:lnTo>
                  <a:lnTo>
                    <a:pt x="72475" y="143555"/>
                  </a:lnTo>
                  <a:lnTo>
                    <a:pt x="74289" y="146018"/>
                  </a:lnTo>
                  <a:lnTo>
                    <a:pt x="76071" y="148512"/>
                  </a:lnTo>
                  <a:lnTo>
                    <a:pt x="77788" y="151039"/>
                  </a:lnTo>
                  <a:lnTo>
                    <a:pt x="79408" y="153631"/>
                  </a:lnTo>
                  <a:lnTo>
                    <a:pt x="80996" y="156223"/>
                  </a:lnTo>
                  <a:lnTo>
                    <a:pt x="81773" y="157551"/>
                  </a:lnTo>
                  <a:lnTo>
                    <a:pt x="82518" y="158880"/>
                  </a:lnTo>
                  <a:lnTo>
                    <a:pt x="83231" y="160208"/>
                  </a:lnTo>
                  <a:lnTo>
                    <a:pt x="83944" y="161569"/>
                  </a:lnTo>
                  <a:lnTo>
                    <a:pt x="84657" y="162929"/>
                  </a:lnTo>
                  <a:lnTo>
                    <a:pt x="85305" y="164290"/>
                  </a:lnTo>
                  <a:lnTo>
                    <a:pt x="85985" y="165651"/>
                  </a:lnTo>
                  <a:lnTo>
                    <a:pt x="86601" y="167044"/>
                  </a:lnTo>
                  <a:lnTo>
                    <a:pt x="87216" y="168437"/>
                  </a:lnTo>
                  <a:lnTo>
                    <a:pt x="87832" y="169830"/>
                  </a:lnTo>
                  <a:lnTo>
                    <a:pt x="88415" y="171256"/>
                  </a:lnTo>
                  <a:lnTo>
                    <a:pt x="88966" y="172649"/>
                  </a:lnTo>
                  <a:lnTo>
                    <a:pt x="89484" y="174074"/>
                  </a:lnTo>
                  <a:lnTo>
                    <a:pt x="90002" y="175532"/>
                  </a:lnTo>
                  <a:lnTo>
                    <a:pt x="90521" y="176958"/>
                  </a:lnTo>
                  <a:lnTo>
                    <a:pt x="90974" y="178416"/>
                  </a:lnTo>
                  <a:lnTo>
                    <a:pt x="91428" y="179874"/>
                  </a:lnTo>
                  <a:lnTo>
                    <a:pt x="91849" y="181331"/>
                  </a:lnTo>
                  <a:lnTo>
                    <a:pt x="92270" y="182822"/>
                  </a:lnTo>
                  <a:lnTo>
                    <a:pt x="92659" y="184280"/>
                  </a:lnTo>
                  <a:lnTo>
                    <a:pt x="93015" y="185770"/>
                  </a:lnTo>
                  <a:lnTo>
                    <a:pt x="93372" y="187293"/>
                  </a:lnTo>
                  <a:lnTo>
                    <a:pt x="93404" y="187422"/>
                  </a:lnTo>
                  <a:lnTo>
                    <a:pt x="93469" y="187552"/>
                  </a:lnTo>
                  <a:lnTo>
                    <a:pt x="93566" y="187681"/>
                  </a:lnTo>
                  <a:lnTo>
                    <a:pt x="93696" y="187746"/>
                  </a:lnTo>
                  <a:lnTo>
                    <a:pt x="93825" y="187811"/>
                  </a:lnTo>
                  <a:lnTo>
                    <a:pt x="93955" y="187843"/>
                  </a:lnTo>
                  <a:lnTo>
                    <a:pt x="94084" y="187876"/>
                  </a:lnTo>
                  <a:lnTo>
                    <a:pt x="94214" y="187876"/>
                  </a:lnTo>
                  <a:lnTo>
                    <a:pt x="94344" y="187843"/>
                  </a:lnTo>
                  <a:lnTo>
                    <a:pt x="94473" y="187779"/>
                  </a:lnTo>
                  <a:lnTo>
                    <a:pt x="94570" y="187714"/>
                  </a:lnTo>
                  <a:lnTo>
                    <a:pt x="94668" y="187617"/>
                  </a:lnTo>
                  <a:lnTo>
                    <a:pt x="94732" y="187520"/>
                  </a:lnTo>
                  <a:lnTo>
                    <a:pt x="94797" y="187390"/>
                  </a:lnTo>
                  <a:lnTo>
                    <a:pt x="94797" y="187260"/>
                  </a:lnTo>
                  <a:lnTo>
                    <a:pt x="94765" y="187098"/>
                  </a:lnTo>
                  <a:lnTo>
                    <a:pt x="94214" y="184668"/>
                  </a:lnTo>
                  <a:lnTo>
                    <a:pt x="93598" y="182239"/>
                  </a:lnTo>
                  <a:lnTo>
                    <a:pt x="92918" y="179874"/>
                  </a:lnTo>
                  <a:lnTo>
                    <a:pt x="92173" y="177509"/>
                  </a:lnTo>
                  <a:lnTo>
                    <a:pt x="91395" y="175143"/>
                  </a:lnTo>
                  <a:lnTo>
                    <a:pt x="90521" y="172843"/>
                  </a:lnTo>
                  <a:lnTo>
                    <a:pt x="89646" y="170543"/>
                  </a:lnTo>
                  <a:lnTo>
                    <a:pt x="88674" y="168275"/>
                  </a:lnTo>
                  <a:lnTo>
                    <a:pt x="87670" y="166040"/>
                  </a:lnTo>
                  <a:lnTo>
                    <a:pt x="86633" y="163804"/>
                  </a:lnTo>
                  <a:lnTo>
                    <a:pt x="85531" y="161601"/>
                  </a:lnTo>
                  <a:lnTo>
                    <a:pt x="84397" y="159430"/>
                  </a:lnTo>
                  <a:lnTo>
                    <a:pt x="83199" y="157260"/>
                  </a:lnTo>
                  <a:lnTo>
                    <a:pt x="81968" y="155154"/>
                  </a:lnTo>
                  <a:lnTo>
                    <a:pt x="80704" y="153048"/>
                  </a:lnTo>
                  <a:lnTo>
                    <a:pt x="79376" y="150975"/>
                  </a:lnTo>
                  <a:lnTo>
                    <a:pt x="78015" y="148901"/>
                  </a:lnTo>
                  <a:lnTo>
                    <a:pt x="76622" y="146892"/>
                  </a:lnTo>
                  <a:lnTo>
                    <a:pt x="75164" y="144884"/>
                  </a:lnTo>
                  <a:lnTo>
                    <a:pt x="73706" y="142908"/>
                  </a:lnTo>
                  <a:lnTo>
                    <a:pt x="72183" y="140931"/>
                  </a:lnTo>
                  <a:lnTo>
                    <a:pt x="70661" y="139020"/>
                  </a:lnTo>
                  <a:lnTo>
                    <a:pt x="69073" y="137108"/>
                  </a:lnTo>
                  <a:lnTo>
                    <a:pt x="67453" y="135229"/>
                  </a:lnTo>
                  <a:lnTo>
                    <a:pt x="65833" y="133383"/>
                  </a:lnTo>
                  <a:lnTo>
                    <a:pt x="64149" y="131536"/>
                  </a:lnTo>
                  <a:lnTo>
                    <a:pt x="62464" y="129754"/>
                  </a:lnTo>
                  <a:lnTo>
                    <a:pt x="60747" y="127972"/>
                  </a:lnTo>
                  <a:lnTo>
                    <a:pt x="58997" y="126223"/>
                  </a:lnTo>
                  <a:lnTo>
                    <a:pt x="57216" y="124473"/>
                  </a:lnTo>
                  <a:lnTo>
                    <a:pt x="55434" y="122788"/>
                  </a:lnTo>
                  <a:lnTo>
                    <a:pt x="53619" y="121104"/>
                  </a:lnTo>
                  <a:lnTo>
                    <a:pt x="52583" y="120197"/>
                  </a:lnTo>
                  <a:lnTo>
                    <a:pt x="51514" y="119289"/>
                  </a:lnTo>
                  <a:lnTo>
                    <a:pt x="49375" y="117508"/>
                  </a:lnTo>
                  <a:lnTo>
                    <a:pt x="45002" y="113976"/>
                  </a:lnTo>
                  <a:lnTo>
                    <a:pt x="42863" y="112227"/>
                  </a:lnTo>
                  <a:lnTo>
                    <a:pt x="41794" y="111320"/>
                  </a:lnTo>
                  <a:lnTo>
                    <a:pt x="40725" y="110380"/>
                  </a:lnTo>
                  <a:lnTo>
                    <a:pt x="39688" y="109473"/>
                  </a:lnTo>
                  <a:lnTo>
                    <a:pt x="38684" y="108501"/>
                  </a:lnTo>
                  <a:lnTo>
                    <a:pt x="37712" y="107529"/>
                  </a:lnTo>
                  <a:lnTo>
                    <a:pt x="36740" y="106525"/>
                  </a:lnTo>
                  <a:lnTo>
                    <a:pt x="36254" y="105941"/>
                  </a:lnTo>
                  <a:lnTo>
                    <a:pt x="35768" y="105391"/>
                  </a:lnTo>
                  <a:lnTo>
                    <a:pt x="35282" y="104775"/>
                  </a:lnTo>
                  <a:lnTo>
                    <a:pt x="34829" y="104192"/>
                  </a:lnTo>
                  <a:lnTo>
                    <a:pt x="34407" y="103576"/>
                  </a:lnTo>
                  <a:lnTo>
                    <a:pt x="33986" y="102961"/>
                  </a:lnTo>
                  <a:lnTo>
                    <a:pt x="33209" y="101730"/>
                  </a:lnTo>
                  <a:lnTo>
                    <a:pt x="32496" y="100434"/>
                  </a:lnTo>
                  <a:lnTo>
                    <a:pt x="31848" y="99105"/>
                  </a:lnTo>
                  <a:lnTo>
                    <a:pt x="31265" y="97777"/>
                  </a:lnTo>
                  <a:lnTo>
                    <a:pt x="30747" y="96416"/>
                  </a:lnTo>
                  <a:lnTo>
                    <a:pt x="30293" y="95023"/>
                  </a:lnTo>
                  <a:lnTo>
                    <a:pt x="29872" y="93598"/>
                  </a:lnTo>
                  <a:lnTo>
                    <a:pt x="29515" y="92172"/>
                  </a:lnTo>
                  <a:lnTo>
                    <a:pt x="29191" y="90747"/>
                  </a:lnTo>
                  <a:lnTo>
                    <a:pt x="28900" y="89289"/>
                  </a:lnTo>
                  <a:lnTo>
                    <a:pt x="28673" y="87799"/>
                  </a:lnTo>
                  <a:lnTo>
                    <a:pt x="28446" y="86308"/>
                  </a:lnTo>
                  <a:lnTo>
                    <a:pt x="28284" y="84818"/>
                  </a:lnTo>
                  <a:lnTo>
                    <a:pt x="28025" y="82194"/>
                  </a:lnTo>
                  <a:lnTo>
                    <a:pt x="27798" y="79570"/>
                  </a:lnTo>
                  <a:lnTo>
                    <a:pt x="27377" y="74353"/>
                  </a:lnTo>
                  <a:lnTo>
                    <a:pt x="26988" y="69170"/>
                  </a:lnTo>
                  <a:lnTo>
                    <a:pt x="26794" y="66578"/>
                  </a:lnTo>
                  <a:lnTo>
                    <a:pt x="26567" y="63986"/>
                  </a:lnTo>
                  <a:lnTo>
                    <a:pt x="26308" y="61394"/>
                  </a:lnTo>
                  <a:lnTo>
                    <a:pt x="26016" y="58835"/>
                  </a:lnTo>
                  <a:lnTo>
                    <a:pt x="25660" y="56243"/>
                  </a:lnTo>
                  <a:lnTo>
                    <a:pt x="25271" y="53651"/>
                  </a:lnTo>
                  <a:lnTo>
                    <a:pt x="24818" y="51092"/>
                  </a:lnTo>
                  <a:lnTo>
                    <a:pt x="24299" y="48500"/>
                  </a:lnTo>
                  <a:lnTo>
                    <a:pt x="24040" y="47236"/>
                  </a:lnTo>
                  <a:lnTo>
                    <a:pt x="23716" y="45940"/>
                  </a:lnTo>
                  <a:lnTo>
                    <a:pt x="23392" y="44645"/>
                  </a:lnTo>
                  <a:lnTo>
                    <a:pt x="23036" y="43349"/>
                  </a:lnTo>
                  <a:lnTo>
                    <a:pt x="22193" y="40433"/>
                  </a:lnTo>
                  <a:lnTo>
                    <a:pt x="21254" y="37549"/>
                  </a:lnTo>
                  <a:lnTo>
                    <a:pt x="20250" y="34666"/>
                  </a:lnTo>
                  <a:lnTo>
                    <a:pt x="19213" y="31815"/>
                  </a:lnTo>
                  <a:lnTo>
                    <a:pt x="18047" y="29029"/>
                  </a:lnTo>
                  <a:lnTo>
                    <a:pt x="16848" y="26242"/>
                  </a:lnTo>
                  <a:lnTo>
                    <a:pt x="15584" y="23489"/>
                  </a:lnTo>
                  <a:lnTo>
                    <a:pt x="14256" y="20767"/>
                  </a:lnTo>
                  <a:lnTo>
                    <a:pt x="12863" y="18078"/>
                  </a:lnTo>
                  <a:lnTo>
                    <a:pt x="11373" y="15422"/>
                  </a:lnTo>
                  <a:lnTo>
                    <a:pt x="9850" y="12797"/>
                  </a:lnTo>
                  <a:lnTo>
                    <a:pt x="8262" y="10238"/>
                  </a:lnTo>
                  <a:lnTo>
                    <a:pt x="6610" y="7678"/>
                  </a:lnTo>
                  <a:lnTo>
                    <a:pt x="4893" y="5184"/>
                  </a:lnTo>
                  <a:lnTo>
                    <a:pt x="3111" y="2722"/>
                  </a:lnTo>
                  <a:lnTo>
                    <a:pt x="1264" y="292"/>
                  </a:lnTo>
                  <a:lnTo>
                    <a:pt x="1167" y="162"/>
                  </a:lnTo>
                  <a:lnTo>
                    <a:pt x="1038" y="97"/>
                  </a:lnTo>
                  <a:lnTo>
                    <a:pt x="908" y="33"/>
                  </a:lnTo>
                  <a:lnTo>
                    <a:pt x="77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6" name="Shape 136"/>
        <p:cNvGrpSpPr/>
        <p:nvPr/>
      </p:nvGrpSpPr>
      <p:grpSpPr>
        <a:xfrm>
          <a:off x="0" y="0"/>
          <a:ext cx="0" cy="0"/>
          <a:chOff x="0" y="0"/>
          <a:chExt cx="0" cy="0"/>
        </a:xfrm>
      </p:grpSpPr>
      <p:sp>
        <p:nvSpPr>
          <p:cNvPr id="137" name="Google Shape;137;p13"/>
          <p:cNvSpPr/>
          <p:nvPr>
            <p:ph idx="2" type="pic"/>
          </p:nvPr>
        </p:nvSpPr>
        <p:spPr>
          <a:xfrm>
            <a:off x="0" y="0"/>
            <a:ext cx="9144000" cy="5143500"/>
          </a:xfrm>
          <a:prstGeom prst="rect">
            <a:avLst/>
          </a:prstGeom>
          <a:noFill/>
          <a:ln>
            <a:noFill/>
          </a:ln>
        </p:spPr>
      </p:sp>
      <p:sp>
        <p:nvSpPr>
          <p:cNvPr id="138" name="Google Shape;138;p13"/>
          <p:cNvSpPr txBox="1"/>
          <p:nvPr>
            <p:ph type="title"/>
          </p:nvPr>
        </p:nvSpPr>
        <p:spPr>
          <a:xfrm>
            <a:off x="720000" y="4014450"/>
            <a:ext cx="7704000" cy="572700"/>
          </a:xfrm>
          <a:prstGeom prst="rect">
            <a:avLst/>
          </a:prstGeom>
          <a:solidFill>
            <a:schemeClr val="dk2"/>
          </a:solid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39" name="Shape 139"/>
        <p:cNvGrpSpPr/>
        <p:nvPr/>
      </p:nvGrpSpPr>
      <p:grpSpPr>
        <a:xfrm>
          <a:off x="0" y="0"/>
          <a:ext cx="0" cy="0"/>
          <a:chOff x="0" y="0"/>
          <a:chExt cx="0" cy="0"/>
        </a:xfrm>
      </p:grpSpPr>
      <p:sp>
        <p:nvSpPr>
          <p:cNvPr id="140" name="Google Shape;140;p14"/>
          <p:cNvSpPr/>
          <p:nvPr/>
        </p:nvSpPr>
        <p:spPr>
          <a:xfrm>
            <a:off x="0" y="3489150"/>
            <a:ext cx="9144000" cy="1654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sp>
        <p:nvSpPr>
          <p:cNvPr id="141" name="Google Shape;141;p14"/>
          <p:cNvSpPr txBox="1"/>
          <p:nvPr>
            <p:ph hasCustomPrompt="1" type="title"/>
          </p:nvPr>
        </p:nvSpPr>
        <p:spPr>
          <a:xfrm flipH="1">
            <a:off x="1125450" y="1930950"/>
            <a:ext cx="6893100" cy="1281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9600"/>
              <a:buNone/>
              <a:defRPr sz="7600"/>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142" name="Google Shape;142;p14"/>
          <p:cNvSpPr txBox="1"/>
          <p:nvPr>
            <p:ph idx="1" type="subTitle"/>
          </p:nvPr>
        </p:nvSpPr>
        <p:spPr>
          <a:xfrm flipH="1">
            <a:off x="1861950" y="3646374"/>
            <a:ext cx="54201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solidFill>
                  <a:schemeClr val="dk2"/>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grpSp>
        <p:nvGrpSpPr>
          <p:cNvPr id="143" name="Google Shape;143;p14"/>
          <p:cNvGrpSpPr/>
          <p:nvPr/>
        </p:nvGrpSpPr>
        <p:grpSpPr>
          <a:xfrm flipH="1">
            <a:off x="-391300" y="-122100"/>
            <a:ext cx="2203900" cy="1628000"/>
            <a:chOff x="3931075" y="238125"/>
            <a:chExt cx="2203900" cy="1628000"/>
          </a:xfrm>
        </p:grpSpPr>
        <p:sp>
          <p:nvSpPr>
            <p:cNvPr id="144" name="Google Shape;144;p14"/>
            <p:cNvSpPr/>
            <p:nvPr/>
          </p:nvSpPr>
          <p:spPr>
            <a:xfrm>
              <a:off x="4698100" y="238125"/>
              <a:ext cx="1287025" cy="1200350"/>
            </a:xfrm>
            <a:custGeom>
              <a:rect b="b" l="l" r="r" t="t"/>
              <a:pathLst>
                <a:path extrusionOk="0" h="48014" w="51481">
                  <a:moveTo>
                    <a:pt x="583" y="0"/>
                  </a:moveTo>
                  <a:lnTo>
                    <a:pt x="486" y="32"/>
                  </a:lnTo>
                  <a:lnTo>
                    <a:pt x="357" y="97"/>
                  </a:lnTo>
                  <a:lnTo>
                    <a:pt x="260" y="162"/>
                  </a:lnTo>
                  <a:lnTo>
                    <a:pt x="162" y="259"/>
                  </a:lnTo>
                  <a:lnTo>
                    <a:pt x="98" y="389"/>
                  </a:lnTo>
                  <a:lnTo>
                    <a:pt x="33" y="486"/>
                  </a:lnTo>
                  <a:lnTo>
                    <a:pt x="0" y="648"/>
                  </a:lnTo>
                  <a:lnTo>
                    <a:pt x="0" y="778"/>
                  </a:lnTo>
                  <a:lnTo>
                    <a:pt x="0" y="907"/>
                  </a:lnTo>
                  <a:lnTo>
                    <a:pt x="65" y="1069"/>
                  </a:lnTo>
                  <a:lnTo>
                    <a:pt x="130" y="1199"/>
                  </a:lnTo>
                  <a:lnTo>
                    <a:pt x="227" y="1328"/>
                  </a:lnTo>
                  <a:lnTo>
                    <a:pt x="2171" y="3207"/>
                  </a:lnTo>
                  <a:lnTo>
                    <a:pt x="4115" y="5054"/>
                  </a:lnTo>
                  <a:lnTo>
                    <a:pt x="8035" y="8812"/>
                  </a:lnTo>
                  <a:lnTo>
                    <a:pt x="10011" y="10691"/>
                  </a:lnTo>
                  <a:lnTo>
                    <a:pt x="11923" y="12603"/>
                  </a:lnTo>
                  <a:lnTo>
                    <a:pt x="13834" y="14514"/>
                  </a:lnTo>
                  <a:lnTo>
                    <a:pt x="15681" y="16491"/>
                  </a:lnTo>
                  <a:lnTo>
                    <a:pt x="16037" y="16879"/>
                  </a:lnTo>
                  <a:lnTo>
                    <a:pt x="16361" y="17301"/>
                  </a:lnTo>
                  <a:lnTo>
                    <a:pt x="16653" y="17722"/>
                  </a:lnTo>
                  <a:lnTo>
                    <a:pt x="16944" y="18143"/>
                  </a:lnTo>
                  <a:lnTo>
                    <a:pt x="17204" y="18596"/>
                  </a:lnTo>
                  <a:lnTo>
                    <a:pt x="17430" y="19018"/>
                  </a:lnTo>
                  <a:lnTo>
                    <a:pt x="17819" y="19925"/>
                  </a:lnTo>
                  <a:lnTo>
                    <a:pt x="18143" y="20832"/>
                  </a:lnTo>
                  <a:lnTo>
                    <a:pt x="18435" y="21771"/>
                  </a:lnTo>
                  <a:lnTo>
                    <a:pt x="18694" y="22711"/>
                  </a:lnTo>
                  <a:lnTo>
                    <a:pt x="18921" y="23651"/>
                  </a:lnTo>
                  <a:lnTo>
                    <a:pt x="19180" y="24590"/>
                  </a:lnTo>
                  <a:lnTo>
                    <a:pt x="19439" y="25530"/>
                  </a:lnTo>
                  <a:lnTo>
                    <a:pt x="19698" y="26437"/>
                  </a:lnTo>
                  <a:lnTo>
                    <a:pt x="20022" y="27376"/>
                  </a:lnTo>
                  <a:lnTo>
                    <a:pt x="20411" y="28251"/>
                  </a:lnTo>
                  <a:lnTo>
                    <a:pt x="20638" y="28672"/>
                  </a:lnTo>
                  <a:lnTo>
                    <a:pt x="20897" y="29126"/>
                  </a:lnTo>
                  <a:lnTo>
                    <a:pt x="21156" y="29547"/>
                  </a:lnTo>
                  <a:lnTo>
                    <a:pt x="21448" y="29936"/>
                  </a:lnTo>
                  <a:lnTo>
                    <a:pt x="21772" y="30357"/>
                  </a:lnTo>
                  <a:lnTo>
                    <a:pt x="22128" y="30746"/>
                  </a:lnTo>
                  <a:lnTo>
                    <a:pt x="22808" y="31458"/>
                  </a:lnTo>
                  <a:lnTo>
                    <a:pt x="23554" y="32171"/>
                  </a:lnTo>
                  <a:lnTo>
                    <a:pt x="24299" y="32819"/>
                  </a:lnTo>
                  <a:lnTo>
                    <a:pt x="25109" y="33499"/>
                  </a:lnTo>
                  <a:lnTo>
                    <a:pt x="25919" y="34115"/>
                  </a:lnTo>
                  <a:lnTo>
                    <a:pt x="26761" y="34731"/>
                  </a:lnTo>
                  <a:lnTo>
                    <a:pt x="27603" y="35314"/>
                  </a:lnTo>
                  <a:lnTo>
                    <a:pt x="28478" y="35897"/>
                  </a:lnTo>
                  <a:lnTo>
                    <a:pt x="30260" y="37031"/>
                  </a:lnTo>
                  <a:lnTo>
                    <a:pt x="32042" y="38100"/>
                  </a:lnTo>
                  <a:lnTo>
                    <a:pt x="35541" y="40173"/>
                  </a:lnTo>
                  <a:lnTo>
                    <a:pt x="37355" y="41243"/>
                  </a:lnTo>
                  <a:lnTo>
                    <a:pt x="39202" y="42279"/>
                  </a:lnTo>
                  <a:lnTo>
                    <a:pt x="41048" y="43284"/>
                  </a:lnTo>
                  <a:lnTo>
                    <a:pt x="42928" y="44256"/>
                  </a:lnTo>
                  <a:lnTo>
                    <a:pt x="44807" y="45228"/>
                  </a:lnTo>
                  <a:lnTo>
                    <a:pt x="46686" y="46135"/>
                  </a:lnTo>
                  <a:lnTo>
                    <a:pt x="48597" y="47042"/>
                  </a:lnTo>
                  <a:lnTo>
                    <a:pt x="50509" y="47949"/>
                  </a:lnTo>
                  <a:lnTo>
                    <a:pt x="50638" y="47981"/>
                  </a:lnTo>
                  <a:lnTo>
                    <a:pt x="50800" y="48014"/>
                  </a:lnTo>
                  <a:lnTo>
                    <a:pt x="50930" y="47981"/>
                  </a:lnTo>
                  <a:lnTo>
                    <a:pt x="51059" y="47949"/>
                  </a:lnTo>
                  <a:lnTo>
                    <a:pt x="51157" y="47884"/>
                  </a:lnTo>
                  <a:lnTo>
                    <a:pt x="51254" y="47787"/>
                  </a:lnTo>
                  <a:lnTo>
                    <a:pt x="51351" y="47690"/>
                  </a:lnTo>
                  <a:lnTo>
                    <a:pt x="51416" y="47560"/>
                  </a:lnTo>
                  <a:lnTo>
                    <a:pt x="51448" y="47431"/>
                  </a:lnTo>
                  <a:lnTo>
                    <a:pt x="51481" y="47301"/>
                  </a:lnTo>
                  <a:lnTo>
                    <a:pt x="51481" y="47171"/>
                  </a:lnTo>
                  <a:lnTo>
                    <a:pt x="51448" y="47042"/>
                  </a:lnTo>
                  <a:lnTo>
                    <a:pt x="51383" y="46912"/>
                  </a:lnTo>
                  <a:lnTo>
                    <a:pt x="51319" y="46815"/>
                  </a:lnTo>
                  <a:lnTo>
                    <a:pt x="51189" y="46685"/>
                  </a:lnTo>
                  <a:lnTo>
                    <a:pt x="51059" y="46621"/>
                  </a:lnTo>
                  <a:lnTo>
                    <a:pt x="48889" y="45616"/>
                  </a:lnTo>
                  <a:lnTo>
                    <a:pt x="46751" y="44580"/>
                  </a:lnTo>
                  <a:lnTo>
                    <a:pt x="44645" y="43543"/>
                  </a:lnTo>
                  <a:lnTo>
                    <a:pt x="42539" y="42441"/>
                  </a:lnTo>
                  <a:lnTo>
                    <a:pt x="40433" y="41307"/>
                  </a:lnTo>
                  <a:lnTo>
                    <a:pt x="38359" y="40173"/>
                  </a:lnTo>
                  <a:lnTo>
                    <a:pt x="36318" y="38975"/>
                  </a:lnTo>
                  <a:lnTo>
                    <a:pt x="34277" y="37744"/>
                  </a:lnTo>
                  <a:lnTo>
                    <a:pt x="32528" y="36610"/>
                  </a:lnTo>
                  <a:lnTo>
                    <a:pt x="30778" y="35476"/>
                  </a:lnTo>
                  <a:lnTo>
                    <a:pt x="29029" y="34309"/>
                  </a:lnTo>
                  <a:lnTo>
                    <a:pt x="27344" y="33143"/>
                  </a:lnTo>
                  <a:lnTo>
                    <a:pt x="26664" y="32657"/>
                  </a:lnTo>
                  <a:lnTo>
                    <a:pt x="26016" y="32171"/>
                  </a:lnTo>
                  <a:lnTo>
                    <a:pt x="25433" y="31685"/>
                  </a:lnTo>
                  <a:lnTo>
                    <a:pt x="24882" y="31167"/>
                  </a:lnTo>
                  <a:lnTo>
                    <a:pt x="24331" y="30681"/>
                  </a:lnTo>
                  <a:lnTo>
                    <a:pt x="23845" y="30163"/>
                  </a:lnTo>
                  <a:lnTo>
                    <a:pt x="23392" y="29612"/>
                  </a:lnTo>
                  <a:lnTo>
                    <a:pt x="22938" y="29061"/>
                  </a:lnTo>
                  <a:lnTo>
                    <a:pt x="22549" y="28510"/>
                  </a:lnTo>
                  <a:lnTo>
                    <a:pt x="22193" y="27895"/>
                  </a:lnTo>
                  <a:lnTo>
                    <a:pt x="21837" y="27279"/>
                  </a:lnTo>
                  <a:lnTo>
                    <a:pt x="21545" y="26599"/>
                  </a:lnTo>
                  <a:lnTo>
                    <a:pt x="21253" y="25918"/>
                  </a:lnTo>
                  <a:lnTo>
                    <a:pt x="20994" y="25173"/>
                  </a:lnTo>
                  <a:lnTo>
                    <a:pt x="20800" y="24396"/>
                  </a:lnTo>
                  <a:lnTo>
                    <a:pt x="20605" y="23586"/>
                  </a:lnTo>
                  <a:lnTo>
                    <a:pt x="20249" y="22160"/>
                  </a:lnTo>
                  <a:lnTo>
                    <a:pt x="20087" y="21480"/>
                  </a:lnTo>
                  <a:lnTo>
                    <a:pt x="19893" y="20864"/>
                  </a:lnTo>
                  <a:lnTo>
                    <a:pt x="19698" y="20281"/>
                  </a:lnTo>
                  <a:lnTo>
                    <a:pt x="19471" y="19698"/>
                  </a:lnTo>
                  <a:lnTo>
                    <a:pt x="19212" y="19180"/>
                  </a:lnTo>
                  <a:lnTo>
                    <a:pt x="18953" y="18629"/>
                  </a:lnTo>
                  <a:lnTo>
                    <a:pt x="18662" y="18110"/>
                  </a:lnTo>
                  <a:lnTo>
                    <a:pt x="18338" y="17624"/>
                  </a:lnTo>
                  <a:lnTo>
                    <a:pt x="17981" y="17106"/>
                  </a:lnTo>
                  <a:lnTo>
                    <a:pt x="17592" y="16588"/>
                  </a:lnTo>
                  <a:lnTo>
                    <a:pt x="17171" y="16102"/>
                  </a:lnTo>
                  <a:lnTo>
                    <a:pt x="16718" y="15551"/>
                  </a:lnTo>
                  <a:lnTo>
                    <a:pt x="15681" y="14449"/>
                  </a:lnTo>
                  <a:lnTo>
                    <a:pt x="12052" y="10853"/>
                  </a:lnTo>
                  <a:lnTo>
                    <a:pt x="8391" y="7290"/>
                  </a:lnTo>
                  <a:lnTo>
                    <a:pt x="1102" y="162"/>
                  </a:lnTo>
                  <a:lnTo>
                    <a:pt x="972" y="65"/>
                  </a:lnTo>
                  <a:lnTo>
                    <a:pt x="84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14"/>
            <p:cNvSpPr/>
            <p:nvPr/>
          </p:nvSpPr>
          <p:spPr>
            <a:xfrm>
              <a:off x="4383025" y="502150"/>
              <a:ext cx="1751950" cy="1161500"/>
            </a:xfrm>
            <a:custGeom>
              <a:rect b="b" l="l" r="r" t="t"/>
              <a:pathLst>
                <a:path extrusionOk="0" h="46460" w="70078">
                  <a:moveTo>
                    <a:pt x="746" y="1"/>
                  </a:moveTo>
                  <a:lnTo>
                    <a:pt x="584" y="33"/>
                  </a:lnTo>
                  <a:lnTo>
                    <a:pt x="454" y="98"/>
                  </a:lnTo>
                  <a:lnTo>
                    <a:pt x="357" y="163"/>
                  </a:lnTo>
                  <a:lnTo>
                    <a:pt x="227" y="228"/>
                  </a:lnTo>
                  <a:lnTo>
                    <a:pt x="163" y="325"/>
                  </a:lnTo>
                  <a:lnTo>
                    <a:pt x="65" y="454"/>
                  </a:lnTo>
                  <a:lnTo>
                    <a:pt x="33" y="584"/>
                  </a:lnTo>
                  <a:lnTo>
                    <a:pt x="1" y="681"/>
                  </a:lnTo>
                  <a:lnTo>
                    <a:pt x="1" y="811"/>
                  </a:lnTo>
                  <a:lnTo>
                    <a:pt x="33" y="940"/>
                  </a:lnTo>
                  <a:lnTo>
                    <a:pt x="65" y="1070"/>
                  </a:lnTo>
                  <a:lnTo>
                    <a:pt x="163" y="1167"/>
                  </a:lnTo>
                  <a:lnTo>
                    <a:pt x="292" y="1264"/>
                  </a:lnTo>
                  <a:lnTo>
                    <a:pt x="2528" y="2593"/>
                  </a:lnTo>
                  <a:lnTo>
                    <a:pt x="4731" y="3986"/>
                  </a:lnTo>
                  <a:lnTo>
                    <a:pt x="6934" y="5379"/>
                  </a:lnTo>
                  <a:lnTo>
                    <a:pt x="8003" y="6124"/>
                  </a:lnTo>
                  <a:lnTo>
                    <a:pt x="9072" y="6869"/>
                  </a:lnTo>
                  <a:lnTo>
                    <a:pt x="10109" y="7647"/>
                  </a:lnTo>
                  <a:lnTo>
                    <a:pt x="11145" y="8424"/>
                  </a:lnTo>
                  <a:lnTo>
                    <a:pt x="12150" y="9234"/>
                  </a:lnTo>
                  <a:lnTo>
                    <a:pt x="13122" y="10109"/>
                  </a:lnTo>
                  <a:lnTo>
                    <a:pt x="14094" y="10984"/>
                  </a:lnTo>
                  <a:lnTo>
                    <a:pt x="15001" y="11891"/>
                  </a:lnTo>
                  <a:lnTo>
                    <a:pt x="15908" y="12830"/>
                  </a:lnTo>
                  <a:lnTo>
                    <a:pt x="16783" y="13802"/>
                  </a:lnTo>
                  <a:lnTo>
                    <a:pt x="17495" y="14709"/>
                  </a:lnTo>
                  <a:lnTo>
                    <a:pt x="18176" y="15681"/>
                  </a:lnTo>
                  <a:lnTo>
                    <a:pt x="18791" y="16653"/>
                  </a:lnTo>
                  <a:lnTo>
                    <a:pt x="19374" y="17658"/>
                  </a:lnTo>
                  <a:lnTo>
                    <a:pt x="19958" y="18662"/>
                  </a:lnTo>
                  <a:lnTo>
                    <a:pt x="20508" y="19699"/>
                  </a:lnTo>
                  <a:lnTo>
                    <a:pt x="21610" y="21740"/>
                  </a:lnTo>
                  <a:lnTo>
                    <a:pt x="22161" y="22777"/>
                  </a:lnTo>
                  <a:lnTo>
                    <a:pt x="22744" y="23781"/>
                  </a:lnTo>
                  <a:lnTo>
                    <a:pt x="23359" y="24753"/>
                  </a:lnTo>
                  <a:lnTo>
                    <a:pt x="24007" y="25692"/>
                  </a:lnTo>
                  <a:lnTo>
                    <a:pt x="24720" y="26632"/>
                  </a:lnTo>
                  <a:lnTo>
                    <a:pt x="25077" y="27053"/>
                  </a:lnTo>
                  <a:lnTo>
                    <a:pt x="25465" y="27507"/>
                  </a:lnTo>
                  <a:lnTo>
                    <a:pt x="25886" y="27895"/>
                  </a:lnTo>
                  <a:lnTo>
                    <a:pt x="26308" y="28317"/>
                  </a:lnTo>
                  <a:lnTo>
                    <a:pt x="26729" y="28705"/>
                  </a:lnTo>
                  <a:lnTo>
                    <a:pt x="27182" y="29094"/>
                  </a:lnTo>
                  <a:lnTo>
                    <a:pt x="28219" y="29839"/>
                  </a:lnTo>
                  <a:lnTo>
                    <a:pt x="29256" y="30552"/>
                  </a:lnTo>
                  <a:lnTo>
                    <a:pt x="30357" y="31200"/>
                  </a:lnTo>
                  <a:lnTo>
                    <a:pt x="31459" y="31816"/>
                  </a:lnTo>
                  <a:lnTo>
                    <a:pt x="32625" y="32399"/>
                  </a:lnTo>
                  <a:lnTo>
                    <a:pt x="33792" y="32949"/>
                  </a:lnTo>
                  <a:lnTo>
                    <a:pt x="34990" y="33468"/>
                  </a:lnTo>
                  <a:lnTo>
                    <a:pt x="36221" y="33954"/>
                  </a:lnTo>
                  <a:lnTo>
                    <a:pt x="37420" y="34407"/>
                  </a:lnTo>
                  <a:lnTo>
                    <a:pt x="38651" y="34861"/>
                  </a:lnTo>
                  <a:lnTo>
                    <a:pt x="41113" y="35736"/>
                  </a:lnTo>
                  <a:lnTo>
                    <a:pt x="43543" y="36610"/>
                  </a:lnTo>
                  <a:lnTo>
                    <a:pt x="45876" y="37485"/>
                  </a:lnTo>
                  <a:lnTo>
                    <a:pt x="69073" y="46427"/>
                  </a:lnTo>
                  <a:lnTo>
                    <a:pt x="69235" y="46459"/>
                  </a:lnTo>
                  <a:lnTo>
                    <a:pt x="69526" y="46459"/>
                  </a:lnTo>
                  <a:lnTo>
                    <a:pt x="69656" y="46395"/>
                  </a:lnTo>
                  <a:lnTo>
                    <a:pt x="69786" y="46330"/>
                  </a:lnTo>
                  <a:lnTo>
                    <a:pt x="69883" y="46233"/>
                  </a:lnTo>
                  <a:lnTo>
                    <a:pt x="69948" y="46135"/>
                  </a:lnTo>
                  <a:lnTo>
                    <a:pt x="70012" y="46006"/>
                  </a:lnTo>
                  <a:lnTo>
                    <a:pt x="70045" y="45876"/>
                  </a:lnTo>
                  <a:lnTo>
                    <a:pt x="70077" y="45747"/>
                  </a:lnTo>
                  <a:lnTo>
                    <a:pt x="70077" y="45617"/>
                  </a:lnTo>
                  <a:lnTo>
                    <a:pt x="70045" y="45487"/>
                  </a:lnTo>
                  <a:lnTo>
                    <a:pt x="69980" y="45358"/>
                  </a:lnTo>
                  <a:lnTo>
                    <a:pt x="69915" y="45261"/>
                  </a:lnTo>
                  <a:lnTo>
                    <a:pt x="69786" y="45163"/>
                  </a:lnTo>
                  <a:lnTo>
                    <a:pt x="69656" y="45099"/>
                  </a:lnTo>
                  <a:lnTo>
                    <a:pt x="47334" y="36481"/>
                  </a:lnTo>
                  <a:lnTo>
                    <a:pt x="46038" y="35995"/>
                  </a:lnTo>
                  <a:lnTo>
                    <a:pt x="44677" y="35509"/>
                  </a:lnTo>
                  <a:lnTo>
                    <a:pt x="41826" y="34537"/>
                  </a:lnTo>
                  <a:lnTo>
                    <a:pt x="38910" y="33533"/>
                  </a:lnTo>
                  <a:lnTo>
                    <a:pt x="37420" y="32982"/>
                  </a:lnTo>
                  <a:lnTo>
                    <a:pt x="35962" y="32399"/>
                  </a:lnTo>
                  <a:lnTo>
                    <a:pt x="34537" y="31783"/>
                  </a:lnTo>
                  <a:lnTo>
                    <a:pt x="33144" y="31135"/>
                  </a:lnTo>
                  <a:lnTo>
                    <a:pt x="31783" y="30455"/>
                  </a:lnTo>
                  <a:lnTo>
                    <a:pt x="31103" y="30066"/>
                  </a:lnTo>
                  <a:lnTo>
                    <a:pt x="30455" y="29677"/>
                  </a:lnTo>
                  <a:lnTo>
                    <a:pt x="29839" y="29288"/>
                  </a:lnTo>
                  <a:lnTo>
                    <a:pt x="29223" y="28867"/>
                  </a:lnTo>
                  <a:lnTo>
                    <a:pt x="28640" y="28446"/>
                  </a:lnTo>
                  <a:lnTo>
                    <a:pt x="28057" y="27993"/>
                  </a:lnTo>
                  <a:lnTo>
                    <a:pt x="27506" y="27507"/>
                  </a:lnTo>
                  <a:lnTo>
                    <a:pt x="26956" y="27021"/>
                  </a:lnTo>
                  <a:lnTo>
                    <a:pt x="26470" y="26502"/>
                  </a:lnTo>
                  <a:lnTo>
                    <a:pt x="25984" y="25984"/>
                  </a:lnTo>
                  <a:lnTo>
                    <a:pt x="25239" y="25109"/>
                  </a:lnTo>
                  <a:lnTo>
                    <a:pt x="24558" y="24170"/>
                  </a:lnTo>
                  <a:lnTo>
                    <a:pt x="23943" y="23230"/>
                  </a:lnTo>
                  <a:lnTo>
                    <a:pt x="23327" y="22258"/>
                  </a:lnTo>
                  <a:lnTo>
                    <a:pt x="22744" y="21286"/>
                  </a:lnTo>
                  <a:lnTo>
                    <a:pt x="22193" y="20282"/>
                  </a:lnTo>
                  <a:lnTo>
                    <a:pt x="21092" y="18306"/>
                  </a:lnTo>
                  <a:lnTo>
                    <a:pt x="19990" y="16329"/>
                  </a:lnTo>
                  <a:lnTo>
                    <a:pt x="19407" y="15325"/>
                  </a:lnTo>
                  <a:lnTo>
                    <a:pt x="18791" y="14385"/>
                  </a:lnTo>
                  <a:lnTo>
                    <a:pt x="18143" y="13413"/>
                  </a:lnTo>
                  <a:lnTo>
                    <a:pt x="17463" y="12506"/>
                  </a:lnTo>
                  <a:lnTo>
                    <a:pt x="16718" y="11599"/>
                  </a:lnTo>
                  <a:lnTo>
                    <a:pt x="15908" y="10757"/>
                  </a:lnTo>
                  <a:lnTo>
                    <a:pt x="15098" y="9947"/>
                  </a:lnTo>
                  <a:lnTo>
                    <a:pt x="14256" y="9169"/>
                  </a:lnTo>
                  <a:lnTo>
                    <a:pt x="13381" y="8424"/>
                  </a:lnTo>
                  <a:lnTo>
                    <a:pt x="12506" y="7711"/>
                  </a:lnTo>
                  <a:lnTo>
                    <a:pt x="11631" y="6999"/>
                  </a:lnTo>
                  <a:lnTo>
                    <a:pt x="10724" y="6318"/>
                  </a:lnTo>
                  <a:lnTo>
                    <a:pt x="9817" y="5638"/>
                  </a:lnTo>
                  <a:lnTo>
                    <a:pt x="8878" y="4990"/>
                  </a:lnTo>
                  <a:lnTo>
                    <a:pt x="6998" y="3727"/>
                  </a:lnTo>
                  <a:lnTo>
                    <a:pt x="5055" y="2495"/>
                  </a:lnTo>
                  <a:lnTo>
                    <a:pt x="3111" y="1297"/>
                  </a:lnTo>
                  <a:lnTo>
                    <a:pt x="1167" y="130"/>
                  </a:lnTo>
                  <a:lnTo>
                    <a:pt x="1037" y="66"/>
                  </a:lnTo>
                  <a:lnTo>
                    <a:pt x="875" y="33"/>
                  </a:lnTo>
                  <a:lnTo>
                    <a:pt x="7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14"/>
            <p:cNvSpPr/>
            <p:nvPr/>
          </p:nvSpPr>
          <p:spPr>
            <a:xfrm>
              <a:off x="3931075" y="532125"/>
              <a:ext cx="2136675" cy="1334000"/>
            </a:xfrm>
            <a:custGeom>
              <a:rect b="b" l="l" r="r" t="t"/>
              <a:pathLst>
                <a:path extrusionOk="0" h="53360" w="85467">
                  <a:moveTo>
                    <a:pt x="713" y="0"/>
                  </a:moveTo>
                  <a:lnTo>
                    <a:pt x="584" y="33"/>
                  </a:lnTo>
                  <a:lnTo>
                    <a:pt x="454" y="65"/>
                  </a:lnTo>
                  <a:lnTo>
                    <a:pt x="324" y="162"/>
                  </a:lnTo>
                  <a:lnTo>
                    <a:pt x="227" y="227"/>
                  </a:lnTo>
                  <a:lnTo>
                    <a:pt x="130" y="324"/>
                  </a:lnTo>
                  <a:lnTo>
                    <a:pt x="65" y="454"/>
                  </a:lnTo>
                  <a:lnTo>
                    <a:pt x="33" y="551"/>
                  </a:lnTo>
                  <a:lnTo>
                    <a:pt x="0" y="681"/>
                  </a:lnTo>
                  <a:lnTo>
                    <a:pt x="0" y="810"/>
                  </a:lnTo>
                  <a:lnTo>
                    <a:pt x="0" y="940"/>
                  </a:lnTo>
                  <a:lnTo>
                    <a:pt x="65" y="1070"/>
                  </a:lnTo>
                  <a:lnTo>
                    <a:pt x="162" y="1167"/>
                  </a:lnTo>
                  <a:lnTo>
                    <a:pt x="292" y="1264"/>
                  </a:lnTo>
                  <a:lnTo>
                    <a:pt x="2949" y="2916"/>
                  </a:lnTo>
                  <a:lnTo>
                    <a:pt x="5605" y="4569"/>
                  </a:lnTo>
                  <a:lnTo>
                    <a:pt x="8230" y="6253"/>
                  </a:lnTo>
                  <a:lnTo>
                    <a:pt x="10821" y="7970"/>
                  </a:lnTo>
                  <a:lnTo>
                    <a:pt x="12117" y="8878"/>
                  </a:lnTo>
                  <a:lnTo>
                    <a:pt x="13381" y="9752"/>
                  </a:lnTo>
                  <a:lnTo>
                    <a:pt x="14644" y="10692"/>
                  </a:lnTo>
                  <a:lnTo>
                    <a:pt x="15908" y="11631"/>
                  </a:lnTo>
                  <a:lnTo>
                    <a:pt x="17139" y="12571"/>
                  </a:lnTo>
                  <a:lnTo>
                    <a:pt x="18338" y="13575"/>
                  </a:lnTo>
                  <a:lnTo>
                    <a:pt x="19536" y="14580"/>
                  </a:lnTo>
                  <a:lnTo>
                    <a:pt x="20703" y="15584"/>
                  </a:lnTo>
                  <a:lnTo>
                    <a:pt x="21966" y="16750"/>
                  </a:lnTo>
                  <a:lnTo>
                    <a:pt x="23197" y="17949"/>
                  </a:lnTo>
                  <a:lnTo>
                    <a:pt x="24396" y="19180"/>
                  </a:lnTo>
                  <a:lnTo>
                    <a:pt x="25562" y="20444"/>
                  </a:lnTo>
                  <a:lnTo>
                    <a:pt x="26664" y="21739"/>
                  </a:lnTo>
                  <a:lnTo>
                    <a:pt x="27733" y="23068"/>
                  </a:lnTo>
                  <a:lnTo>
                    <a:pt x="28770" y="24461"/>
                  </a:lnTo>
                  <a:lnTo>
                    <a:pt x="29742" y="25854"/>
                  </a:lnTo>
                  <a:lnTo>
                    <a:pt x="30649" y="27247"/>
                  </a:lnTo>
                  <a:lnTo>
                    <a:pt x="31524" y="28640"/>
                  </a:lnTo>
                  <a:lnTo>
                    <a:pt x="33241" y="31491"/>
                  </a:lnTo>
                  <a:lnTo>
                    <a:pt x="34115" y="32884"/>
                  </a:lnTo>
                  <a:lnTo>
                    <a:pt x="35055" y="34245"/>
                  </a:lnTo>
                  <a:lnTo>
                    <a:pt x="35573" y="34893"/>
                  </a:lnTo>
                  <a:lnTo>
                    <a:pt x="36092" y="35541"/>
                  </a:lnTo>
                  <a:lnTo>
                    <a:pt x="36610" y="36189"/>
                  </a:lnTo>
                  <a:lnTo>
                    <a:pt x="37161" y="36805"/>
                  </a:lnTo>
                  <a:lnTo>
                    <a:pt x="37647" y="37291"/>
                  </a:lnTo>
                  <a:lnTo>
                    <a:pt x="38165" y="37776"/>
                  </a:lnTo>
                  <a:lnTo>
                    <a:pt x="38651" y="38230"/>
                  </a:lnTo>
                  <a:lnTo>
                    <a:pt x="39202" y="38651"/>
                  </a:lnTo>
                  <a:lnTo>
                    <a:pt x="39720" y="39072"/>
                  </a:lnTo>
                  <a:lnTo>
                    <a:pt x="40271" y="39494"/>
                  </a:lnTo>
                  <a:lnTo>
                    <a:pt x="41373" y="40239"/>
                  </a:lnTo>
                  <a:lnTo>
                    <a:pt x="42539" y="40951"/>
                  </a:lnTo>
                  <a:lnTo>
                    <a:pt x="43738" y="41599"/>
                  </a:lnTo>
                  <a:lnTo>
                    <a:pt x="44969" y="42215"/>
                  </a:lnTo>
                  <a:lnTo>
                    <a:pt x="46200" y="42766"/>
                  </a:lnTo>
                  <a:lnTo>
                    <a:pt x="47463" y="43284"/>
                  </a:lnTo>
                  <a:lnTo>
                    <a:pt x="48759" y="43770"/>
                  </a:lnTo>
                  <a:lnTo>
                    <a:pt x="50055" y="44191"/>
                  </a:lnTo>
                  <a:lnTo>
                    <a:pt x="51351" y="44645"/>
                  </a:lnTo>
                  <a:lnTo>
                    <a:pt x="53975" y="45422"/>
                  </a:lnTo>
                  <a:lnTo>
                    <a:pt x="56567" y="46200"/>
                  </a:lnTo>
                  <a:lnTo>
                    <a:pt x="60066" y="47172"/>
                  </a:lnTo>
                  <a:lnTo>
                    <a:pt x="63565" y="48144"/>
                  </a:lnTo>
                  <a:lnTo>
                    <a:pt x="67064" y="49083"/>
                  </a:lnTo>
                  <a:lnTo>
                    <a:pt x="70563" y="49991"/>
                  </a:lnTo>
                  <a:lnTo>
                    <a:pt x="74095" y="50865"/>
                  </a:lnTo>
                  <a:lnTo>
                    <a:pt x="77593" y="51708"/>
                  </a:lnTo>
                  <a:lnTo>
                    <a:pt x="81125" y="52550"/>
                  </a:lnTo>
                  <a:lnTo>
                    <a:pt x="84689" y="53328"/>
                  </a:lnTo>
                  <a:lnTo>
                    <a:pt x="84818" y="53360"/>
                  </a:lnTo>
                  <a:lnTo>
                    <a:pt x="84980" y="53360"/>
                  </a:lnTo>
                  <a:lnTo>
                    <a:pt x="85110" y="53295"/>
                  </a:lnTo>
                  <a:lnTo>
                    <a:pt x="85207" y="53230"/>
                  </a:lnTo>
                  <a:lnTo>
                    <a:pt x="85304" y="53133"/>
                  </a:lnTo>
                  <a:lnTo>
                    <a:pt x="85369" y="53036"/>
                  </a:lnTo>
                  <a:lnTo>
                    <a:pt x="85434" y="52906"/>
                  </a:lnTo>
                  <a:lnTo>
                    <a:pt x="85434" y="52777"/>
                  </a:lnTo>
                  <a:lnTo>
                    <a:pt x="85466" y="52647"/>
                  </a:lnTo>
                  <a:lnTo>
                    <a:pt x="85434" y="52518"/>
                  </a:lnTo>
                  <a:lnTo>
                    <a:pt x="85401" y="52388"/>
                  </a:lnTo>
                  <a:lnTo>
                    <a:pt x="85337" y="52258"/>
                  </a:lnTo>
                  <a:lnTo>
                    <a:pt x="85272" y="52129"/>
                  </a:lnTo>
                  <a:lnTo>
                    <a:pt x="85142" y="52032"/>
                  </a:lnTo>
                  <a:lnTo>
                    <a:pt x="85013" y="51967"/>
                  </a:lnTo>
                  <a:lnTo>
                    <a:pt x="84883" y="51902"/>
                  </a:lnTo>
                  <a:lnTo>
                    <a:pt x="81254" y="51092"/>
                  </a:lnTo>
                  <a:lnTo>
                    <a:pt x="77658" y="50250"/>
                  </a:lnTo>
                  <a:lnTo>
                    <a:pt x="74095" y="49407"/>
                  </a:lnTo>
                  <a:lnTo>
                    <a:pt x="70498" y="48500"/>
                  </a:lnTo>
                  <a:lnTo>
                    <a:pt x="66935" y="47561"/>
                  </a:lnTo>
                  <a:lnTo>
                    <a:pt x="63338" y="46621"/>
                  </a:lnTo>
                  <a:lnTo>
                    <a:pt x="59807" y="45617"/>
                  </a:lnTo>
                  <a:lnTo>
                    <a:pt x="56243" y="44612"/>
                  </a:lnTo>
                  <a:lnTo>
                    <a:pt x="54591" y="44126"/>
                  </a:lnTo>
                  <a:lnTo>
                    <a:pt x="52971" y="43608"/>
                  </a:lnTo>
                  <a:lnTo>
                    <a:pt x="51384" y="43090"/>
                  </a:lnTo>
                  <a:lnTo>
                    <a:pt x="49828" y="42507"/>
                  </a:lnTo>
                  <a:lnTo>
                    <a:pt x="48338" y="41923"/>
                  </a:lnTo>
                  <a:lnTo>
                    <a:pt x="46848" y="41275"/>
                  </a:lnTo>
                  <a:lnTo>
                    <a:pt x="45422" y="40595"/>
                  </a:lnTo>
                  <a:lnTo>
                    <a:pt x="44029" y="39850"/>
                  </a:lnTo>
                  <a:lnTo>
                    <a:pt x="43349" y="39461"/>
                  </a:lnTo>
                  <a:lnTo>
                    <a:pt x="42669" y="39040"/>
                  </a:lnTo>
                  <a:lnTo>
                    <a:pt x="42021" y="38619"/>
                  </a:lnTo>
                  <a:lnTo>
                    <a:pt x="41373" y="38165"/>
                  </a:lnTo>
                  <a:lnTo>
                    <a:pt x="40757" y="37712"/>
                  </a:lnTo>
                  <a:lnTo>
                    <a:pt x="40109" y="37193"/>
                  </a:lnTo>
                  <a:lnTo>
                    <a:pt x="39494" y="36707"/>
                  </a:lnTo>
                  <a:lnTo>
                    <a:pt x="38910" y="36157"/>
                  </a:lnTo>
                  <a:lnTo>
                    <a:pt x="38327" y="35606"/>
                  </a:lnTo>
                  <a:lnTo>
                    <a:pt x="37744" y="35023"/>
                  </a:lnTo>
                  <a:lnTo>
                    <a:pt x="37193" y="34407"/>
                  </a:lnTo>
                  <a:lnTo>
                    <a:pt x="36643" y="33759"/>
                  </a:lnTo>
                  <a:lnTo>
                    <a:pt x="36092" y="33111"/>
                  </a:lnTo>
                  <a:lnTo>
                    <a:pt x="35573" y="32431"/>
                  </a:lnTo>
                  <a:lnTo>
                    <a:pt x="35087" y="31718"/>
                  </a:lnTo>
                  <a:lnTo>
                    <a:pt x="34601" y="30973"/>
                  </a:lnTo>
                  <a:lnTo>
                    <a:pt x="33079" y="28608"/>
                  </a:lnTo>
                  <a:lnTo>
                    <a:pt x="31556" y="26340"/>
                  </a:lnTo>
                  <a:lnTo>
                    <a:pt x="30033" y="24105"/>
                  </a:lnTo>
                  <a:lnTo>
                    <a:pt x="29223" y="23035"/>
                  </a:lnTo>
                  <a:lnTo>
                    <a:pt x="28413" y="21966"/>
                  </a:lnTo>
                  <a:lnTo>
                    <a:pt x="27571" y="20897"/>
                  </a:lnTo>
                  <a:lnTo>
                    <a:pt x="26729" y="19860"/>
                  </a:lnTo>
                  <a:lnTo>
                    <a:pt x="25854" y="18824"/>
                  </a:lnTo>
                  <a:lnTo>
                    <a:pt x="24947" y="17819"/>
                  </a:lnTo>
                  <a:lnTo>
                    <a:pt x="24007" y="16815"/>
                  </a:lnTo>
                  <a:lnTo>
                    <a:pt x="23035" y="15843"/>
                  </a:lnTo>
                  <a:lnTo>
                    <a:pt x="22031" y="14904"/>
                  </a:lnTo>
                  <a:lnTo>
                    <a:pt x="20994" y="13964"/>
                  </a:lnTo>
                  <a:lnTo>
                    <a:pt x="19860" y="12960"/>
                  </a:lnTo>
                  <a:lnTo>
                    <a:pt x="18694" y="12020"/>
                  </a:lnTo>
                  <a:lnTo>
                    <a:pt x="17495" y="11048"/>
                  </a:lnTo>
                  <a:lnTo>
                    <a:pt x="16297" y="10141"/>
                  </a:lnTo>
                  <a:lnTo>
                    <a:pt x="15098" y="9234"/>
                  </a:lnTo>
                  <a:lnTo>
                    <a:pt x="13867" y="8359"/>
                  </a:lnTo>
                  <a:lnTo>
                    <a:pt x="11372" y="6642"/>
                  </a:lnTo>
                  <a:lnTo>
                    <a:pt x="8845" y="4957"/>
                  </a:lnTo>
                  <a:lnTo>
                    <a:pt x="6318" y="3337"/>
                  </a:lnTo>
                  <a:lnTo>
                    <a:pt x="3726" y="1718"/>
                  </a:lnTo>
                  <a:lnTo>
                    <a:pt x="1167" y="130"/>
                  </a:lnTo>
                  <a:lnTo>
                    <a:pt x="1005" y="65"/>
                  </a:lnTo>
                  <a:lnTo>
                    <a:pt x="875"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7" name="Google Shape;147;p14"/>
          <p:cNvGrpSpPr/>
          <p:nvPr/>
        </p:nvGrpSpPr>
        <p:grpSpPr>
          <a:xfrm flipH="1" rot="10800000">
            <a:off x="7383175" y="2176025"/>
            <a:ext cx="3446350" cy="4918050"/>
            <a:chOff x="3003675" y="558850"/>
            <a:chExt cx="3446350" cy="4918050"/>
          </a:xfrm>
        </p:grpSpPr>
        <p:sp>
          <p:nvSpPr>
            <p:cNvPr id="148" name="Google Shape;148;p14"/>
            <p:cNvSpPr/>
            <p:nvPr/>
          </p:nvSpPr>
          <p:spPr>
            <a:xfrm>
              <a:off x="3605475" y="558850"/>
              <a:ext cx="2844550" cy="4445825"/>
            </a:xfrm>
            <a:custGeom>
              <a:rect b="b" l="l" r="r" t="t"/>
              <a:pathLst>
                <a:path extrusionOk="0" h="177833" w="113782">
                  <a:moveTo>
                    <a:pt x="778" y="1"/>
                  </a:moveTo>
                  <a:lnTo>
                    <a:pt x="648" y="33"/>
                  </a:lnTo>
                  <a:lnTo>
                    <a:pt x="519" y="65"/>
                  </a:lnTo>
                  <a:lnTo>
                    <a:pt x="389" y="98"/>
                  </a:lnTo>
                  <a:lnTo>
                    <a:pt x="260" y="195"/>
                  </a:lnTo>
                  <a:lnTo>
                    <a:pt x="163" y="260"/>
                  </a:lnTo>
                  <a:lnTo>
                    <a:pt x="98" y="389"/>
                  </a:lnTo>
                  <a:lnTo>
                    <a:pt x="33" y="487"/>
                  </a:lnTo>
                  <a:lnTo>
                    <a:pt x="1" y="616"/>
                  </a:lnTo>
                  <a:lnTo>
                    <a:pt x="1" y="746"/>
                  </a:lnTo>
                  <a:lnTo>
                    <a:pt x="1" y="875"/>
                  </a:lnTo>
                  <a:lnTo>
                    <a:pt x="65" y="1005"/>
                  </a:lnTo>
                  <a:lnTo>
                    <a:pt x="163" y="1135"/>
                  </a:lnTo>
                  <a:lnTo>
                    <a:pt x="1134" y="2268"/>
                  </a:lnTo>
                  <a:lnTo>
                    <a:pt x="2074" y="3402"/>
                  </a:lnTo>
                  <a:lnTo>
                    <a:pt x="3014" y="4569"/>
                  </a:lnTo>
                  <a:lnTo>
                    <a:pt x="3953" y="5735"/>
                  </a:lnTo>
                  <a:lnTo>
                    <a:pt x="4860" y="6901"/>
                  </a:lnTo>
                  <a:lnTo>
                    <a:pt x="5735" y="8100"/>
                  </a:lnTo>
                  <a:lnTo>
                    <a:pt x="6610" y="9299"/>
                  </a:lnTo>
                  <a:lnTo>
                    <a:pt x="7484" y="10498"/>
                  </a:lnTo>
                  <a:lnTo>
                    <a:pt x="8327" y="11729"/>
                  </a:lnTo>
                  <a:lnTo>
                    <a:pt x="9137" y="12960"/>
                  </a:lnTo>
                  <a:lnTo>
                    <a:pt x="9947" y="14191"/>
                  </a:lnTo>
                  <a:lnTo>
                    <a:pt x="10757" y="15454"/>
                  </a:lnTo>
                  <a:lnTo>
                    <a:pt x="11534" y="16718"/>
                  </a:lnTo>
                  <a:lnTo>
                    <a:pt x="12279" y="17981"/>
                  </a:lnTo>
                  <a:lnTo>
                    <a:pt x="13024" y="19277"/>
                  </a:lnTo>
                  <a:lnTo>
                    <a:pt x="13770" y="20573"/>
                  </a:lnTo>
                  <a:lnTo>
                    <a:pt x="14450" y="21869"/>
                  </a:lnTo>
                  <a:lnTo>
                    <a:pt x="15163" y="23165"/>
                  </a:lnTo>
                  <a:lnTo>
                    <a:pt x="15843" y="24493"/>
                  </a:lnTo>
                  <a:lnTo>
                    <a:pt x="16491" y="25822"/>
                  </a:lnTo>
                  <a:lnTo>
                    <a:pt x="17107" y="27182"/>
                  </a:lnTo>
                  <a:lnTo>
                    <a:pt x="17722" y="28511"/>
                  </a:lnTo>
                  <a:lnTo>
                    <a:pt x="18338" y="29872"/>
                  </a:lnTo>
                  <a:lnTo>
                    <a:pt x="18921" y="31232"/>
                  </a:lnTo>
                  <a:lnTo>
                    <a:pt x="19472" y="32625"/>
                  </a:lnTo>
                  <a:lnTo>
                    <a:pt x="20022" y="33986"/>
                  </a:lnTo>
                  <a:lnTo>
                    <a:pt x="20541" y="35379"/>
                  </a:lnTo>
                  <a:lnTo>
                    <a:pt x="21059" y="36772"/>
                  </a:lnTo>
                  <a:lnTo>
                    <a:pt x="21545" y="38198"/>
                  </a:lnTo>
                  <a:lnTo>
                    <a:pt x="21999" y="39591"/>
                  </a:lnTo>
                  <a:lnTo>
                    <a:pt x="22452" y="41016"/>
                  </a:lnTo>
                  <a:lnTo>
                    <a:pt x="22906" y="42442"/>
                  </a:lnTo>
                  <a:lnTo>
                    <a:pt x="23295" y="43867"/>
                  </a:lnTo>
                  <a:lnTo>
                    <a:pt x="23683" y="45293"/>
                  </a:lnTo>
                  <a:lnTo>
                    <a:pt x="24072" y="46718"/>
                  </a:lnTo>
                  <a:lnTo>
                    <a:pt x="24396" y="48176"/>
                  </a:lnTo>
                  <a:lnTo>
                    <a:pt x="24753" y="49602"/>
                  </a:lnTo>
                  <a:lnTo>
                    <a:pt x="25044" y="51060"/>
                  </a:lnTo>
                  <a:lnTo>
                    <a:pt x="25336" y="52485"/>
                  </a:lnTo>
                  <a:lnTo>
                    <a:pt x="25627" y="53943"/>
                  </a:lnTo>
                  <a:lnTo>
                    <a:pt x="25854" y="55401"/>
                  </a:lnTo>
                  <a:lnTo>
                    <a:pt x="26113" y="56859"/>
                  </a:lnTo>
                  <a:lnTo>
                    <a:pt x="26308" y="58317"/>
                  </a:lnTo>
                  <a:lnTo>
                    <a:pt x="26502" y="59807"/>
                  </a:lnTo>
                  <a:lnTo>
                    <a:pt x="26696" y="61265"/>
                  </a:lnTo>
                  <a:lnTo>
                    <a:pt x="26826" y="62723"/>
                  </a:lnTo>
                  <a:lnTo>
                    <a:pt x="26956" y="64213"/>
                  </a:lnTo>
                  <a:lnTo>
                    <a:pt x="27085" y="65671"/>
                  </a:lnTo>
                  <a:lnTo>
                    <a:pt x="27182" y="67194"/>
                  </a:lnTo>
                  <a:lnTo>
                    <a:pt x="27215" y="68749"/>
                  </a:lnTo>
                  <a:lnTo>
                    <a:pt x="27247" y="70272"/>
                  </a:lnTo>
                  <a:lnTo>
                    <a:pt x="27247" y="71794"/>
                  </a:lnTo>
                  <a:lnTo>
                    <a:pt x="27215" y="74872"/>
                  </a:lnTo>
                  <a:lnTo>
                    <a:pt x="27150" y="77918"/>
                  </a:lnTo>
                  <a:lnTo>
                    <a:pt x="27085" y="80995"/>
                  </a:lnTo>
                  <a:lnTo>
                    <a:pt x="27118" y="82518"/>
                  </a:lnTo>
                  <a:lnTo>
                    <a:pt x="27150" y="84041"/>
                  </a:lnTo>
                  <a:lnTo>
                    <a:pt x="27182" y="85564"/>
                  </a:lnTo>
                  <a:lnTo>
                    <a:pt x="27280" y="87086"/>
                  </a:lnTo>
                  <a:lnTo>
                    <a:pt x="27442" y="88609"/>
                  </a:lnTo>
                  <a:lnTo>
                    <a:pt x="27636" y="90132"/>
                  </a:lnTo>
                  <a:lnTo>
                    <a:pt x="27798" y="91201"/>
                  </a:lnTo>
                  <a:lnTo>
                    <a:pt x="27992" y="92270"/>
                  </a:lnTo>
                  <a:lnTo>
                    <a:pt x="28219" y="93307"/>
                  </a:lnTo>
                  <a:lnTo>
                    <a:pt x="28511" y="94376"/>
                  </a:lnTo>
                  <a:lnTo>
                    <a:pt x="28835" y="95413"/>
                  </a:lnTo>
                  <a:lnTo>
                    <a:pt x="29159" y="96449"/>
                  </a:lnTo>
                  <a:lnTo>
                    <a:pt x="29580" y="97454"/>
                  </a:lnTo>
                  <a:lnTo>
                    <a:pt x="30001" y="98458"/>
                  </a:lnTo>
                  <a:lnTo>
                    <a:pt x="30487" y="99430"/>
                  </a:lnTo>
                  <a:lnTo>
                    <a:pt x="31038" y="100369"/>
                  </a:lnTo>
                  <a:lnTo>
                    <a:pt x="31589" y="101309"/>
                  </a:lnTo>
                  <a:lnTo>
                    <a:pt x="32236" y="102184"/>
                  </a:lnTo>
                  <a:lnTo>
                    <a:pt x="32884" y="103026"/>
                  </a:lnTo>
                  <a:lnTo>
                    <a:pt x="33630" y="103836"/>
                  </a:lnTo>
                  <a:lnTo>
                    <a:pt x="34407" y="104581"/>
                  </a:lnTo>
                  <a:lnTo>
                    <a:pt x="35217" y="105294"/>
                  </a:lnTo>
                  <a:lnTo>
                    <a:pt x="35735" y="105715"/>
                  </a:lnTo>
                  <a:lnTo>
                    <a:pt x="36286" y="106072"/>
                  </a:lnTo>
                  <a:lnTo>
                    <a:pt x="36805" y="106428"/>
                  </a:lnTo>
                  <a:lnTo>
                    <a:pt x="37355" y="106784"/>
                  </a:lnTo>
                  <a:lnTo>
                    <a:pt x="38489" y="107400"/>
                  </a:lnTo>
                  <a:lnTo>
                    <a:pt x="39656" y="107951"/>
                  </a:lnTo>
                  <a:lnTo>
                    <a:pt x="40854" y="108469"/>
                  </a:lnTo>
                  <a:lnTo>
                    <a:pt x="42085" y="108955"/>
                  </a:lnTo>
                  <a:lnTo>
                    <a:pt x="43317" y="109409"/>
                  </a:lnTo>
                  <a:lnTo>
                    <a:pt x="44580" y="109830"/>
                  </a:lnTo>
                  <a:lnTo>
                    <a:pt x="47107" y="110640"/>
                  </a:lnTo>
                  <a:lnTo>
                    <a:pt x="48338" y="111061"/>
                  </a:lnTo>
                  <a:lnTo>
                    <a:pt x="49602" y="111514"/>
                  </a:lnTo>
                  <a:lnTo>
                    <a:pt x="50833" y="112000"/>
                  </a:lnTo>
                  <a:lnTo>
                    <a:pt x="52032" y="112486"/>
                  </a:lnTo>
                  <a:lnTo>
                    <a:pt x="53198" y="113069"/>
                  </a:lnTo>
                  <a:lnTo>
                    <a:pt x="54364" y="113685"/>
                  </a:lnTo>
                  <a:lnTo>
                    <a:pt x="55531" y="114398"/>
                  </a:lnTo>
                  <a:lnTo>
                    <a:pt x="56632" y="115111"/>
                  </a:lnTo>
                  <a:lnTo>
                    <a:pt x="57766" y="115888"/>
                  </a:lnTo>
                  <a:lnTo>
                    <a:pt x="58835" y="116666"/>
                  </a:lnTo>
                  <a:lnTo>
                    <a:pt x="59904" y="117476"/>
                  </a:lnTo>
                  <a:lnTo>
                    <a:pt x="60941" y="118318"/>
                  </a:lnTo>
                  <a:lnTo>
                    <a:pt x="61945" y="119193"/>
                  </a:lnTo>
                  <a:lnTo>
                    <a:pt x="62917" y="120100"/>
                  </a:lnTo>
                  <a:lnTo>
                    <a:pt x="63889" y="121007"/>
                  </a:lnTo>
                  <a:lnTo>
                    <a:pt x="64861" y="121979"/>
                  </a:lnTo>
                  <a:lnTo>
                    <a:pt x="65768" y="122918"/>
                  </a:lnTo>
                  <a:lnTo>
                    <a:pt x="66675" y="123923"/>
                  </a:lnTo>
                  <a:lnTo>
                    <a:pt x="67583" y="124895"/>
                  </a:lnTo>
                  <a:lnTo>
                    <a:pt x="68457" y="125931"/>
                  </a:lnTo>
                  <a:lnTo>
                    <a:pt x="69300" y="126968"/>
                  </a:lnTo>
                  <a:lnTo>
                    <a:pt x="70142" y="128005"/>
                  </a:lnTo>
                  <a:lnTo>
                    <a:pt x="71794" y="130143"/>
                  </a:lnTo>
                  <a:lnTo>
                    <a:pt x="73382" y="132346"/>
                  </a:lnTo>
                  <a:lnTo>
                    <a:pt x="74937" y="134549"/>
                  </a:lnTo>
                  <a:lnTo>
                    <a:pt x="76427" y="136785"/>
                  </a:lnTo>
                  <a:lnTo>
                    <a:pt x="77918" y="139053"/>
                  </a:lnTo>
                  <a:lnTo>
                    <a:pt x="79343" y="141320"/>
                  </a:lnTo>
                  <a:lnTo>
                    <a:pt x="82194" y="145824"/>
                  </a:lnTo>
                  <a:lnTo>
                    <a:pt x="83684" y="148189"/>
                  </a:lnTo>
                  <a:lnTo>
                    <a:pt x="85207" y="150554"/>
                  </a:lnTo>
                  <a:lnTo>
                    <a:pt x="86762" y="152919"/>
                  </a:lnTo>
                  <a:lnTo>
                    <a:pt x="88350" y="155252"/>
                  </a:lnTo>
                  <a:lnTo>
                    <a:pt x="90002" y="157519"/>
                  </a:lnTo>
                  <a:lnTo>
                    <a:pt x="91687" y="159787"/>
                  </a:lnTo>
                  <a:lnTo>
                    <a:pt x="92561" y="160889"/>
                  </a:lnTo>
                  <a:lnTo>
                    <a:pt x="93436" y="161990"/>
                  </a:lnTo>
                  <a:lnTo>
                    <a:pt x="94343" y="163060"/>
                  </a:lnTo>
                  <a:lnTo>
                    <a:pt x="95250" y="164096"/>
                  </a:lnTo>
                  <a:lnTo>
                    <a:pt x="96190" y="165165"/>
                  </a:lnTo>
                  <a:lnTo>
                    <a:pt x="97129" y="166170"/>
                  </a:lnTo>
                  <a:lnTo>
                    <a:pt x="98101" y="167174"/>
                  </a:lnTo>
                  <a:lnTo>
                    <a:pt x="99073" y="168146"/>
                  </a:lnTo>
                  <a:lnTo>
                    <a:pt x="100110" y="169118"/>
                  </a:lnTo>
                  <a:lnTo>
                    <a:pt x="101114" y="170025"/>
                  </a:lnTo>
                  <a:lnTo>
                    <a:pt x="102184" y="170932"/>
                  </a:lnTo>
                  <a:lnTo>
                    <a:pt x="103253" y="171839"/>
                  </a:lnTo>
                  <a:lnTo>
                    <a:pt x="104354" y="172682"/>
                  </a:lnTo>
                  <a:lnTo>
                    <a:pt x="105488" y="173492"/>
                  </a:lnTo>
                  <a:lnTo>
                    <a:pt x="106622" y="174302"/>
                  </a:lnTo>
                  <a:lnTo>
                    <a:pt x="107821" y="175047"/>
                  </a:lnTo>
                  <a:lnTo>
                    <a:pt x="109020" y="175792"/>
                  </a:lnTo>
                  <a:lnTo>
                    <a:pt x="110251" y="176472"/>
                  </a:lnTo>
                  <a:lnTo>
                    <a:pt x="111514" y="177153"/>
                  </a:lnTo>
                  <a:lnTo>
                    <a:pt x="112810" y="177768"/>
                  </a:lnTo>
                  <a:lnTo>
                    <a:pt x="112972" y="177833"/>
                  </a:lnTo>
                  <a:lnTo>
                    <a:pt x="113231" y="177833"/>
                  </a:lnTo>
                  <a:lnTo>
                    <a:pt x="113361" y="177801"/>
                  </a:lnTo>
                  <a:lnTo>
                    <a:pt x="113490" y="177736"/>
                  </a:lnTo>
                  <a:lnTo>
                    <a:pt x="113588" y="177639"/>
                  </a:lnTo>
                  <a:lnTo>
                    <a:pt x="113652" y="177509"/>
                  </a:lnTo>
                  <a:lnTo>
                    <a:pt x="113717" y="177412"/>
                  </a:lnTo>
                  <a:lnTo>
                    <a:pt x="113750" y="177282"/>
                  </a:lnTo>
                  <a:lnTo>
                    <a:pt x="113782" y="177153"/>
                  </a:lnTo>
                  <a:lnTo>
                    <a:pt x="113782" y="177023"/>
                  </a:lnTo>
                  <a:lnTo>
                    <a:pt x="113750" y="176893"/>
                  </a:lnTo>
                  <a:lnTo>
                    <a:pt x="113685" y="176764"/>
                  </a:lnTo>
                  <a:lnTo>
                    <a:pt x="113620" y="176634"/>
                  </a:lnTo>
                  <a:lnTo>
                    <a:pt x="113523" y="176537"/>
                  </a:lnTo>
                  <a:lnTo>
                    <a:pt x="113361" y="176440"/>
                  </a:lnTo>
                  <a:lnTo>
                    <a:pt x="112162" y="175889"/>
                  </a:lnTo>
                  <a:lnTo>
                    <a:pt x="110996" y="175274"/>
                  </a:lnTo>
                  <a:lnTo>
                    <a:pt x="109862" y="174626"/>
                  </a:lnTo>
                  <a:lnTo>
                    <a:pt x="108728" y="173978"/>
                  </a:lnTo>
                  <a:lnTo>
                    <a:pt x="107626" y="173265"/>
                  </a:lnTo>
                  <a:lnTo>
                    <a:pt x="106590" y="172552"/>
                  </a:lnTo>
                  <a:lnTo>
                    <a:pt x="105521" y="171839"/>
                  </a:lnTo>
                  <a:lnTo>
                    <a:pt x="104516" y="171062"/>
                  </a:lnTo>
                  <a:lnTo>
                    <a:pt x="103512" y="170284"/>
                  </a:lnTo>
                  <a:lnTo>
                    <a:pt x="102540" y="169474"/>
                  </a:lnTo>
                  <a:lnTo>
                    <a:pt x="101600" y="168632"/>
                  </a:lnTo>
                  <a:lnTo>
                    <a:pt x="100661" y="167790"/>
                  </a:lnTo>
                  <a:lnTo>
                    <a:pt x="99754" y="166915"/>
                  </a:lnTo>
                  <a:lnTo>
                    <a:pt x="98847" y="166040"/>
                  </a:lnTo>
                  <a:lnTo>
                    <a:pt x="97972" y="165133"/>
                  </a:lnTo>
                  <a:lnTo>
                    <a:pt x="97129" y="164226"/>
                  </a:lnTo>
                  <a:lnTo>
                    <a:pt x="96287" y="163286"/>
                  </a:lnTo>
                  <a:lnTo>
                    <a:pt x="95445" y="162314"/>
                  </a:lnTo>
                  <a:lnTo>
                    <a:pt x="94635" y="161342"/>
                  </a:lnTo>
                  <a:lnTo>
                    <a:pt x="93857" y="160370"/>
                  </a:lnTo>
                  <a:lnTo>
                    <a:pt x="92302" y="158362"/>
                  </a:lnTo>
                  <a:lnTo>
                    <a:pt x="90779" y="156321"/>
                  </a:lnTo>
                  <a:lnTo>
                    <a:pt x="89322" y="154215"/>
                  </a:lnTo>
                  <a:lnTo>
                    <a:pt x="87864" y="152109"/>
                  </a:lnTo>
                  <a:lnTo>
                    <a:pt x="86438" y="149938"/>
                  </a:lnTo>
                  <a:lnTo>
                    <a:pt x="85045" y="147800"/>
                  </a:lnTo>
                  <a:lnTo>
                    <a:pt x="82291" y="143394"/>
                  </a:lnTo>
                  <a:lnTo>
                    <a:pt x="79505" y="139020"/>
                  </a:lnTo>
                  <a:lnTo>
                    <a:pt x="78112" y="136850"/>
                  </a:lnTo>
                  <a:lnTo>
                    <a:pt x="76686" y="134711"/>
                  </a:lnTo>
                  <a:lnTo>
                    <a:pt x="75228" y="132573"/>
                  </a:lnTo>
                  <a:lnTo>
                    <a:pt x="73738" y="130467"/>
                  </a:lnTo>
                  <a:lnTo>
                    <a:pt x="72215" y="128426"/>
                  </a:lnTo>
                  <a:lnTo>
                    <a:pt x="70628" y="126417"/>
                  </a:lnTo>
                  <a:lnTo>
                    <a:pt x="69850" y="125413"/>
                  </a:lnTo>
                  <a:lnTo>
                    <a:pt x="69008" y="124441"/>
                  </a:lnTo>
                  <a:lnTo>
                    <a:pt x="68166" y="123469"/>
                  </a:lnTo>
                  <a:lnTo>
                    <a:pt x="67323" y="122530"/>
                  </a:lnTo>
                  <a:lnTo>
                    <a:pt x="66449" y="121623"/>
                  </a:lnTo>
                  <a:lnTo>
                    <a:pt x="65574" y="120683"/>
                  </a:lnTo>
                  <a:lnTo>
                    <a:pt x="64667" y="119808"/>
                  </a:lnTo>
                  <a:lnTo>
                    <a:pt x="63727" y="118934"/>
                  </a:lnTo>
                  <a:lnTo>
                    <a:pt x="62788" y="118059"/>
                  </a:lnTo>
                  <a:lnTo>
                    <a:pt x="61816" y="117216"/>
                  </a:lnTo>
                  <a:lnTo>
                    <a:pt x="60844" y="116406"/>
                  </a:lnTo>
                  <a:lnTo>
                    <a:pt x="59839" y="115629"/>
                  </a:lnTo>
                  <a:lnTo>
                    <a:pt x="58835" y="114884"/>
                  </a:lnTo>
                  <a:lnTo>
                    <a:pt x="57831" y="114203"/>
                  </a:lnTo>
                  <a:lnTo>
                    <a:pt x="56826" y="113555"/>
                  </a:lnTo>
                  <a:lnTo>
                    <a:pt x="55790" y="112940"/>
                  </a:lnTo>
                  <a:lnTo>
                    <a:pt x="54785" y="112389"/>
                  </a:lnTo>
                  <a:lnTo>
                    <a:pt x="53716" y="111838"/>
                  </a:lnTo>
                  <a:lnTo>
                    <a:pt x="52680" y="111320"/>
                  </a:lnTo>
                  <a:lnTo>
                    <a:pt x="51610" y="110834"/>
                  </a:lnTo>
                  <a:lnTo>
                    <a:pt x="50541" y="110380"/>
                  </a:lnTo>
                  <a:lnTo>
                    <a:pt x="49440" y="109927"/>
                  </a:lnTo>
                  <a:lnTo>
                    <a:pt x="47237" y="109085"/>
                  </a:lnTo>
                  <a:lnTo>
                    <a:pt x="44969" y="108275"/>
                  </a:lnTo>
                  <a:lnTo>
                    <a:pt x="42669" y="107465"/>
                  </a:lnTo>
                  <a:lnTo>
                    <a:pt x="41826" y="107173"/>
                  </a:lnTo>
                  <a:lnTo>
                    <a:pt x="41016" y="106849"/>
                  </a:lnTo>
                  <a:lnTo>
                    <a:pt x="40239" y="106460"/>
                  </a:lnTo>
                  <a:lnTo>
                    <a:pt x="39461" y="106104"/>
                  </a:lnTo>
                  <a:lnTo>
                    <a:pt x="38748" y="105683"/>
                  </a:lnTo>
                  <a:lnTo>
                    <a:pt x="38036" y="105262"/>
                  </a:lnTo>
                  <a:lnTo>
                    <a:pt x="37388" y="104808"/>
                  </a:lnTo>
                  <a:lnTo>
                    <a:pt x="36740" y="104322"/>
                  </a:lnTo>
                  <a:lnTo>
                    <a:pt x="36124" y="103804"/>
                  </a:lnTo>
                  <a:lnTo>
                    <a:pt x="35541" y="103285"/>
                  </a:lnTo>
                  <a:lnTo>
                    <a:pt x="34958" y="102735"/>
                  </a:lnTo>
                  <a:lnTo>
                    <a:pt x="34440" y="102184"/>
                  </a:lnTo>
                  <a:lnTo>
                    <a:pt x="33921" y="101601"/>
                  </a:lnTo>
                  <a:lnTo>
                    <a:pt x="33435" y="100985"/>
                  </a:lnTo>
                  <a:lnTo>
                    <a:pt x="32982" y="100369"/>
                  </a:lnTo>
                  <a:lnTo>
                    <a:pt x="32560" y="99722"/>
                  </a:lnTo>
                  <a:lnTo>
                    <a:pt x="32139" y="99074"/>
                  </a:lnTo>
                  <a:lnTo>
                    <a:pt x="31750" y="98393"/>
                  </a:lnTo>
                  <a:lnTo>
                    <a:pt x="31394" y="97713"/>
                  </a:lnTo>
                  <a:lnTo>
                    <a:pt x="31070" y="97000"/>
                  </a:lnTo>
                  <a:lnTo>
                    <a:pt x="30746" y="96255"/>
                  </a:lnTo>
                  <a:lnTo>
                    <a:pt x="30455" y="95510"/>
                  </a:lnTo>
                  <a:lnTo>
                    <a:pt x="30195" y="94765"/>
                  </a:lnTo>
                  <a:lnTo>
                    <a:pt x="29969" y="93987"/>
                  </a:lnTo>
                  <a:lnTo>
                    <a:pt x="29742" y="93210"/>
                  </a:lnTo>
                  <a:lnTo>
                    <a:pt x="29547" y="92400"/>
                  </a:lnTo>
                  <a:lnTo>
                    <a:pt x="29353" y="91590"/>
                  </a:lnTo>
                  <a:lnTo>
                    <a:pt x="29191" y="90780"/>
                  </a:lnTo>
                  <a:lnTo>
                    <a:pt x="29061" y="89937"/>
                  </a:lnTo>
                  <a:lnTo>
                    <a:pt x="28932" y="89095"/>
                  </a:lnTo>
                  <a:lnTo>
                    <a:pt x="28835" y="88220"/>
                  </a:lnTo>
                  <a:lnTo>
                    <a:pt x="28770" y="87345"/>
                  </a:lnTo>
                  <a:lnTo>
                    <a:pt x="28673" y="85888"/>
                  </a:lnTo>
                  <a:lnTo>
                    <a:pt x="28575" y="84430"/>
                  </a:lnTo>
                  <a:lnTo>
                    <a:pt x="28543" y="82972"/>
                  </a:lnTo>
                  <a:lnTo>
                    <a:pt x="28511" y="81514"/>
                  </a:lnTo>
                  <a:lnTo>
                    <a:pt x="28543" y="78566"/>
                  </a:lnTo>
                  <a:lnTo>
                    <a:pt x="28575" y="75650"/>
                  </a:lnTo>
                  <a:lnTo>
                    <a:pt x="28608" y="72702"/>
                  </a:lnTo>
                  <a:lnTo>
                    <a:pt x="28640" y="69786"/>
                  </a:lnTo>
                  <a:lnTo>
                    <a:pt x="28608" y="68295"/>
                  </a:lnTo>
                  <a:lnTo>
                    <a:pt x="28575" y="66838"/>
                  </a:lnTo>
                  <a:lnTo>
                    <a:pt x="28478" y="65380"/>
                  </a:lnTo>
                  <a:lnTo>
                    <a:pt x="28381" y="63922"/>
                  </a:lnTo>
                  <a:lnTo>
                    <a:pt x="28122" y="61330"/>
                  </a:lnTo>
                  <a:lnTo>
                    <a:pt x="27830" y="58738"/>
                  </a:lnTo>
                  <a:lnTo>
                    <a:pt x="27442" y="56146"/>
                  </a:lnTo>
                  <a:lnTo>
                    <a:pt x="27020" y="53587"/>
                  </a:lnTo>
                  <a:lnTo>
                    <a:pt x="26502" y="51027"/>
                  </a:lnTo>
                  <a:lnTo>
                    <a:pt x="25951" y="48468"/>
                  </a:lnTo>
                  <a:lnTo>
                    <a:pt x="25336" y="45941"/>
                  </a:lnTo>
                  <a:lnTo>
                    <a:pt x="24655" y="43414"/>
                  </a:lnTo>
                  <a:lnTo>
                    <a:pt x="24234" y="41924"/>
                  </a:lnTo>
                  <a:lnTo>
                    <a:pt x="23781" y="40433"/>
                  </a:lnTo>
                  <a:lnTo>
                    <a:pt x="23295" y="38975"/>
                  </a:lnTo>
                  <a:lnTo>
                    <a:pt x="22809" y="37485"/>
                  </a:lnTo>
                  <a:lnTo>
                    <a:pt x="22290" y="36027"/>
                  </a:lnTo>
                  <a:lnTo>
                    <a:pt x="21772" y="34569"/>
                  </a:lnTo>
                  <a:lnTo>
                    <a:pt x="21221" y="33144"/>
                  </a:lnTo>
                  <a:lnTo>
                    <a:pt x="20638" y="31686"/>
                  </a:lnTo>
                  <a:lnTo>
                    <a:pt x="20055" y="30260"/>
                  </a:lnTo>
                  <a:lnTo>
                    <a:pt x="19439" y="28867"/>
                  </a:lnTo>
                  <a:lnTo>
                    <a:pt x="18824" y="27442"/>
                  </a:lnTo>
                  <a:lnTo>
                    <a:pt x="18176" y="26049"/>
                  </a:lnTo>
                  <a:lnTo>
                    <a:pt x="17495" y="24655"/>
                  </a:lnTo>
                  <a:lnTo>
                    <a:pt x="16815" y="23262"/>
                  </a:lnTo>
                  <a:lnTo>
                    <a:pt x="16102" y="21902"/>
                  </a:lnTo>
                  <a:lnTo>
                    <a:pt x="15357" y="20541"/>
                  </a:lnTo>
                  <a:lnTo>
                    <a:pt x="14612" y="19180"/>
                  </a:lnTo>
                  <a:lnTo>
                    <a:pt x="13867" y="17852"/>
                  </a:lnTo>
                  <a:lnTo>
                    <a:pt x="13089" y="16524"/>
                  </a:lnTo>
                  <a:lnTo>
                    <a:pt x="12279" y="15195"/>
                  </a:lnTo>
                  <a:lnTo>
                    <a:pt x="11469" y="13899"/>
                  </a:lnTo>
                  <a:lnTo>
                    <a:pt x="10627" y="12603"/>
                  </a:lnTo>
                  <a:lnTo>
                    <a:pt x="9785" y="11307"/>
                  </a:lnTo>
                  <a:lnTo>
                    <a:pt x="8910" y="10044"/>
                  </a:lnTo>
                  <a:lnTo>
                    <a:pt x="8003" y="8780"/>
                  </a:lnTo>
                  <a:lnTo>
                    <a:pt x="7096" y="7517"/>
                  </a:lnTo>
                  <a:lnTo>
                    <a:pt x="6189" y="6286"/>
                  </a:lnTo>
                  <a:lnTo>
                    <a:pt x="5249" y="5055"/>
                  </a:lnTo>
                  <a:lnTo>
                    <a:pt x="4277" y="3824"/>
                  </a:lnTo>
                  <a:lnTo>
                    <a:pt x="3305" y="2625"/>
                  </a:lnTo>
                  <a:lnTo>
                    <a:pt x="2301" y="1426"/>
                  </a:lnTo>
                  <a:lnTo>
                    <a:pt x="1296" y="260"/>
                  </a:lnTo>
                  <a:lnTo>
                    <a:pt x="1167" y="163"/>
                  </a:lnTo>
                  <a:lnTo>
                    <a:pt x="1037" y="65"/>
                  </a:lnTo>
                  <a:lnTo>
                    <a:pt x="908" y="33"/>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14"/>
            <p:cNvSpPr/>
            <p:nvPr/>
          </p:nvSpPr>
          <p:spPr>
            <a:xfrm>
              <a:off x="3293650" y="690875"/>
              <a:ext cx="2506800" cy="4786025"/>
            </a:xfrm>
            <a:custGeom>
              <a:rect b="b" l="l" r="r" t="t"/>
              <a:pathLst>
                <a:path extrusionOk="0" h="191441" w="100272">
                  <a:moveTo>
                    <a:pt x="584" y="0"/>
                  </a:moveTo>
                  <a:lnTo>
                    <a:pt x="454" y="33"/>
                  </a:lnTo>
                  <a:lnTo>
                    <a:pt x="357" y="98"/>
                  </a:lnTo>
                  <a:lnTo>
                    <a:pt x="227" y="195"/>
                  </a:lnTo>
                  <a:lnTo>
                    <a:pt x="162" y="292"/>
                  </a:lnTo>
                  <a:lnTo>
                    <a:pt x="65" y="389"/>
                  </a:lnTo>
                  <a:lnTo>
                    <a:pt x="33" y="519"/>
                  </a:lnTo>
                  <a:lnTo>
                    <a:pt x="0" y="648"/>
                  </a:lnTo>
                  <a:lnTo>
                    <a:pt x="0" y="778"/>
                  </a:lnTo>
                  <a:lnTo>
                    <a:pt x="0" y="940"/>
                  </a:lnTo>
                  <a:lnTo>
                    <a:pt x="65" y="1070"/>
                  </a:lnTo>
                  <a:lnTo>
                    <a:pt x="130" y="1199"/>
                  </a:lnTo>
                  <a:lnTo>
                    <a:pt x="260" y="1296"/>
                  </a:lnTo>
                  <a:lnTo>
                    <a:pt x="1361" y="2268"/>
                  </a:lnTo>
                  <a:lnTo>
                    <a:pt x="2430" y="3240"/>
                  </a:lnTo>
                  <a:lnTo>
                    <a:pt x="3467" y="4245"/>
                  </a:lnTo>
                  <a:lnTo>
                    <a:pt x="4471" y="5281"/>
                  </a:lnTo>
                  <a:lnTo>
                    <a:pt x="5443" y="6318"/>
                  </a:lnTo>
                  <a:lnTo>
                    <a:pt x="6383" y="7420"/>
                  </a:lnTo>
                  <a:lnTo>
                    <a:pt x="7290" y="8521"/>
                  </a:lnTo>
                  <a:lnTo>
                    <a:pt x="8132" y="9623"/>
                  </a:lnTo>
                  <a:lnTo>
                    <a:pt x="9007" y="10789"/>
                  </a:lnTo>
                  <a:lnTo>
                    <a:pt x="9817" y="11955"/>
                  </a:lnTo>
                  <a:lnTo>
                    <a:pt x="10594" y="13122"/>
                  </a:lnTo>
                  <a:lnTo>
                    <a:pt x="11340" y="14353"/>
                  </a:lnTo>
                  <a:lnTo>
                    <a:pt x="12052" y="15551"/>
                  </a:lnTo>
                  <a:lnTo>
                    <a:pt x="12765" y="16815"/>
                  </a:lnTo>
                  <a:lnTo>
                    <a:pt x="13413" y="18046"/>
                  </a:lnTo>
                  <a:lnTo>
                    <a:pt x="14061" y="19342"/>
                  </a:lnTo>
                  <a:lnTo>
                    <a:pt x="14677" y="20606"/>
                  </a:lnTo>
                  <a:lnTo>
                    <a:pt x="15260" y="21934"/>
                  </a:lnTo>
                  <a:lnTo>
                    <a:pt x="15843" y="23230"/>
                  </a:lnTo>
                  <a:lnTo>
                    <a:pt x="16361" y="24558"/>
                  </a:lnTo>
                  <a:lnTo>
                    <a:pt x="16880" y="25886"/>
                  </a:lnTo>
                  <a:lnTo>
                    <a:pt x="17366" y="27247"/>
                  </a:lnTo>
                  <a:lnTo>
                    <a:pt x="17819" y="28608"/>
                  </a:lnTo>
                  <a:lnTo>
                    <a:pt x="18273" y="29969"/>
                  </a:lnTo>
                  <a:lnTo>
                    <a:pt x="18694" y="31329"/>
                  </a:lnTo>
                  <a:lnTo>
                    <a:pt x="19083" y="32722"/>
                  </a:lnTo>
                  <a:lnTo>
                    <a:pt x="19439" y="34116"/>
                  </a:lnTo>
                  <a:lnTo>
                    <a:pt x="19795" y="35509"/>
                  </a:lnTo>
                  <a:lnTo>
                    <a:pt x="20119" y="36902"/>
                  </a:lnTo>
                  <a:lnTo>
                    <a:pt x="20443" y="38295"/>
                  </a:lnTo>
                  <a:lnTo>
                    <a:pt x="20735" y="39720"/>
                  </a:lnTo>
                  <a:lnTo>
                    <a:pt x="20994" y="41113"/>
                  </a:lnTo>
                  <a:lnTo>
                    <a:pt x="21253" y="42539"/>
                  </a:lnTo>
                  <a:lnTo>
                    <a:pt x="21480" y="43964"/>
                  </a:lnTo>
                  <a:lnTo>
                    <a:pt x="21901" y="46816"/>
                  </a:lnTo>
                  <a:lnTo>
                    <a:pt x="22258" y="49699"/>
                  </a:lnTo>
                  <a:lnTo>
                    <a:pt x="22582" y="52582"/>
                  </a:lnTo>
                  <a:lnTo>
                    <a:pt x="22841" y="55466"/>
                  </a:lnTo>
                  <a:lnTo>
                    <a:pt x="23068" y="58349"/>
                  </a:lnTo>
                  <a:lnTo>
                    <a:pt x="23521" y="64116"/>
                  </a:lnTo>
                  <a:lnTo>
                    <a:pt x="23975" y="69883"/>
                  </a:lnTo>
                  <a:lnTo>
                    <a:pt x="24202" y="72766"/>
                  </a:lnTo>
                  <a:lnTo>
                    <a:pt x="24493" y="75617"/>
                  </a:lnTo>
                  <a:lnTo>
                    <a:pt x="24817" y="78501"/>
                  </a:lnTo>
                  <a:lnTo>
                    <a:pt x="25206" y="81352"/>
                  </a:lnTo>
                  <a:lnTo>
                    <a:pt x="25659" y="84203"/>
                  </a:lnTo>
                  <a:lnTo>
                    <a:pt x="25886" y="85628"/>
                  </a:lnTo>
                  <a:lnTo>
                    <a:pt x="26178" y="87054"/>
                  </a:lnTo>
                  <a:lnTo>
                    <a:pt x="26372" y="88091"/>
                  </a:lnTo>
                  <a:lnTo>
                    <a:pt x="26631" y="89160"/>
                  </a:lnTo>
                  <a:lnTo>
                    <a:pt x="26891" y="90164"/>
                  </a:lnTo>
                  <a:lnTo>
                    <a:pt x="27150" y="91201"/>
                  </a:lnTo>
                  <a:lnTo>
                    <a:pt x="27441" y="92173"/>
                  </a:lnTo>
                  <a:lnTo>
                    <a:pt x="27765" y="93177"/>
                  </a:lnTo>
                  <a:lnTo>
                    <a:pt x="28089" y="94117"/>
                  </a:lnTo>
                  <a:lnTo>
                    <a:pt x="28446" y="95056"/>
                  </a:lnTo>
                  <a:lnTo>
                    <a:pt x="28834" y="95996"/>
                  </a:lnTo>
                  <a:lnTo>
                    <a:pt x="29223" y="96903"/>
                  </a:lnTo>
                  <a:lnTo>
                    <a:pt x="29644" y="97810"/>
                  </a:lnTo>
                  <a:lnTo>
                    <a:pt x="30098" y="98685"/>
                  </a:lnTo>
                  <a:lnTo>
                    <a:pt x="30552" y="99527"/>
                  </a:lnTo>
                  <a:lnTo>
                    <a:pt x="31038" y="100369"/>
                  </a:lnTo>
                  <a:lnTo>
                    <a:pt x="31556" y="101179"/>
                  </a:lnTo>
                  <a:lnTo>
                    <a:pt x="32107" y="101989"/>
                  </a:lnTo>
                  <a:lnTo>
                    <a:pt x="32657" y="102767"/>
                  </a:lnTo>
                  <a:lnTo>
                    <a:pt x="33241" y="103512"/>
                  </a:lnTo>
                  <a:lnTo>
                    <a:pt x="33856" y="104257"/>
                  </a:lnTo>
                  <a:lnTo>
                    <a:pt x="34504" y="104970"/>
                  </a:lnTo>
                  <a:lnTo>
                    <a:pt x="35184" y="105650"/>
                  </a:lnTo>
                  <a:lnTo>
                    <a:pt x="35865" y="106331"/>
                  </a:lnTo>
                  <a:lnTo>
                    <a:pt x="36610" y="106979"/>
                  </a:lnTo>
                  <a:lnTo>
                    <a:pt x="37355" y="107626"/>
                  </a:lnTo>
                  <a:lnTo>
                    <a:pt x="38133" y="108242"/>
                  </a:lnTo>
                  <a:lnTo>
                    <a:pt x="38975" y="108825"/>
                  </a:lnTo>
                  <a:lnTo>
                    <a:pt x="39817" y="109376"/>
                  </a:lnTo>
                  <a:lnTo>
                    <a:pt x="40692" y="109927"/>
                  </a:lnTo>
                  <a:lnTo>
                    <a:pt x="41599" y="110445"/>
                  </a:lnTo>
                  <a:lnTo>
                    <a:pt x="42539" y="110931"/>
                  </a:lnTo>
                  <a:lnTo>
                    <a:pt x="43511" y="111417"/>
                  </a:lnTo>
                  <a:lnTo>
                    <a:pt x="44515" y="111871"/>
                  </a:lnTo>
                  <a:lnTo>
                    <a:pt x="47107" y="113005"/>
                  </a:lnTo>
                  <a:lnTo>
                    <a:pt x="48370" y="113555"/>
                  </a:lnTo>
                  <a:lnTo>
                    <a:pt x="49602" y="114171"/>
                  </a:lnTo>
                  <a:lnTo>
                    <a:pt x="50833" y="114754"/>
                  </a:lnTo>
                  <a:lnTo>
                    <a:pt x="52064" y="115402"/>
                  </a:lnTo>
                  <a:lnTo>
                    <a:pt x="53230" y="116050"/>
                  </a:lnTo>
                  <a:lnTo>
                    <a:pt x="54396" y="116698"/>
                  </a:lnTo>
                  <a:lnTo>
                    <a:pt x="55563" y="117411"/>
                  </a:lnTo>
                  <a:lnTo>
                    <a:pt x="56697" y="118156"/>
                  </a:lnTo>
                  <a:lnTo>
                    <a:pt x="57798" y="118933"/>
                  </a:lnTo>
                  <a:lnTo>
                    <a:pt x="58867" y="119776"/>
                  </a:lnTo>
                  <a:lnTo>
                    <a:pt x="59936" y="120650"/>
                  </a:lnTo>
                  <a:lnTo>
                    <a:pt x="60973" y="121590"/>
                  </a:lnTo>
                  <a:lnTo>
                    <a:pt x="62010" y="122562"/>
                  </a:lnTo>
                  <a:lnTo>
                    <a:pt x="63014" y="123599"/>
                  </a:lnTo>
                  <a:lnTo>
                    <a:pt x="63954" y="124635"/>
                  </a:lnTo>
                  <a:lnTo>
                    <a:pt x="64861" y="125705"/>
                  </a:lnTo>
                  <a:lnTo>
                    <a:pt x="65736" y="126774"/>
                  </a:lnTo>
                  <a:lnTo>
                    <a:pt x="66610" y="127875"/>
                  </a:lnTo>
                  <a:lnTo>
                    <a:pt x="67453" y="128977"/>
                  </a:lnTo>
                  <a:lnTo>
                    <a:pt x="68263" y="130111"/>
                  </a:lnTo>
                  <a:lnTo>
                    <a:pt x="69073" y="131245"/>
                  </a:lnTo>
                  <a:lnTo>
                    <a:pt x="69883" y="132411"/>
                  </a:lnTo>
                  <a:lnTo>
                    <a:pt x="71405" y="134744"/>
                  </a:lnTo>
                  <a:lnTo>
                    <a:pt x="72896" y="137109"/>
                  </a:lnTo>
                  <a:lnTo>
                    <a:pt x="74321" y="139506"/>
                  </a:lnTo>
                  <a:lnTo>
                    <a:pt x="75747" y="141936"/>
                  </a:lnTo>
                  <a:lnTo>
                    <a:pt x="77399" y="144884"/>
                  </a:lnTo>
                  <a:lnTo>
                    <a:pt x="79051" y="147865"/>
                  </a:lnTo>
                  <a:lnTo>
                    <a:pt x="80639" y="150845"/>
                  </a:lnTo>
                  <a:lnTo>
                    <a:pt x="82194" y="153858"/>
                  </a:lnTo>
                  <a:lnTo>
                    <a:pt x="83717" y="156904"/>
                  </a:lnTo>
                  <a:lnTo>
                    <a:pt x="85207" y="159949"/>
                  </a:lnTo>
                  <a:lnTo>
                    <a:pt x="86665" y="163027"/>
                  </a:lnTo>
                  <a:lnTo>
                    <a:pt x="88090" y="166105"/>
                  </a:lnTo>
                  <a:lnTo>
                    <a:pt x="89483" y="169183"/>
                  </a:lnTo>
                  <a:lnTo>
                    <a:pt x="90876" y="172293"/>
                  </a:lnTo>
                  <a:lnTo>
                    <a:pt x="93598" y="178513"/>
                  </a:lnTo>
                  <a:lnTo>
                    <a:pt x="96255" y="184766"/>
                  </a:lnTo>
                  <a:lnTo>
                    <a:pt x="98911" y="191019"/>
                  </a:lnTo>
                  <a:lnTo>
                    <a:pt x="98976" y="191181"/>
                  </a:lnTo>
                  <a:lnTo>
                    <a:pt x="99073" y="191278"/>
                  </a:lnTo>
                  <a:lnTo>
                    <a:pt x="99170" y="191375"/>
                  </a:lnTo>
                  <a:lnTo>
                    <a:pt x="99300" y="191408"/>
                  </a:lnTo>
                  <a:lnTo>
                    <a:pt x="99430" y="191440"/>
                  </a:lnTo>
                  <a:lnTo>
                    <a:pt x="99689" y="191440"/>
                  </a:lnTo>
                  <a:lnTo>
                    <a:pt x="99818" y="191375"/>
                  </a:lnTo>
                  <a:lnTo>
                    <a:pt x="99948" y="191343"/>
                  </a:lnTo>
                  <a:lnTo>
                    <a:pt x="100045" y="191246"/>
                  </a:lnTo>
                  <a:lnTo>
                    <a:pt x="100142" y="191148"/>
                  </a:lnTo>
                  <a:lnTo>
                    <a:pt x="100207" y="191051"/>
                  </a:lnTo>
                  <a:lnTo>
                    <a:pt x="100272" y="190922"/>
                  </a:lnTo>
                  <a:lnTo>
                    <a:pt x="100272" y="190792"/>
                  </a:lnTo>
                  <a:lnTo>
                    <a:pt x="100272" y="190630"/>
                  </a:lnTo>
                  <a:lnTo>
                    <a:pt x="100207" y="190468"/>
                  </a:lnTo>
                  <a:lnTo>
                    <a:pt x="97842" y="184831"/>
                  </a:lnTo>
                  <a:lnTo>
                    <a:pt x="95445" y="179226"/>
                  </a:lnTo>
                  <a:lnTo>
                    <a:pt x="93015" y="173589"/>
                  </a:lnTo>
                  <a:lnTo>
                    <a:pt x="90520" y="168016"/>
                  </a:lnTo>
                  <a:lnTo>
                    <a:pt x="89257" y="165230"/>
                  </a:lnTo>
                  <a:lnTo>
                    <a:pt x="87993" y="162476"/>
                  </a:lnTo>
                  <a:lnTo>
                    <a:pt x="86665" y="159690"/>
                  </a:lnTo>
                  <a:lnTo>
                    <a:pt x="85336" y="156969"/>
                  </a:lnTo>
                  <a:lnTo>
                    <a:pt x="83976" y="154215"/>
                  </a:lnTo>
                  <a:lnTo>
                    <a:pt x="82583" y="151493"/>
                  </a:lnTo>
                  <a:lnTo>
                    <a:pt x="81157" y="148772"/>
                  </a:lnTo>
                  <a:lnTo>
                    <a:pt x="79732" y="146083"/>
                  </a:lnTo>
                  <a:lnTo>
                    <a:pt x="77334" y="141742"/>
                  </a:lnTo>
                  <a:lnTo>
                    <a:pt x="76071" y="139538"/>
                  </a:lnTo>
                  <a:lnTo>
                    <a:pt x="74807" y="137368"/>
                  </a:lnTo>
                  <a:lnTo>
                    <a:pt x="73479" y="135165"/>
                  </a:lnTo>
                  <a:lnTo>
                    <a:pt x="72118" y="132994"/>
                  </a:lnTo>
                  <a:lnTo>
                    <a:pt x="70693" y="130856"/>
                  </a:lnTo>
                  <a:lnTo>
                    <a:pt x="69947" y="129819"/>
                  </a:lnTo>
                  <a:lnTo>
                    <a:pt x="69202" y="128782"/>
                  </a:lnTo>
                  <a:lnTo>
                    <a:pt x="68457" y="127746"/>
                  </a:lnTo>
                  <a:lnTo>
                    <a:pt x="67680" y="126741"/>
                  </a:lnTo>
                  <a:lnTo>
                    <a:pt x="66870" y="125737"/>
                  </a:lnTo>
                  <a:lnTo>
                    <a:pt x="66060" y="124765"/>
                  </a:lnTo>
                  <a:lnTo>
                    <a:pt x="65250" y="123825"/>
                  </a:lnTo>
                  <a:lnTo>
                    <a:pt x="64407" y="122886"/>
                  </a:lnTo>
                  <a:lnTo>
                    <a:pt x="63533" y="121946"/>
                  </a:lnTo>
                  <a:lnTo>
                    <a:pt x="62626" y="121072"/>
                  </a:lnTo>
                  <a:lnTo>
                    <a:pt x="61718" y="120197"/>
                  </a:lnTo>
                  <a:lnTo>
                    <a:pt x="60811" y="119355"/>
                  </a:lnTo>
                  <a:lnTo>
                    <a:pt x="59839" y="118545"/>
                  </a:lnTo>
                  <a:lnTo>
                    <a:pt x="58867" y="117767"/>
                  </a:lnTo>
                  <a:lnTo>
                    <a:pt x="57863" y="116989"/>
                  </a:lnTo>
                  <a:lnTo>
                    <a:pt x="56826" y="116277"/>
                  </a:lnTo>
                  <a:lnTo>
                    <a:pt x="55790" y="115596"/>
                  </a:lnTo>
                  <a:lnTo>
                    <a:pt x="54720" y="114916"/>
                  </a:lnTo>
                  <a:lnTo>
                    <a:pt x="53651" y="114300"/>
                  </a:lnTo>
                  <a:lnTo>
                    <a:pt x="52517" y="113750"/>
                  </a:lnTo>
                  <a:lnTo>
                    <a:pt x="51416" y="113231"/>
                  </a:lnTo>
                  <a:lnTo>
                    <a:pt x="50282" y="112713"/>
                  </a:lnTo>
                  <a:lnTo>
                    <a:pt x="47982" y="111741"/>
                  </a:lnTo>
                  <a:lnTo>
                    <a:pt x="45681" y="110801"/>
                  </a:lnTo>
                  <a:lnTo>
                    <a:pt x="44515" y="110316"/>
                  </a:lnTo>
                  <a:lnTo>
                    <a:pt x="43381" y="109797"/>
                  </a:lnTo>
                  <a:lnTo>
                    <a:pt x="42280" y="109279"/>
                  </a:lnTo>
                  <a:lnTo>
                    <a:pt x="41178" y="108696"/>
                  </a:lnTo>
                  <a:lnTo>
                    <a:pt x="40109" y="108080"/>
                  </a:lnTo>
                  <a:lnTo>
                    <a:pt x="39072" y="107400"/>
                  </a:lnTo>
                  <a:lnTo>
                    <a:pt x="38068" y="106687"/>
                  </a:lnTo>
                  <a:lnTo>
                    <a:pt x="37550" y="106298"/>
                  </a:lnTo>
                  <a:lnTo>
                    <a:pt x="37064" y="105909"/>
                  </a:lnTo>
                  <a:lnTo>
                    <a:pt x="36545" y="105423"/>
                  </a:lnTo>
                  <a:lnTo>
                    <a:pt x="36027" y="104937"/>
                  </a:lnTo>
                  <a:lnTo>
                    <a:pt x="35541" y="104419"/>
                  </a:lnTo>
                  <a:lnTo>
                    <a:pt x="35087" y="103933"/>
                  </a:lnTo>
                  <a:lnTo>
                    <a:pt x="34634" y="103382"/>
                  </a:lnTo>
                  <a:lnTo>
                    <a:pt x="34180" y="102864"/>
                  </a:lnTo>
                  <a:lnTo>
                    <a:pt x="33759" y="102313"/>
                  </a:lnTo>
                  <a:lnTo>
                    <a:pt x="33338" y="101730"/>
                  </a:lnTo>
                  <a:lnTo>
                    <a:pt x="32593" y="100564"/>
                  </a:lnTo>
                  <a:lnTo>
                    <a:pt x="31880" y="99365"/>
                  </a:lnTo>
                  <a:lnTo>
                    <a:pt x="31232" y="98134"/>
                  </a:lnTo>
                  <a:lnTo>
                    <a:pt x="30616" y="96870"/>
                  </a:lnTo>
                  <a:lnTo>
                    <a:pt x="30098" y="95574"/>
                  </a:lnTo>
                  <a:lnTo>
                    <a:pt x="29580" y="94279"/>
                  </a:lnTo>
                  <a:lnTo>
                    <a:pt x="29126" y="92950"/>
                  </a:lnTo>
                  <a:lnTo>
                    <a:pt x="28737" y="91589"/>
                  </a:lnTo>
                  <a:lnTo>
                    <a:pt x="28349" y="90229"/>
                  </a:lnTo>
                  <a:lnTo>
                    <a:pt x="28025" y="88868"/>
                  </a:lnTo>
                  <a:lnTo>
                    <a:pt x="27733" y="87507"/>
                  </a:lnTo>
                  <a:lnTo>
                    <a:pt x="27441" y="86147"/>
                  </a:lnTo>
                  <a:lnTo>
                    <a:pt x="27182" y="84656"/>
                  </a:lnTo>
                  <a:lnTo>
                    <a:pt x="26923" y="83166"/>
                  </a:lnTo>
                  <a:lnTo>
                    <a:pt x="26502" y="80185"/>
                  </a:lnTo>
                  <a:lnTo>
                    <a:pt x="26113" y="77205"/>
                  </a:lnTo>
                  <a:lnTo>
                    <a:pt x="25789" y="74192"/>
                  </a:lnTo>
                  <a:lnTo>
                    <a:pt x="25497" y="71179"/>
                  </a:lnTo>
                  <a:lnTo>
                    <a:pt x="25238" y="68166"/>
                  </a:lnTo>
                  <a:lnTo>
                    <a:pt x="24785" y="62140"/>
                  </a:lnTo>
                  <a:lnTo>
                    <a:pt x="24558" y="59127"/>
                  </a:lnTo>
                  <a:lnTo>
                    <a:pt x="24331" y="56114"/>
                  </a:lnTo>
                  <a:lnTo>
                    <a:pt x="24040" y="53101"/>
                  </a:lnTo>
                  <a:lnTo>
                    <a:pt x="23748" y="50088"/>
                  </a:lnTo>
                  <a:lnTo>
                    <a:pt x="23359" y="47107"/>
                  </a:lnTo>
                  <a:lnTo>
                    <a:pt x="22938" y="44094"/>
                  </a:lnTo>
                  <a:lnTo>
                    <a:pt x="22711" y="42604"/>
                  </a:lnTo>
                  <a:lnTo>
                    <a:pt x="22452" y="41113"/>
                  </a:lnTo>
                  <a:lnTo>
                    <a:pt x="22161" y="39623"/>
                  </a:lnTo>
                  <a:lnTo>
                    <a:pt x="21869" y="38165"/>
                  </a:lnTo>
                  <a:lnTo>
                    <a:pt x="21577" y="36805"/>
                  </a:lnTo>
                  <a:lnTo>
                    <a:pt x="21253" y="35444"/>
                  </a:lnTo>
                  <a:lnTo>
                    <a:pt x="20929" y="34116"/>
                  </a:lnTo>
                  <a:lnTo>
                    <a:pt x="20573" y="32755"/>
                  </a:lnTo>
                  <a:lnTo>
                    <a:pt x="20217" y="31426"/>
                  </a:lnTo>
                  <a:lnTo>
                    <a:pt x="19828" y="30098"/>
                  </a:lnTo>
                  <a:lnTo>
                    <a:pt x="19407" y="28802"/>
                  </a:lnTo>
                  <a:lnTo>
                    <a:pt x="18953" y="27474"/>
                  </a:lnTo>
                  <a:lnTo>
                    <a:pt x="18500" y="26178"/>
                  </a:lnTo>
                  <a:lnTo>
                    <a:pt x="18046" y="24882"/>
                  </a:lnTo>
                  <a:lnTo>
                    <a:pt x="17528" y="23586"/>
                  </a:lnTo>
                  <a:lnTo>
                    <a:pt x="17009" y="22323"/>
                  </a:lnTo>
                  <a:lnTo>
                    <a:pt x="16458" y="21059"/>
                  </a:lnTo>
                  <a:lnTo>
                    <a:pt x="15875" y="19828"/>
                  </a:lnTo>
                  <a:lnTo>
                    <a:pt x="15292" y="18564"/>
                  </a:lnTo>
                  <a:lnTo>
                    <a:pt x="14677" y="17366"/>
                  </a:lnTo>
                  <a:lnTo>
                    <a:pt x="14029" y="16135"/>
                  </a:lnTo>
                  <a:lnTo>
                    <a:pt x="13348" y="14936"/>
                  </a:lnTo>
                  <a:lnTo>
                    <a:pt x="12668" y="13770"/>
                  </a:lnTo>
                  <a:lnTo>
                    <a:pt x="11955" y="12603"/>
                  </a:lnTo>
                  <a:lnTo>
                    <a:pt x="11178" y="11469"/>
                  </a:lnTo>
                  <a:lnTo>
                    <a:pt x="10432" y="10335"/>
                  </a:lnTo>
                  <a:lnTo>
                    <a:pt x="9623" y="9234"/>
                  </a:lnTo>
                  <a:lnTo>
                    <a:pt x="8780" y="8132"/>
                  </a:lnTo>
                  <a:lnTo>
                    <a:pt x="7938" y="7063"/>
                  </a:lnTo>
                  <a:lnTo>
                    <a:pt x="7063" y="5994"/>
                  </a:lnTo>
                  <a:lnTo>
                    <a:pt x="6124" y="4990"/>
                  </a:lnTo>
                  <a:lnTo>
                    <a:pt x="5184" y="3985"/>
                  </a:lnTo>
                  <a:lnTo>
                    <a:pt x="4212" y="2981"/>
                  </a:lnTo>
                  <a:lnTo>
                    <a:pt x="3208" y="2009"/>
                  </a:lnTo>
                  <a:lnTo>
                    <a:pt x="2171" y="1070"/>
                  </a:lnTo>
                  <a:lnTo>
                    <a:pt x="1134" y="162"/>
                  </a:lnTo>
                  <a:lnTo>
                    <a:pt x="972" y="65"/>
                  </a:lnTo>
                  <a:lnTo>
                    <a:pt x="843"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14"/>
            <p:cNvSpPr/>
            <p:nvPr/>
          </p:nvSpPr>
          <p:spPr>
            <a:xfrm>
              <a:off x="3003675" y="749200"/>
              <a:ext cx="2369950" cy="4696900"/>
            </a:xfrm>
            <a:custGeom>
              <a:rect b="b" l="l" r="r" t="t"/>
              <a:pathLst>
                <a:path extrusionOk="0" h="187876" w="94798">
                  <a:moveTo>
                    <a:pt x="778" y="0"/>
                  </a:moveTo>
                  <a:lnTo>
                    <a:pt x="649" y="33"/>
                  </a:lnTo>
                  <a:lnTo>
                    <a:pt x="519" y="33"/>
                  </a:lnTo>
                  <a:lnTo>
                    <a:pt x="390" y="97"/>
                  </a:lnTo>
                  <a:lnTo>
                    <a:pt x="292" y="162"/>
                  </a:lnTo>
                  <a:lnTo>
                    <a:pt x="195" y="259"/>
                  </a:lnTo>
                  <a:lnTo>
                    <a:pt x="98" y="356"/>
                  </a:lnTo>
                  <a:lnTo>
                    <a:pt x="33" y="486"/>
                  </a:lnTo>
                  <a:lnTo>
                    <a:pt x="1" y="616"/>
                  </a:lnTo>
                  <a:lnTo>
                    <a:pt x="1" y="745"/>
                  </a:lnTo>
                  <a:lnTo>
                    <a:pt x="1" y="875"/>
                  </a:lnTo>
                  <a:lnTo>
                    <a:pt x="66" y="1037"/>
                  </a:lnTo>
                  <a:lnTo>
                    <a:pt x="130" y="1166"/>
                  </a:lnTo>
                  <a:lnTo>
                    <a:pt x="1815" y="3370"/>
                  </a:lnTo>
                  <a:lnTo>
                    <a:pt x="3435" y="5605"/>
                  </a:lnTo>
                  <a:lnTo>
                    <a:pt x="4990" y="7840"/>
                  </a:lnTo>
                  <a:lnTo>
                    <a:pt x="6513" y="10141"/>
                  </a:lnTo>
                  <a:lnTo>
                    <a:pt x="7971" y="12473"/>
                  </a:lnTo>
                  <a:lnTo>
                    <a:pt x="9396" y="14838"/>
                  </a:lnTo>
                  <a:lnTo>
                    <a:pt x="10757" y="17203"/>
                  </a:lnTo>
                  <a:lnTo>
                    <a:pt x="12053" y="19633"/>
                  </a:lnTo>
                  <a:lnTo>
                    <a:pt x="13316" y="22063"/>
                  </a:lnTo>
                  <a:lnTo>
                    <a:pt x="14515" y="24558"/>
                  </a:lnTo>
                  <a:lnTo>
                    <a:pt x="15649" y="27052"/>
                  </a:lnTo>
                  <a:lnTo>
                    <a:pt x="16751" y="29579"/>
                  </a:lnTo>
                  <a:lnTo>
                    <a:pt x="17787" y="32106"/>
                  </a:lnTo>
                  <a:lnTo>
                    <a:pt x="18759" y="34698"/>
                  </a:lnTo>
                  <a:lnTo>
                    <a:pt x="19666" y="37290"/>
                  </a:lnTo>
                  <a:lnTo>
                    <a:pt x="20541" y="39914"/>
                  </a:lnTo>
                  <a:lnTo>
                    <a:pt x="20962" y="41275"/>
                  </a:lnTo>
                  <a:lnTo>
                    <a:pt x="21351" y="42603"/>
                  </a:lnTo>
                  <a:lnTo>
                    <a:pt x="21707" y="43964"/>
                  </a:lnTo>
                  <a:lnTo>
                    <a:pt x="22064" y="45325"/>
                  </a:lnTo>
                  <a:lnTo>
                    <a:pt x="22388" y="46653"/>
                  </a:lnTo>
                  <a:lnTo>
                    <a:pt x="22679" y="48014"/>
                  </a:lnTo>
                  <a:lnTo>
                    <a:pt x="23230" y="50703"/>
                  </a:lnTo>
                  <a:lnTo>
                    <a:pt x="23716" y="53392"/>
                  </a:lnTo>
                  <a:lnTo>
                    <a:pt x="24137" y="56113"/>
                  </a:lnTo>
                  <a:lnTo>
                    <a:pt x="24526" y="58802"/>
                  </a:lnTo>
                  <a:lnTo>
                    <a:pt x="24850" y="61491"/>
                  </a:lnTo>
                  <a:lnTo>
                    <a:pt x="25142" y="64213"/>
                  </a:lnTo>
                  <a:lnTo>
                    <a:pt x="25401" y="66934"/>
                  </a:lnTo>
                  <a:lnTo>
                    <a:pt x="25854" y="72377"/>
                  </a:lnTo>
                  <a:lnTo>
                    <a:pt x="26276" y="77885"/>
                  </a:lnTo>
                  <a:lnTo>
                    <a:pt x="26729" y="83425"/>
                  </a:lnTo>
                  <a:lnTo>
                    <a:pt x="26924" y="85660"/>
                  </a:lnTo>
                  <a:lnTo>
                    <a:pt x="27215" y="87896"/>
                  </a:lnTo>
                  <a:lnTo>
                    <a:pt x="27377" y="89030"/>
                  </a:lnTo>
                  <a:lnTo>
                    <a:pt x="27572" y="90131"/>
                  </a:lnTo>
                  <a:lnTo>
                    <a:pt x="27798" y="91233"/>
                  </a:lnTo>
                  <a:lnTo>
                    <a:pt x="28025" y="92334"/>
                  </a:lnTo>
                  <a:lnTo>
                    <a:pt x="28284" y="93436"/>
                  </a:lnTo>
                  <a:lnTo>
                    <a:pt x="28576" y="94537"/>
                  </a:lnTo>
                  <a:lnTo>
                    <a:pt x="28900" y="95606"/>
                  </a:lnTo>
                  <a:lnTo>
                    <a:pt x="29256" y="96676"/>
                  </a:lnTo>
                  <a:lnTo>
                    <a:pt x="29645" y="97712"/>
                  </a:lnTo>
                  <a:lnTo>
                    <a:pt x="30066" y="98781"/>
                  </a:lnTo>
                  <a:lnTo>
                    <a:pt x="30520" y="99786"/>
                  </a:lnTo>
                  <a:lnTo>
                    <a:pt x="31006" y="100823"/>
                  </a:lnTo>
                  <a:lnTo>
                    <a:pt x="31556" y="101827"/>
                  </a:lnTo>
                  <a:lnTo>
                    <a:pt x="32140" y="102799"/>
                  </a:lnTo>
                  <a:lnTo>
                    <a:pt x="32755" y="103738"/>
                  </a:lnTo>
                  <a:lnTo>
                    <a:pt x="33403" y="104646"/>
                  </a:lnTo>
                  <a:lnTo>
                    <a:pt x="34116" y="105553"/>
                  </a:lnTo>
                  <a:lnTo>
                    <a:pt x="34829" y="106395"/>
                  </a:lnTo>
                  <a:lnTo>
                    <a:pt x="35574" y="107237"/>
                  </a:lnTo>
                  <a:lnTo>
                    <a:pt x="36319" y="108047"/>
                  </a:lnTo>
                  <a:lnTo>
                    <a:pt x="37129" y="108857"/>
                  </a:lnTo>
                  <a:lnTo>
                    <a:pt x="37939" y="109635"/>
                  </a:lnTo>
                  <a:lnTo>
                    <a:pt x="38749" y="110380"/>
                  </a:lnTo>
                  <a:lnTo>
                    <a:pt x="39591" y="111125"/>
                  </a:lnTo>
                  <a:lnTo>
                    <a:pt x="41308" y="112583"/>
                  </a:lnTo>
                  <a:lnTo>
                    <a:pt x="43090" y="114041"/>
                  </a:lnTo>
                  <a:lnTo>
                    <a:pt x="45099" y="115693"/>
                  </a:lnTo>
                  <a:lnTo>
                    <a:pt x="47107" y="117378"/>
                  </a:lnTo>
                  <a:lnTo>
                    <a:pt x="49084" y="119063"/>
                  </a:lnTo>
                  <a:lnTo>
                    <a:pt x="51060" y="120780"/>
                  </a:lnTo>
                  <a:lnTo>
                    <a:pt x="52971" y="122529"/>
                  </a:lnTo>
                  <a:lnTo>
                    <a:pt x="54883" y="124311"/>
                  </a:lnTo>
                  <a:lnTo>
                    <a:pt x="56794" y="126093"/>
                  </a:lnTo>
                  <a:lnTo>
                    <a:pt x="58641" y="127940"/>
                  </a:lnTo>
                  <a:lnTo>
                    <a:pt x="60488" y="129786"/>
                  </a:lnTo>
                  <a:lnTo>
                    <a:pt x="62302" y="131665"/>
                  </a:lnTo>
                  <a:lnTo>
                    <a:pt x="64084" y="133577"/>
                  </a:lnTo>
                  <a:lnTo>
                    <a:pt x="65801" y="135488"/>
                  </a:lnTo>
                  <a:lnTo>
                    <a:pt x="67518" y="137465"/>
                  </a:lnTo>
                  <a:lnTo>
                    <a:pt x="69203" y="139473"/>
                  </a:lnTo>
                  <a:lnTo>
                    <a:pt x="70855" y="141514"/>
                  </a:lnTo>
                  <a:lnTo>
                    <a:pt x="72475" y="143555"/>
                  </a:lnTo>
                  <a:lnTo>
                    <a:pt x="74289" y="146018"/>
                  </a:lnTo>
                  <a:lnTo>
                    <a:pt x="76071" y="148512"/>
                  </a:lnTo>
                  <a:lnTo>
                    <a:pt x="77788" y="151039"/>
                  </a:lnTo>
                  <a:lnTo>
                    <a:pt x="79408" y="153631"/>
                  </a:lnTo>
                  <a:lnTo>
                    <a:pt x="80996" y="156223"/>
                  </a:lnTo>
                  <a:lnTo>
                    <a:pt x="81773" y="157551"/>
                  </a:lnTo>
                  <a:lnTo>
                    <a:pt x="82518" y="158880"/>
                  </a:lnTo>
                  <a:lnTo>
                    <a:pt x="83231" y="160208"/>
                  </a:lnTo>
                  <a:lnTo>
                    <a:pt x="83944" y="161569"/>
                  </a:lnTo>
                  <a:lnTo>
                    <a:pt x="84657" y="162929"/>
                  </a:lnTo>
                  <a:lnTo>
                    <a:pt x="85305" y="164290"/>
                  </a:lnTo>
                  <a:lnTo>
                    <a:pt x="85985" y="165651"/>
                  </a:lnTo>
                  <a:lnTo>
                    <a:pt x="86601" y="167044"/>
                  </a:lnTo>
                  <a:lnTo>
                    <a:pt x="87216" y="168437"/>
                  </a:lnTo>
                  <a:lnTo>
                    <a:pt x="87832" y="169830"/>
                  </a:lnTo>
                  <a:lnTo>
                    <a:pt x="88415" y="171256"/>
                  </a:lnTo>
                  <a:lnTo>
                    <a:pt x="88966" y="172649"/>
                  </a:lnTo>
                  <a:lnTo>
                    <a:pt x="89484" y="174074"/>
                  </a:lnTo>
                  <a:lnTo>
                    <a:pt x="90002" y="175532"/>
                  </a:lnTo>
                  <a:lnTo>
                    <a:pt x="90521" y="176958"/>
                  </a:lnTo>
                  <a:lnTo>
                    <a:pt x="90974" y="178416"/>
                  </a:lnTo>
                  <a:lnTo>
                    <a:pt x="91428" y="179874"/>
                  </a:lnTo>
                  <a:lnTo>
                    <a:pt x="91849" y="181331"/>
                  </a:lnTo>
                  <a:lnTo>
                    <a:pt x="92270" y="182822"/>
                  </a:lnTo>
                  <a:lnTo>
                    <a:pt x="92659" y="184280"/>
                  </a:lnTo>
                  <a:lnTo>
                    <a:pt x="93015" y="185770"/>
                  </a:lnTo>
                  <a:lnTo>
                    <a:pt x="93372" y="187293"/>
                  </a:lnTo>
                  <a:lnTo>
                    <a:pt x="93404" y="187422"/>
                  </a:lnTo>
                  <a:lnTo>
                    <a:pt x="93469" y="187552"/>
                  </a:lnTo>
                  <a:lnTo>
                    <a:pt x="93566" y="187681"/>
                  </a:lnTo>
                  <a:lnTo>
                    <a:pt x="93696" y="187746"/>
                  </a:lnTo>
                  <a:lnTo>
                    <a:pt x="93825" y="187811"/>
                  </a:lnTo>
                  <a:lnTo>
                    <a:pt x="93955" y="187843"/>
                  </a:lnTo>
                  <a:lnTo>
                    <a:pt x="94084" y="187876"/>
                  </a:lnTo>
                  <a:lnTo>
                    <a:pt x="94214" y="187876"/>
                  </a:lnTo>
                  <a:lnTo>
                    <a:pt x="94344" y="187843"/>
                  </a:lnTo>
                  <a:lnTo>
                    <a:pt x="94473" y="187779"/>
                  </a:lnTo>
                  <a:lnTo>
                    <a:pt x="94570" y="187714"/>
                  </a:lnTo>
                  <a:lnTo>
                    <a:pt x="94668" y="187617"/>
                  </a:lnTo>
                  <a:lnTo>
                    <a:pt x="94732" y="187520"/>
                  </a:lnTo>
                  <a:lnTo>
                    <a:pt x="94797" y="187390"/>
                  </a:lnTo>
                  <a:lnTo>
                    <a:pt x="94797" y="187260"/>
                  </a:lnTo>
                  <a:lnTo>
                    <a:pt x="94765" y="187098"/>
                  </a:lnTo>
                  <a:lnTo>
                    <a:pt x="94214" y="184668"/>
                  </a:lnTo>
                  <a:lnTo>
                    <a:pt x="93598" y="182239"/>
                  </a:lnTo>
                  <a:lnTo>
                    <a:pt x="92918" y="179874"/>
                  </a:lnTo>
                  <a:lnTo>
                    <a:pt x="92173" y="177509"/>
                  </a:lnTo>
                  <a:lnTo>
                    <a:pt x="91395" y="175143"/>
                  </a:lnTo>
                  <a:lnTo>
                    <a:pt x="90521" y="172843"/>
                  </a:lnTo>
                  <a:lnTo>
                    <a:pt x="89646" y="170543"/>
                  </a:lnTo>
                  <a:lnTo>
                    <a:pt x="88674" y="168275"/>
                  </a:lnTo>
                  <a:lnTo>
                    <a:pt x="87670" y="166040"/>
                  </a:lnTo>
                  <a:lnTo>
                    <a:pt x="86633" y="163804"/>
                  </a:lnTo>
                  <a:lnTo>
                    <a:pt x="85531" y="161601"/>
                  </a:lnTo>
                  <a:lnTo>
                    <a:pt x="84397" y="159430"/>
                  </a:lnTo>
                  <a:lnTo>
                    <a:pt x="83199" y="157260"/>
                  </a:lnTo>
                  <a:lnTo>
                    <a:pt x="81968" y="155154"/>
                  </a:lnTo>
                  <a:lnTo>
                    <a:pt x="80704" y="153048"/>
                  </a:lnTo>
                  <a:lnTo>
                    <a:pt x="79376" y="150975"/>
                  </a:lnTo>
                  <a:lnTo>
                    <a:pt x="78015" y="148901"/>
                  </a:lnTo>
                  <a:lnTo>
                    <a:pt x="76622" y="146892"/>
                  </a:lnTo>
                  <a:lnTo>
                    <a:pt x="75164" y="144884"/>
                  </a:lnTo>
                  <a:lnTo>
                    <a:pt x="73706" y="142908"/>
                  </a:lnTo>
                  <a:lnTo>
                    <a:pt x="72183" y="140931"/>
                  </a:lnTo>
                  <a:lnTo>
                    <a:pt x="70661" y="139020"/>
                  </a:lnTo>
                  <a:lnTo>
                    <a:pt x="69073" y="137108"/>
                  </a:lnTo>
                  <a:lnTo>
                    <a:pt x="67453" y="135229"/>
                  </a:lnTo>
                  <a:lnTo>
                    <a:pt x="65833" y="133383"/>
                  </a:lnTo>
                  <a:lnTo>
                    <a:pt x="64149" y="131536"/>
                  </a:lnTo>
                  <a:lnTo>
                    <a:pt x="62464" y="129754"/>
                  </a:lnTo>
                  <a:lnTo>
                    <a:pt x="60747" y="127972"/>
                  </a:lnTo>
                  <a:lnTo>
                    <a:pt x="58997" y="126223"/>
                  </a:lnTo>
                  <a:lnTo>
                    <a:pt x="57216" y="124473"/>
                  </a:lnTo>
                  <a:lnTo>
                    <a:pt x="55434" y="122788"/>
                  </a:lnTo>
                  <a:lnTo>
                    <a:pt x="53619" y="121104"/>
                  </a:lnTo>
                  <a:lnTo>
                    <a:pt x="52583" y="120197"/>
                  </a:lnTo>
                  <a:lnTo>
                    <a:pt x="51514" y="119289"/>
                  </a:lnTo>
                  <a:lnTo>
                    <a:pt x="49375" y="117508"/>
                  </a:lnTo>
                  <a:lnTo>
                    <a:pt x="45002" y="113976"/>
                  </a:lnTo>
                  <a:lnTo>
                    <a:pt x="42863" y="112227"/>
                  </a:lnTo>
                  <a:lnTo>
                    <a:pt x="41794" y="111320"/>
                  </a:lnTo>
                  <a:lnTo>
                    <a:pt x="40725" y="110380"/>
                  </a:lnTo>
                  <a:lnTo>
                    <a:pt x="39688" y="109473"/>
                  </a:lnTo>
                  <a:lnTo>
                    <a:pt x="38684" y="108501"/>
                  </a:lnTo>
                  <a:lnTo>
                    <a:pt x="37712" y="107529"/>
                  </a:lnTo>
                  <a:lnTo>
                    <a:pt x="36740" y="106525"/>
                  </a:lnTo>
                  <a:lnTo>
                    <a:pt x="36254" y="105941"/>
                  </a:lnTo>
                  <a:lnTo>
                    <a:pt x="35768" y="105391"/>
                  </a:lnTo>
                  <a:lnTo>
                    <a:pt x="35282" y="104775"/>
                  </a:lnTo>
                  <a:lnTo>
                    <a:pt x="34829" y="104192"/>
                  </a:lnTo>
                  <a:lnTo>
                    <a:pt x="34407" y="103576"/>
                  </a:lnTo>
                  <a:lnTo>
                    <a:pt x="33986" y="102961"/>
                  </a:lnTo>
                  <a:lnTo>
                    <a:pt x="33209" y="101730"/>
                  </a:lnTo>
                  <a:lnTo>
                    <a:pt x="32496" y="100434"/>
                  </a:lnTo>
                  <a:lnTo>
                    <a:pt x="31848" y="99105"/>
                  </a:lnTo>
                  <a:lnTo>
                    <a:pt x="31265" y="97777"/>
                  </a:lnTo>
                  <a:lnTo>
                    <a:pt x="30747" y="96416"/>
                  </a:lnTo>
                  <a:lnTo>
                    <a:pt x="30293" y="95023"/>
                  </a:lnTo>
                  <a:lnTo>
                    <a:pt x="29872" y="93598"/>
                  </a:lnTo>
                  <a:lnTo>
                    <a:pt x="29515" y="92172"/>
                  </a:lnTo>
                  <a:lnTo>
                    <a:pt x="29191" y="90747"/>
                  </a:lnTo>
                  <a:lnTo>
                    <a:pt x="28900" y="89289"/>
                  </a:lnTo>
                  <a:lnTo>
                    <a:pt x="28673" y="87799"/>
                  </a:lnTo>
                  <a:lnTo>
                    <a:pt x="28446" y="86308"/>
                  </a:lnTo>
                  <a:lnTo>
                    <a:pt x="28284" y="84818"/>
                  </a:lnTo>
                  <a:lnTo>
                    <a:pt x="28025" y="82194"/>
                  </a:lnTo>
                  <a:lnTo>
                    <a:pt x="27798" y="79570"/>
                  </a:lnTo>
                  <a:lnTo>
                    <a:pt x="27377" y="74353"/>
                  </a:lnTo>
                  <a:lnTo>
                    <a:pt x="26988" y="69170"/>
                  </a:lnTo>
                  <a:lnTo>
                    <a:pt x="26794" y="66578"/>
                  </a:lnTo>
                  <a:lnTo>
                    <a:pt x="26567" y="63986"/>
                  </a:lnTo>
                  <a:lnTo>
                    <a:pt x="26308" y="61394"/>
                  </a:lnTo>
                  <a:lnTo>
                    <a:pt x="26016" y="58835"/>
                  </a:lnTo>
                  <a:lnTo>
                    <a:pt x="25660" y="56243"/>
                  </a:lnTo>
                  <a:lnTo>
                    <a:pt x="25271" y="53651"/>
                  </a:lnTo>
                  <a:lnTo>
                    <a:pt x="24818" y="51092"/>
                  </a:lnTo>
                  <a:lnTo>
                    <a:pt x="24299" y="48500"/>
                  </a:lnTo>
                  <a:lnTo>
                    <a:pt x="24040" y="47236"/>
                  </a:lnTo>
                  <a:lnTo>
                    <a:pt x="23716" y="45940"/>
                  </a:lnTo>
                  <a:lnTo>
                    <a:pt x="23392" y="44645"/>
                  </a:lnTo>
                  <a:lnTo>
                    <a:pt x="23036" y="43349"/>
                  </a:lnTo>
                  <a:lnTo>
                    <a:pt x="22193" y="40433"/>
                  </a:lnTo>
                  <a:lnTo>
                    <a:pt x="21254" y="37549"/>
                  </a:lnTo>
                  <a:lnTo>
                    <a:pt x="20250" y="34666"/>
                  </a:lnTo>
                  <a:lnTo>
                    <a:pt x="19213" y="31815"/>
                  </a:lnTo>
                  <a:lnTo>
                    <a:pt x="18047" y="29029"/>
                  </a:lnTo>
                  <a:lnTo>
                    <a:pt x="16848" y="26242"/>
                  </a:lnTo>
                  <a:lnTo>
                    <a:pt x="15584" y="23489"/>
                  </a:lnTo>
                  <a:lnTo>
                    <a:pt x="14256" y="20767"/>
                  </a:lnTo>
                  <a:lnTo>
                    <a:pt x="12863" y="18078"/>
                  </a:lnTo>
                  <a:lnTo>
                    <a:pt x="11373" y="15422"/>
                  </a:lnTo>
                  <a:lnTo>
                    <a:pt x="9850" y="12797"/>
                  </a:lnTo>
                  <a:lnTo>
                    <a:pt x="8262" y="10238"/>
                  </a:lnTo>
                  <a:lnTo>
                    <a:pt x="6610" y="7678"/>
                  </a:lnTo>
                  <a:lnTo>
                    <a:pt x="4893" y="5184"/>
                  </a:lnTo>
                  <a:lnTo>
                    <a:pt x="3111" y="2722"/>
                  </a:lnTo>
                  <a:lnTo>
                    <a:pt x="1264" y="292"/>
                  </a:lnTo>
                  <a:lnTo>
                    <a:pt x="1167" y="162"/>
                  </a:lnTo>
                  <a:lnTo>
                    <a:pt x="1038" y="97"/>
                  </a:lnTo>
                  <a:lnTo>
                    <a:pt x="908" y="33"/>
                  </a:lnTo>
                  <a:lnTo>
                    <a:pt x="77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51" name="Shape 1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152" name="Shape 152"/>
        <p:cNvGrpSpPr/>
        <p:nvPr/>
      </p:nvGrpSpPr>
      <p:grpSpPr>
        <a:xfrm>
          <a:off x="0" y="0"/>
          <a:ext cx="0" cy="0"/>
          <a:chOff x="0" y="0"/>
          <a:chExt cx="0" cy="0"/>
        </a:xfrm>
      </p:grpSpPr>
      <p:sp>
        <p:nvSpPr>
          <p:cNvPr id="153" name="Google Shape;153;p1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54" name="Google Shape;154;p16"/>
          <p:cNvSpPr/>
          <p:nvPr/>
        </p:nvSpPr>
        <p:spPr>
          <a:xfrm>
            <a:off x="0" y="4871625"/>
            <a:ext cx="9144000" cy="2718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grpSp>
        <p:nvGrpSpPr>
          <p:cNvPr id="155" name="Google Shape;155;p16"/>
          <p:cNvGrpSpPr/>
          <p:nvPr/>
        </p:nvGrpSpPr>
        <p:grpSpPr>
          <a:xfrm flipH="1">
            <a:off x="-837850" y="-438950"/>
            <a:ext cx="2203900" cy="1628000"/>
            <a:chOff x="3931075" y="238125"/>
            <a:chExt cx="2203900" cy="1628000"/>
          </a:xfrm>
        </p:grpSpPr>
        <p:sp>
          <p:nvSpPr>
            <p:cNvPr id="156" name="Google Shape;156;p16"/>
            <p:cNvSpPr/>
            <p:nvPr/>
          </p:nvSpPr>
          <p:spPr>
            <a:xfrm>
              <a:off x="4698100" y="238125"/>
              <a:ext cx="1287025" cy="1200350"/>
            </a:xfrm>
            <a:custGeom>
              <a:rect b="b" l="l" r="r" t="t"/>
              <a:pathLst>
                <a:path extrusionOk="0" h="48014" w="51481">
                  <a:moveTo>
                    <a:pt x="583" y="0"/>
                  </a:moveTo>
                  <a:lnTo>
                    <a:pt x="486" y="32"/>
                  </a:lnTo>
                  <a:lnTo>
                    <a:pt x="357" y="97"/>
                  </a:lnTo>
                  <a:lnTo>
                    <a:pt x="260" y="162"/>
                  </a:lnTo>
                  <a:lnTo>
                    <a:pt x="162" y="259"/>
                  </a:lnTo>
                  <a:lnTo>
                    <a:pt x="98" y="389"/>
                  </a:lnTo>
                  <a:lnTo>
                    <a:pt x="33" y="486"/>
                  </a:lnTo>
                  <a:lnTo>
                    <a:pt x="0" y="648"/>
                  </a:lnTo>
                  <a:lnTo>
                    <a:pt x="0" y="778"/>
                  </a:lnTo>
                  <a:lnTo>
                    <a:pt x="0" y="907"/>
                  </a:lnTo>
                  <a:lnTo>
                    <a:pt x="65" y="1069"/>
                  </a:lnTo>
                  <a:lnTo>
                    <a:pt x="130" y="1199"/>
                  </a:lnTo>
                  <a:lnTo>
                    <a:pt x="227" y="1328"/>
                  </a:lnTo>
                  <a:lnTo>
                    <a:pt x="2171" y="3207"/>
                  </a:lnTo>
                  <a:lnTo>
                    <a:pt x="4115" y="5054"/>
                  </a:lnTo>
                  <a:lnTo>
                    <a:pt x="8035" y="8812"/>
                  </a:lnTo>
                  <a:lnTo>
                    <a:pt x="10011" y="10691"/>
                  </a:lnTo>
                  <a:lnTo>
                    <a:pt x="11923" y="12603"/>
                  </a:lnTo>
                  <a:lnTo>
                    <a:pt x="13834" y="14514"/>
                  </a:lnTo>
                  <a:lnTo>
                    <a:pt x="15681" y="16491"/>
                  </a:lnTo>
                  <a:lnTo>
                    <a:pt x="16037" y="16879"/>
                  </a:lnTo>
                  <a:lnTo>
                    <a:pt x="16361" y="17301"/>
                  </a:lnTo>
                  <a:lnTo>
                    <a:pt x="16653" y="17722"/>
                  </a:lnTo>
                  <a:lnTo>
                    <a:pt x="16944" y="18143"/>
                  </a:lnTo>
                  <a:lnTo>
                    <a:pt x="17204" y="18596"/>
                  </a:lnTo>
                  <a:lnTo>
                    <a:pt x="17430" y="19018"/>
                  </a:lnTo>
                  <a:lnTo>
                    <a:pt x="17819" y="19925"/>
                  </a:lnTo>
                  <a:lnTo>
                    <a:pt x="18143" y="20832"/>
                  </a:lnTo>
                  <a:lnTo>
                    <a:pt x="18435" y="21771"/>
                  </a:lnTo>
                  <a:lnTo>
                    <a:pt x="18694" y="22711"/>
                  </a:lnTo>
                  <a:lnTo>
                    <a:pt x="18921" y="23651"/>
                  </a:lnTo>
                  <a:lnTo>
                    <a:pt x="19180" y="24590"/>
                  </a:lnTo>
                  <a:lnTo>
                    <a:pt x="19439" y="25530"/>
                  </a:lnTo>
                  <a:lnTo>
                    <a:pt x="19698" y="26437"/>
                  </a:lnTo>
                  <a:lnTo>
                    <a:pt x="20022" y="27376"/>
                  </a:lnTo>
                  <a:lnTo>
                    <a:pt x="20411" y="28251"/>
                  </a:lnTo>
                  <a:lnTo>
                    <a:pt x="20638" y="28672"/>
                  </a:lnTo>
                  <a:lnTo>
                    <a:pt x="20897" y="29126"/>
                  </a:lnTo>
                  <a:lnTo>
                    <a:pt x="21156" y="29547"/>
                  </a:lnTo>
                  <a:lnTo>
                    <a:pt x="21448" y="29936"/>
                  </a:lnTo>
                  <a:lnTo>
                    <a:pt x="21772" y="30357"/>
                  </a:lnTo>
                  <a:lnTo>
                    <a:pt x="22128" y="30746"/>
                  </a:lnTo>
                  <a:lnTo>
                    <a:pt x="22808" y="31458"/>
                  </a:lnTo>
                  <a:lnTo>
                    <a:pt x="23554" y="32171"/>
                  </a:lnTo>
                  <a:lnTo>
                    <a:pt x="24299" y="32819"/>
                  </a:lnTo>
                  <a:lnTo>
                    <a:pt x="25109" y="33499"/>
                  </a:lnTo>
                  <a:lnTo>
                    <a:pt x="25919" y="34115"/>
                  </a:lnTo>
                  <a:lnTo>
                    <a:pt x="26761" y="34731"/>
                  </a:lnTo>
                  <a:lnTo>
                    <a:pt x="27603" y="35314"/>
                  </a:lnTo>
                  <a:lnTo>
                    <a:pt x="28478" y="35897"/>
                  </a:lnTo>
                  <a:lnTo>
                    <a:pt x="30260" y="37031"/>
                  </a:lnTo>
                  <a:lnTo>
                    <a:pt x="32042" y="38100"/>
                  </a:lnTo>
                  <a:lnTo>
                    <a:pt x="35541" y="40173"/>
                  </a:lnTo>
                  <a:lnTo>
                    <a:pt x="37355" y="41243"/>
                  </a:lnTo>
                  <a:lnTo>
                    <a:pt x="39202" y="42279"/>
                  </a:lnTo>
                  <a:lnTo>
                    <a:pt x="41048" y="43284"/>
                  </a:lnTo>
                  <a:lnTo>
                    <a:pt x="42928" y="44256"/>
                  </a:lnTo>
                  <a:lnTo>
                    <a:pt x="44807" y="45228"/>
                  </a:lnTo>
                  <a:lnTo>
                    <a:pt x="46686" y="46135"/>
                  </a:lnTo>
                  <a:lnTo>
                    <a:pt x="48597" y="47042"/>
                  </a:lnTo>
                  <a:lnTo>
                    <a:pt x="50509" y="47949"/>
                  </a:lnTo>
                  <a:lnTo>
                    <a:pt x="50638" y="47981"/>
                  </a:lnTo>
                  <a:lnTo>
                    <a:pt x="50800" y="48014"/>
                  </a:lnTo>
                  <a:lnTo>
                    <a:pt x="50930" y="47981"/>
                  </a:lnTo>
                  <a:lnTo>
                    <a:pt x="51059" y="47949"/>
                  </a:lnTo>
                  <a:lnTo>
                    <a:pt x="51157" y="47884"/>
                  </a:lnTo>
                  <a:lnTo>
                    <a:pt x="51254" y="47787"/>
                  </a:lnTo>
                  <a:lnTo>
                    <a:pt x="51351" y="47690"/>
                  </a:lnTo>
                  <a:lnTo>
                    <a:pt x="51416" y="47560"/>
                  </a:lnTo>
                  <a:lnTo>
                    <a:pt x="51448" y="47431"/>
                  </a:lnTo>
                  <a:lnTo>
                    <a:pt x="51481" y="47301"/>
                  </a:lnTo>
                  <a:lnTo>
                    <a:pt x="51481" y="47171"/>
                  </a:lnTo>
                  <a:lnTo>
                    <a:pt x="51448" y="47042"/>
                  </a:lnTo>
                  <a:lnTo>
                    <a:pt x="51383" y="46912"/>
                  </a:lnTo>
                  <a:lnTo>
                    <a:pt x="51319" y="46815"/>
                  </a:lnTo>
                  <a:lnTo>
                    <a:pt x="51189" y="46685"/>
                  </a:lnTo>
                  <a:lnTo>
                    <a:pt x="51059" y="46621"/>
                  </a:lnTo>
                  <a:lnTo>
                    <a:pt x="48889" y="45616"/>
                  </a:lnTo>
                  <a:lnTo>
                    <a:pt x="46751" y="44580"/>
                  </a:lnTo>
                  <a:lnTo>
                    <a:pt x="44645" y="43543"/>
                  </a:lnTo>
                  <a:lnTo>
                    <a:pt x="42539" y="42441"/>
                  </a:lnTo>
                  <a:lnTo>
                    <a:pt x="40433" y="41307"/>
                  </a:lnTo>
                  <a:lnTo>
                    <a:pt x="38359" y="40173"/>
                  </a:lnTo>
                  <a:lnTo>
                    <a:pt x="36318" y="38975"/>
                  </a:lnTo>
                  <a:lnTo>
                    <a:pt x="34277" y="37744"/>
                  </a:lnTo>
                  <a:lnTo>
                    <a:pt x="32528" y="36610"/>
                  </a:lnTo>
                  <a:lnTo>
                    <a:pt x="30778" y="35476"/>
                  </a:lnTo>
                  <a:lnTo>
                    <a:pt x="29029" y="34309"/>
                  </a:lnTo>
                  <a:lnTo>
                    <a:pt x="27344" y="33143"/>
                  </a:lnTo>
                  <a:lnTo>
                    <a:pt x="26664" y="32657"/>
                  </a:lnTo>
                  <a:lnTo>
                    <a:pt x="26016" y="32171"/>
                  </a:lnTo>
                  <a:lnTo>
                    <a:pt x="25433" y="31685"/>
                  </a:lnTo>
                  <a:lnTo>
                    <a:pt x="24882" y="31167"/>
                  </a:lnTo>
                  <a:lnTo>
                    <a:pt x="24331" y="30681"/>
                  </a:lnTo>
                  <a:lnTo>
                    <a:pt x="23845" y="30163"/>
                  </a:lnTo>
                  <a:lnTo>
                    <a:pt x="23392" y="29612"/>
                  </a:lnTo>
                  <a:lnTo>
                    <a:pt x="22938" y="29061"/>
                  </a:lnTo>
                  <a:lnTo>
                    <a:pt x="22549" y="28510"/>
                  </a:lnTo>
                  <a:lnTo>
                    <a:pt x="22193" y="27895"/>
                  </a:lnTo>
                  <a:lnTo>
                    <a:pt x="21837" y="27279"/>
                  </a:lnTo>
                  <a:lnTo>
                    <a:pt x="21545" y="26599"/>
                  </a:lnTo>
                  <a:lnTo>
                    <a:pt x="21253" y="25918"/>
                  </a:lnTo>
                  <a:lnTo>
                    <a:pt x="20994" y="25173"/>
                  </a:lnTo>
                  <a:lnTo>
                    <a:pt x="20800" y="24396"/>
                  </a:lnTo>
                  <a:lnTo>
                    <a:pt x="20605" y="23586"/>
                  </a:lnTo>
                  <a:lnTo>
                    <a:pt x="20249" y="22160"/>
                  </a:lnTo>
                  <a:lnTo>
                    <a:pt x="20087" y="21480"/>
                  </a:lnTo>
                  <a:lnTo>
                    <a:pt x="19893" y="20864"/>
                  </a:lnTo>
                  <a:lnTo>
                    <a:pt x="19698" y="20281"/>
                  </a:lnTo>
                  <a:lnTo>
                    <a:pt x="19471" y="19698"/>
                  </a:lnTo>
                  <a:lnTo>
                    <a:pt x="19212" y="19180"/>
                  </a:lnTo>
                  <a:lnTo>
                    <a:pt x="18953" y="18629"/>
                  </a:lnTo>
                  <a:lnTo>
                    <a:pt x="18662" y="18110"/>
                  </a:lnTo>
                  <a:lnTo>
                    <a:pt x="18338" y="17624"/>
                  </a:lnTo>
                  <a:lnTo>
                    <a:pt x="17981" y="17106"/>
                  </a:lnTo>
                  <a:lnTo>
                    <a:pt x="17592" y="16588"/>
                  </a:lnTo>
                  <a:lnTo>
                    <a:pt x="17171" y="16102"/>
                  </a:lnTo>
                  <a:lnTo>
                    <a:pt x="16718" y="15551"/>
                  </a:lnTo>
                  <a:lnTo>
                    <a:pt x="15681" y="14449"/>
                  </a:lnTo>
                  <a:lnTo>
                    <a:pt x="12052" y="10853"/>
                  </a:lnTo>
                  <a:lnTo>
                    <a:pt x="8391" y="7290"/>
                  </a:lnTo>
                  <a:lnTo>
                    <a:pt x="1102" y="162"/>
                  </a:lnTo>
                  <a:lnTo>
                    <a:pt x="972" y="65"/>
                  </a:lnTo>
                  <a:lnTo>
                    <a:pt x="84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16"/>
            <p:cNvSpPr/>
            <p:nvPr/>
          </p:nvSpPr>
          <p:spPr>
            <a:xfrm>
              <a:off x="4383025" y="502150"/>
              <a:ext cx="1751950" cy="1161500"/>
            </a:xfrm>
            <a:custGeom>
              <a:rect b="b" l="l" r="r" t="t"/>
              <a:pathLst>
                <a:path extrusionOk="0" h="46460" w="70078">
                  <a:moveTo>
                    <a:pt x="746" y="1"/>
                  </a:moveTo>
                  <a:lnTo>
                    <a:pt x="584" y="33"/>
                  </a:lnTo>
                  <a:lnTo>
                    <a:pt x="454" y="98"/>
                  </a:lnTo>
                  <a:lnTo>
                    <a:pt x="357" y="163"/>
                  </a:lnTo>
                  <a:lnTo>
                    <a:pt x="227" y="228"/>
                  </a:lnTo>
                  <a:lnTo>
                    <a:pt x="163" y="325"/>
                  </a:lnTo>
                  <a:lnTo>
                    <a:pt x="65" y="454"/>
                  </a:lnTo>
                  <a:lnTo>
                    <a:pt x="33" y="584"/>
                  </a:lnTo>
                  <a:lnTo>
                    <a:pt x="1" y="681"/>
                  </a:lnTo>
                  <a:lnTo>
                    <a:pt x="1" y="811"/>
                  </a:lnTo>
                  <a:lnTo>
                    <a:pt x="33" y="940"/>
                  </a:lnTo>
                  <a:lnTo>
                    <a:pt x="65" y="1070"/>
                  </a:lnTo>
                  <a:lnTo>
                    <a:pt x="163" y="1167"/>
                  </a:lnTo>
                  <a:lnTo>
                    <a:pt x="292" y="1264"/>
                  </a:lnTo>
                  <a:lnTo>
                    <a:pt x="2528" y="2593"/>
                  </a:lnTo>
                  <a:lnTo>
                    <a:pt x="4731" y="3986"/>
                  </a:lnTo>
                  <a:lnTo>
                    <a:pt x="6934" y="5379"/>
                  </a:lnTo>
                  <a:lnTo>
                    <a:pt x="8003" y="6124"/>
                  </a:lnTo>
                  <a:lnTo>
                    <a:pt x="9072" y="6869"/>
                  </a:lnTo>
                  <a:lnTo>
                    <a:pt x="10109" y="7647"/>
                  </a:lnTo>
                  <a:lnTo>
                    <a:pt x="11145" y="8424"/>
                  </a:lnTo>
                  <a:lnTo>
                    <a:pt x="12150" y="9234"/>
                  </a:lnTo>
                  <a:lnTo>
                    <a:pt x="13122" y="10109"/>
                  </a:lnTo>
                  <a:lnTo>
                    <a:pt x="14094" y="10984"/>
                  </a:lnTo>
                  <a:lnTo>
                    <a:pt x="15001" y="11891"/>
                  </a:lnTo>
                  <a:lnTo>
                    <a:pt x="15908" y="12830"/>
                  </a:lnTo>
                  <a:lnTo>
                    <a:pt x="16783" y="13802"/>
                  </a:lnTo>
                  <a:lnTo>
                    <a:pt x="17495" y="14709"/>
                  </a:lnTo>
                  <a:lnTo>
                    <a:pt x="18176" y="15681"/>
                  </a:lnTo>
                  <a:lnTo>
                    <a:pt x="18791" y="16653"/>
                  </a:lnTo>
                  <a:lnTo>
                    <a:pt x="19374" y="17658"/>
                  </a:lnTo>
                  <a:lnTo>
                    <a:pt x="19958" y="18662"/>
                  </a:lnTo>
                  <a:lnTo>
                    <a:pt x="20508" y="19699"/>
                  </a:lnTo>
                  <a:lnTo>
                    <a:pt x="21610" y="21740"/>
                  </a:lnTo>
                  <a:lnTo>
                    <a:pt x="22161" y="22777"/>
                  </a:lnTo>
                  <a:lnTo>
                    <a:pt x="22744" y="23781"/>
                  </a:lnTo>
                  <a:lnTo>
                    <a:pt x="23359" y="24753"/>
                  </a:lnTo>
                  <a:lnTo>
                    <a:pt x="24007" y="25692"/>
                  </a:lnTo>
                  <a:lnTo>
                    <a:pt x="24720" y="26632"/>
                  </a:lnTo>
                  <a:lnTo>
                    <a:pt x="25077" y="27053"/>
                  </a:lnTo>
                  <a:lnTo>
                    <a:pt x="25465" y="27507"/>
                  </a:lnTo>
                  <a:lnTo>
                    <a:pt x="25886" y="27895"/>
                  </a:lnTo>
                  <a:lnTo>
                    <a:pt x="26308" y="28317"/>
                  </a:lnTo>
                  <a:lnTo>
                    <a:pt x="26729" y="28705"/>
                  </a:lnTo>
                  <a:lnTo>
                    <a:pt x="27182" y="29094"/>
                  </a:lnTo>
                  <a:lnTo>
                    <a:pt x="28219" y="29839"/>
                  </a:lnTo>
                  <a:lnTo>
                    <a:pt x="29256" y="30552"/>
                  </a:lnTo>
                  <a:lnTo>
                    <a:pt x="30357" y="31200"/>
                  </a:lnTo>
                  <a:lnTo>
                    <a:pt x="31459" y="31816"/>
                  </a:lnTo>
                  <a:lnTo>
                    <a:pt x="32625" y="32399"/>
                  </a:lnTo>
                  <a:lnTo>
                    <a:pt x="33792" y="32949"/>
                  </a:lnTo>
                  <a:lnTo>
                    <a:pt x="34990" y="33468"/>
                  </a:lnTo>
                  <a:lnTo>
                    <a:pt x="36221" y="33954"/>
                  </a:lnTo>
                  <a:lnTo>
                    <a:pt x="37420" y="34407"/>
                  </a:lnTo>
                  <a:lnTo>
                    <a:pt x="38651" y="34861"/>
                  </a:lnTo>
                  <a:lnTo>
                    <a:pt x="41113" y="35736"/>
                  </a:lnTo>
                  <a:lnTo>
                    <a:pt x="43543" y="36610"/>
                  </a:lnTo>
                  <a:lnTo>
                    <a:pt x="45876" y="37485"/>
                  </a:lnTo>
                  <a:lnTo>
                    <a:pt x="69073" y="46427"/>
                  </a:lnTo>
                  <a:lnTo>
                    <a:pt x="69235" y="46459"/>
                  </a:lnTo>
                  <a:lnTo>
                    <a:pt x="69526" y="46459"/>
                  </a:lnTo>
                  <a:lnTo>
                    <a:pt x="69656" y="46395"/>
                  </a:lnTo>
                  <a:lnTo>
                    <a:pt x="69786" y="46330"/>
                  </a:lnTo>
                  <a:lnTo>
                    <a:pt x="69883" y="46233"/>
                  </a:lnTo>
                  <a:lnTo>
                    <a:pt x="69948" y="46135"/>
                  </a:lnTo>
                  <a:lnTo>
                    <a:pt x="70012" y="46006"/>
                  </a:lnTo>
                  <a:lnTo>
                    <a:pt x="70045" y="45876"/>
                  </a:lnTo>
                  <a:lnTo>
                    <a:pt x="70077" y="45747"/>
                  </a:lnTo>
                  <a:lnTo>
                    <a:pt x="70077" y="45617"/>
                  </a:lnTo>
                  <a:lnTo>
                    <a:pt x="70045" y="45487"/>
                  </a:lnTo>
                  <a:lnTo>
                    <a:pt x="69980" y="45358"/>
                  </a:lnTo>
                  <a:lnTo>
                    <a:pt x="69915" y="45261"/>
                  </a:lnTo>
                  <a:lnTo>
                    <a:pt x="69786" y="45163"/>
                  </a:lnTo>
                  <a:lnTo>
                    <a:pt x="69656" y="45099"/>
                  </a:lnTo>
                  <a:lnTo>
                    <a:pt x="47334" y="36481"/>
                  </a:lnTo>
                  <a:lnTo>
                    <a:pt x="46038" y="35995"/>
                  </a:lnTo>
                  <a:lnTo>
                    <a:pt x="44677" y="35509"/>
                  </a:lnTo>
                  <a:lnTo>
                    <a:pt x="41826" y="34537"/>
                  </a:lnTo>
                  <a:lnTo>
                    <a:pt x="38910" y="33533"/>
                  </a:lnTo>
                  <a:lnTo>
                    <a:pt x="37420" y="32982"/>
                  </a:lnTo>
                  <a:lnTo>
                    <a:pt x="35962" y="32399"/>
                  </a:lnTo>
                  <a:lnTo>
                    <a:pt x="34537" y="31783"/>
                  </a:lnTo>
                  <a:lnTo>
                    <a:pt x="33144" y="31135"/>
                  </a:lnTo>
                  <a:lnTo>
                    <a:pt x="31783" y="30455"/>
                  </a:lnTo>
                  <a:lnTo>
                    <a:pt x="31103" y="30066"/>
                  </a:lnTo>
                  <a:lnTo>
                    <a:pt x="30455" y="29677"/>
                  </a:lnTo>
                  <a:lnTo>
                    <a:pt x="29839" y="29288"/>
                  </a:lnTo>
                  <a:lnTo>
                    <a:pt x="29223" y="28867"/>
                  </a:lnTo>
                  <a:lnTo>
                    <a:pt x="28640" y="28446"/>
                  </a:lnTo>
                  <a:lnTo>
                    <a:pt x="28057" y="27993"/>
                  </a:lnTo>
                  <a:lnTo>
                    <a:pt x="27506" y="27507"/>
                  </a:lnTo>
                  <a:lnTo>
                    <a:pt x="26956" y="27021"/>
                  </a:lnTo>
                  <a:lnTo>
                    <a:pt x="26470" y="26502"/>
                  </a:lnTo>
                  <a:lnTo>
                    <a:pt x="25984" y="25984"/>
                  </a:lnTo>
                  <a:lnTo>
                    <a:pt x="25239" y="25109"/>
                  </a:lnTo>
                  <a:lnTo>
                    <a:pt x="24558" y="24170"/>
                  </a:lnTo>
                  <a:lnTo>
                    <a:pt x="23943" y="23230"/>
                  </a:lnTo>
                  <a:lnTo>
                    <a:pt x="23327" y="22258"/>
                  </a:lnTo>
                  <a:lnTo>
                    <a:pt x="22744" y="21286"/>
                  </a:lnTo>
                  <a:lnTo>
                    <a:pt x="22193" y="20282"/>
                  </a:lnTo>
                  <a:lnTo>
                    <a:pt x="21092" y="18306"/>
                  </a:lnTo>
                  <a:lnTo>
                    <a:pt x="19990" y="16329"/>
                  </a:lnTo>
                  <a:lnTo>
                    <a:pt x="19407" y="15325"/>
                  </a:lnTo>
                  <a:lnTo>
                    <a:pt x="18791" y="14385"/>
                  </a:lnTo>
                  <a:lnTo>
                    <a:pt x="18143" y="13413"/>
                  </a:lnTo>
                  <a:lnTo>
                    <a:pt x="17463" y="12506"/>
                  </a:lnTo>
                  <a:lnTo>
                    <a:pt x="16718" y="11599"/>
                  </a:lnTo>
                  <a:lnTo>
                    <a:pt x="15908" y="10757"/>
                  </a:lnTo>
                  <a:lnTo>
                    <a:pt x="15098" y="9947"/>
                  </a:lnTo>
                  <a:lnTo>
                    <a:pt x="14256" y="9169"/>
                  </a:lnTo>
                  <a:lnTo>
                    <a:pt x="13381" y="8424"/>
                  </a:lnTo>
                  <a:lnTo>
                    <a:pt x="12506" y="7711"/>
                  </a:lnTo>
                  <a:lnTo>
                    <a:pt x="11631" y="6999"/>
                  </a:lnTo>
                  <a:lnTo>
                    <a:pt x="10724" y="6318"/>
                  </a:lnTo>
                  <a:lnTo>
                    <a:pt x="9817" y="5638"/>
                  </a:lnTo>
                  <a:lnTo>
                    <a:pt x="8878" y="4990"/>
                  </a:lnTo>
                  <a:lnTo>
                    <a:pt x="6998" y="3727"/>
                  </a:lnTo>
                  <a:lnTo>
                    <a:pt x="5055" y="2495"/>
                  </a:lnTo>
                  <a:lnTo>
                    <a:pt x="3111" y="1297"/>
                  </a:lnTo>
                  <a:lnTo>
                    <a:pt x="1167" y="130"/>
                  </a:lnTo>
                  <a:lnTo>
                    <a:pt x="1037" y="66"/>
                  </a:lnTo>
                  <a:lnTo>
                    <a:pt x="875" y="33"/>
                  </a:lnTo>
                  <a:lnTo>
                    <a:pt x="7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16"/>
            <p:cNvSpPr/>
            <p:nvPr/>
          </p:nvSpPr>
          <p:spPr>
            <a:xfrm>
              <a:off x="3931075" y="532125"/>
              <a:ext cx="2136675" cy="1334000"/>
            </a:xfrm>
            <a:custGeom>
              <a:rect b="b" l="l" r="r" t="t"/>
              <a:pathLst>
                <a:path extrusionOk="0" h="53360" w="85467">
                  <a:moveTo>
                    <a:pt x="713" y="0"/>
                  </a:moveTo>
                  <a:lnTo>
                    <a:pt x="584" y="33"/>
                  </a:lnTo>
                  <a:lnTo>
                    <a:pt x="454" y="65"/>
                  </a:lnTo>
                  <a:lnTo>
                    <a:pt x="324" y="162"/>
                  </a:lnTo>
                  <a:lnTo>
                    <a:pt x="227" y="227"/>
                  </a:lnTo>
                  <a:lnTo>
                    <a:pt x="130" y="324"/>
                  </a:lnTo>
                  <a:lnTo>
                    <a:pt x="65" y="454"/>
                  </a:lnTo>
                  <a:lnTo>
                    <a:pt x="33" y="551"/>
                  </a:lnTo>
                  <a:lnTo>
                    <a:pt x="0" y="681"/>
                  </a:lnTo>
                  <a:lnTo>
                    <a:pt x="0" y="810"/>
                  </a:lnTo>
                  <a:lnTo>
                    <a:pt x="0" y="940"/>
                  </a:lnTo>
                  <a:lnTo>
                    <a:pt x="65" y="1070"/>
                  </a:lnTo>
                  <a:lnTo>
                    <a:pt x="162" y="1167"/>
                  </a:lnTo>
                  <a:lnTo>
                    <a:pt x="292" y="1264"/>
                  </a:lnTo>
                  <a:lnTo>
                    <a:pt x="2949" y="2916"/>
                  </a:lnTo>
                  <a:lnTo>
                    <a:pt x="5605" y="4569"/>
                  </a:lnTo>
                  <a:lnTo>
                    <a:pt x="8230" y="6253"/>
                  </a:lnTo>
                  <a:lnTo>
                    <a:pt x="10821" y="7970"/>
                  </a:lnTo>
                  <a:lnTo>
                    <a:pt x="12117" y="8878"/>
                  </a:lnTo>
                  <a:lnTo>
                    <a:pt x="13381" y="9752"/>
                  </a:lnTo>
                  <a:lnTo>
                    <a:pt x="14644" y="10692"/>
                  </a:lnTo>
                  <a:lnTo>
                    <a:pt x="15908" y="11631"/>
                  </a:lnTo>
                  <a:lnTo>
                    <a:pt x="17139" y="12571"/>
                  </a:lnTo>
                  <a:lnTo>
                    <a:pt x="18338" y="13575"/>
                  </a:lnTo>
                  <a:lnTo>
                    <a:pt x="19536" y="14580"/>
                  </a:lnTo>
                  <a:lnTo>
                    <a:pt x="20703" y="15584"/>
                  </a:lnTo>
                  <a:lnTo>
                    <a:pt x="21966" y="16750"/>
                  </a:lnTo>
                  <a:lnTo>
                    <a:pt x="23197" y="17949"/>
                  </a:lnTo>
                  <a:lnTo>
                    <a:pt x="24396" y="19180"/>
                  </a:lnTo>
                  <a:lnTo>
                    <a:pt x="25562" y="20444"/>
                  </a:lnTo>
                  <a:lnTo>
                    <a:pt x="26664" y="21739"/>
                  </a:lnTo>
                  <a:lnTo>
                    <a:pt x="27733" y="23068"/>
                  </a:lnTo>
                  <a:lnTo>
                    <a:pt x="28770" y="24461"/>
                  </a:lnTo>
                  <a:lnTo>
                    <a:pt x="29742" y="25854"/>
                  </a:lnTo>
                  <a:lnTo>
                    <a:pt x="30649" y="27247"/>
                  </a:lnTo>
                  <a:lnTo>
                    <a:pt x="31524" y="28640"/>
                  </a:lnTo>
                  <a:lnTo>
                    <a:pt x="33241" y="31491"/>
                  </a:lnTo>
                  <a:lnTo>
                    <a:pt x="34115" y="32884"/>
                  </a:lnTo>
                  <a:lnTo>
                    <a:pt x="35055" y="34245"/>
                  </a:lnTo>
                  <a:lnTo>
                    <a:pt x="35573" y="34893"/>
                  </a:lnTo>
                  <a:lnTo>
                    <a:pt x="36092" y="35541"/>
                  </a:lnTo>
                  <a:lnTo>
                    <a:pt x="36610" y="36189"/>
                  </a:lnTo>
                  <a:lnTo>
                    <a:pt x="37161" y="36805"/>
                  </a:lnTo>
                  <a:lnTo>
                    <a:pt x="37647" y="37291"/>
                  </a:lnTo>
                  <a:lnTo>
                    <a:pt x="38165" y="37776"/>
                  </a:lnTo>
                  <a:lnTo>
                    <a:pt x="38651" y="38230"/>
                  </a:lnTo>
                  <a:lnTo>
                    <a:pt x="39202" y="38651"/>
                  </a:lnTo>
                  <a:lnTo>
                    <a:pt x="39720" y="39072"/>
                  </a:lnTo>
                  <a:lnTo>
                    <a:pt x="40271" y="39494"/>
                  </a:lnTo>
                  <a:lnTo>
                    <a:pt x="41373" y="40239"/>
                  </a:lnTo>
                  <a:lnTo>
                    <a:pt x="42539" y="40951"/>
                  </a:lnTo>
                  <a:lnTo>
                    <a:pt x="43738" y="41599"/>
                  </a:lnTo>
                  <a:lnTo>
                    <a:pt x="44969" y="42215"/>
                  </a:lnTo>
                  <a:lnTo>
                    <a:pt x="46200" y="42766"/>
                  </a:lnTo>
                  <a:lnTo>
                    <a:pt x="47463" y="43284"/>
                  </a:lnTo>
                  <a:lnTo>
                    <a:pt x="48759" y="43770"/>
                  </a:lnTo>
                  <a:lnTo>
                    <a:pt x="50055" y="44191"/>
                  </a:lnTo>
                  <a:lnTo>
                    <a:pt x="51351" y="44645"/>
                  </a:lnTo>
                  <a:lnTo>
                    <a:pt x="53975" y="45422"/>
                  </a:lnTo>
                  <a:lnTo>
                    <a:pt x="56567" y="46200"/>
                  </a:lnTo>
                  <a:lnTo>
                    <a:pt x="60066" y="47172"/>
                  </a:lnTo>
                  <a:lnTo>
                    <a:pt x="63565" y="48144"/>
                  </a:lnTo>
                  <a:lnTo>
                    <a:pt x="67064" y="49083"/>
                  </a:lnTo>
                  <a:lnTo>
                    <a:pt x="70563" y="49991"/>
                  </a:lnTo>
                  <a:lnTo>
                    <a:pt x="74095" y="50865"/>
                  </a:lnTo>
                  <a:lnTo>
                    <a:pt x="77593" y="51708"/>
                  </a:lnTo>
                  <a:lnTo>
                    <a:pt x="81125" y="52550"/>
                  </a:lnTo>
                  <a:lnTo>
                    <a:pt x="84689" y="53328"/>
                  </a:lnTo>
                  <a:lnTo>
                    <a:pt x="84818" y="53360"/>
                  </a:lnTo>
                  <a:lnTo>
                    <a:pt x="84980" y="53360"/>
                  </a:lnTo>
                  <a:lnTo>
                    <a:pt x="85110" y="53295"/>
                  </a:lnTo>
                  <a:lnTo>
                    <a:pt x="85207" y="53230"/>
                  </a:lnTo>
                  <a:lnTo>
                    <a:pt x="85304" y="53133"/>
                  </a:lnTo>
                  <a:lnTo>
                    <a:pt x="85369" y="53036"/>
                  </a:lnTo>
                  <a:lnTo>
                    <a:pt x="85434" y="52906"/>
                  </a:lnTo>
                  <a:lnTo>
                    <a:pt x="85434" y="52777"/>
                  </a:lnTo>
                  <a:lnTo>
                    <a:pt x="85466" y="52647"/>
                  </a:lnTo>
                  <a:lnTo>
                    <a:pt x="85434" y="52518"/>
                  </a:lnTo>
                  <a:lnTo>
                    <a:pt x="85401" y="52388"/>
                  </a:lnTo>
                  <a:lnTo>
                    <a:pt x="85337" y="52258"/>
                  </a:lnTo>
                  <a:lnTo>
                    <a:pt x="85272" y="52129"/>
                  </a:lnTo>
                  <a:lnTo>
                    <a:pt x="85142" y="52032"/>
                  </a:lnTo>
                  <a:lnTo>
                    <a:pt x="85013" y="51967"/>
                  </a:lnTo>
                  <a:lnTo>
                    <a:pt x="84883" y="51902"/>
                  </a:lnTo>
                  <a:lnTo>
                    <a:pt x="81254" y="51092"/>
                  </a:lnTo>
                  <a:lnTo>
                    <a:pt x="77658" y="50250"/>
                  </a:lnTo>
                  <a:lnTo>
                    <a:pt x="74095" y="49407"/>
                  </a:lnTo>
                  <a:lnTo>
                    <a:pt x="70498" y="48500"/>
                  </a:lnTo>
                  <a:lnTo>
                    <a:pt x="66935" y="47561"/>
                  </a:lnTo>
                  <a:lnTo>
                    <a:pt x="63338" y="46621"/>
                  </a:lnTo>
                  <a:lnTo>
                    <a:pt x="59807" y="45617"/>
                  </a:lnTo>
                  <a:lnTo>
                    <a:pt x="56243" y="44612"/>
                  </a:lnTo>
                  <a:lnTo>
                    <a:pt x="54591" y="44126"/>
                  </a:lnTo>
                  <a:lnTo>
                    <a:pt x="52971" y="43608"/>
                  </a:lnTo>
                  <a:lnTo>
                    <a:pt x="51384" y="43090"/>
                  </a:lnTo>
                  <a:lnTo>
                    <a:pt x="49828" y="42507"/>
                  </a:lnTo>
                  <a:lnTo>
                    <a:pt x="48338" y="41923"/>
                  </a:lnTo>
                  <a:lnTo>
                    <a:pt x="46848" y="41275"/>
                  </a:lnTo>
                  <a:lnTo>
                    <a:pt x="45422" y="40595"/>
                  </a:lnTo>
                  <a:lnTo>
                    <a:pt x="44029" y="39850"/>
                  </a:lnTo>
                  <a:lnTo>
                    <a:pt x="43349" y="39461"/>
                  </a:lnTo>
                  <a:lnTo>
                    <a:pt x="42669" y="39040"/>
                  </a:lnTo>
                  <a:lnTo>
                    <a:pt x="42021" y="38619"/>
                  </a:lnTo>
                  <a:lnTo>
                    <a:pt x="41373" y="38165"/>
                  </a:lnTo>
                  <a:lnTo>
                    <a:pt x="40757" y="37712"/>
                  </a:lnTo>
                  <a:lnTo>
                    <a:pt x="40109" y="37193"/>
                  </a:lnTo>
                  <a:lnTo>
                    <a:pt x="39494" y="36707"/>
                  </a:lnTo>
                  <a:lnTo>
                    <a:pt x="38910" y="36157"/>
                  </a:lnTo>
                  <a:lnTo>
                    <a:pt x="38327" y="35606"/>
                  </a:lnTo>
                  <a:lnTo>
                    <a:pt x="37744" y="35023"/>
                  </a:lnTo>
                  <a:lnTo>
                    <a:pt x="37193" y="34407"/>
                  </a:lnTo>
                  <a:lnTo>
                    <a:pt x="36643" y="33759"/>
                  </a:lnTo>
                  <a:lnTo>
                    <a:pt x="36092" y="33111"/>
                  </a:lnTo>
                  <a:lnTo>
                    <a:pt x="35573" y="32431"/>
                  </a:lnTo>
                  <a:lnTo>
                    <a:pt x="35087" y="31718"/>
                  </a:lnTo>
                  <a:lnTo>
                    <a:pt x="34601" y="30973"/>
                  </a:lnTo>
                  <a:lnTo>
                    <a:pt x="33079" y="28608"/>
                  </a:lnTo>
                  <a:lnTo>
                    <a:pt x="31556" y="26340"/>
                  </a:lnTo>
                  <a:lnTo>
                    <a:pt x="30033" y="24105"/>
                  </a:lnTo>
                  <a:lnTo>
                    <a:pt x="29223" y="23035"/>
                  </a:lnTo>
                  <a:lnTo>
                    <a:pt x="28413" y="21966"/>
                  </a:lnTo>
                  <a:lnTo>
                    <a:pt x="27571" y="20897"/>
                  </a:lnTo>
                  <a:lnTo>
                    <a:pt x="26729" y="19860"/>
                  </a:lnTo>
                  <a:lnTo>
                    <a:pt x="25854" y="18824"/>
                  </a:lnTo>
                  <a:lnTo>
                    <a:pt x="24947" y="17819"/>
                  </a:lnTo>
                  <a:lnTo>
                    <a:pt x="24007" y="16815"/>
                  </a:lnTo>
                  <a:lnTo>
                    <a:pt x="23035" y="15843"/>
                  </a:lnTo>
                  <a:lnTo>
                    <a:pt x="22031" y="14904"/>
                  </a:lnTo>
                  <a:lnTo>
                    <a:pt x="20994" y="13964"/>
                  </a:lnTo>
                  <a:lnTo>
                    <a:pt x="19860" y="12960"/>
                  </a:lnTo>
                  <a:lnTo>
                    <a:pt x="18694" y="12020"/>
                  </a:lnTo>
                  <a:lnTo>
                    <a:pt x="17495" y="11048"/>
                  </a:lnTo>
                  <a:lnTo>
                    <a:pt x="16297" y="10141"/>
                  </a:lnTo>
                  <a:lnTo>
                    <a:pt x="15098" y="9234"/>
                  </a:lnTo>
                  <a:lnTo>
                    <a:pt x="13867" y="8359"/>
                  </a:lnTo>
                  <a:lnTo>
                    <a:pt x="11372" y="6642"/>
                  </a:lnTo>
                  <a:lnTo>
                    <a:pt x="8845" y="4957"/>
                  </a:lnTo>
                  <a:lnTo>
                    <a:pt x="6318" y="3337"/>
                  </a:lnTo>
                  <a:lnTo>
                    <a:pt x="3726" y="1718"/>
                  </a:lnTo>
                  <a:lnTo>
                    <a:pt x="1167" y="130"/>
                  </a:lnTo>
                  <a:lnTo>
                    <a:pt x="1005" y="65"/>
                  </a:lnTo>
                  <a:lnTo>
                    <a:pt x="875"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9" name="Google Shape;159;p16"/>
          <p:cNvGrpSpPr/>
          <p:nvPr/>
        </p:nvGrpSpPr>
        <p:grpSpPr>
          <a:xfrm flipH="1" rot="10800000">
            <a:off x="7916575" y="2176025"/>
            <a:ext cx="3446350" cy="4918050"/>
            <a:chOff x="3003675" y="558850"/>
            <a:chExt cx="3446350" cy="4918050"/>
          </a:xfrm>
        </p:grpSpPr>
        <p:sp>
          <p:nvSpPr>
            <p:cNvPr id="160" name="Google Shape;160;p16"/>
            <p:cNvSpPr/>
            <p:nvPr/>
          </p:nvSpPr>
          <p:spPr>
            <a:xfrm>
              <a:off x="3605475" y="558850"/>
              <a:ext cx="2844550" cy="4445825"/>
            </a:xfrm>
            <a:custGeom>
              <a:rect b="b" l="l" r="r" t="t"/>
              <a:pathLst>
                <a:path extrusionOk="0" h="177833" w="113782">
                  <a:moveTo>
                    <a:pt x="778" y="1"/>
                  </a:moveTo>
                  <a:lnTo>
                    <a:pt x="648" y="33"/>
                  </a:lnTo>
                  <a:lnTo>
                    <a:pt x="519" y="65"/>
                  </a:lnTo>
                  <a:lnTo>
                    <a:pt x="389" y="98"/>
                  </a:lnTo>
                  <a:lnTo>
                    <a:pt x="260" y="195"/>
                  </a:lnTo>
                  <a:lnTo>
                    <a:pt x="163" y="260"/>
                  </a:lnTo>
                  <a:lnTo>
                    <a:pt x="98" y="389"/>
                  </a:lnTo>
                  <a:lnTo>
                    <a:pt x="33" y="487"/>
                  </a:lnTo>
                  <a:lnTo>
                    <a:pt x="1" y="616"/>
                  </a:lnTo>
                  <a:lnTo>
                    <a:pt x="1" y="746"/>
                  </a:lnTo>
                  <a:lnTo>
                    <a:pt x="1" y="875"/>
                  </a:lnTo>
                  <a:lnTo>
                    <a:pt x="65" y="1005"/>
                  </a:lnTo>
                  <a:lnTo>
                    <a:pt x="163" y="1135"/>
                  </a:lnTo>
                  <a:lnTo>
                    <a:pt x="1134" y="2268"/>
                  </a:lnTo>
                  <a:lnTo>
                    <a:pt x="2074" y="3402"/>
                  </a:lnTo>
                  <a:lnTo>
                    <a:pt x="3014" y="4569"/>
                  </a:lnTo>
                  <a:lnTo>
                    <a:pt x="3953" y="5735"/>
                  </a:lnTo>
                  <a:lnTo>
                    <a:pt x="4860" y="6901"/>
                  </a:lnTo>
                  <a:lnTo>
                    <a:pt x="5735" y="8100"/>
                  </a:lnTo>
                  <a:lnTo>
                    <a:pt x="6610" y="9299"/>
                  </a:lnTo>
                  <a:lnTo>
                    <a:pt x="7484" y="10498"/>
                  </a:lnTo>
                  <a:lnTo>
                    <a:pt x="8327" y="11729"/>
                  </a:lnTo>
                  <a:lnTo>
                    <a:pt x="9137" y="12960"/>
                  </a:lnTo>
                  <a:lnTo>
                    <a:pt x="9947" y="14191"/>
                  </a:lnTo>
                  <a:lnTo>
                    <a:pt x="10757" y="15454"/>
                  </a:lnTo>
                  <a:lnTo>
                    <a:pt x="11534" y="16718"/>
                  </a:lnTo>
                  <a:lnTo>
                    <a:pt x="12279" y="17981"/>
                  </a:lnTo>
                  <a:lnTo>
                    <a:pt x="13024" y="19277"/>
                  </a:lnTo>
                  <a:lnTo>
                    <a:pt x="13770" y="20573"/>
                  </a:lnTo>
                  <a:lnTo>
                    <a:pt x="14450" y="21869"/>
                  </a:lnTo>
                  <a:lnTo>
                    <a:pt x="15163" y="23165"/>
                  </a:lnTo>
                  <a:lnTo>
                    <a:pt x="15843" y="24493"/>
                  </a:lnTo>
                  <a:lnTo>
                    <a:pt x="16491" y="25822"/>
                  </a:lnTo>
                  <a:lnTo>
                    <a:pt x="17107" y="27182"/>
                  </a:lnTo>
                  <a:lnTo>
                    <a:pt x="17722" y="28511"/>
                  </a:lnTo>
                  <a:lnTo>
                    <a:pt x="18338" y="29872"/>
                  </a:lnTo>
                  <a:lnTo>
                    <a:pt x="18921" y="31232"/>
                  </a:lnTo>
                  <a:lnTo>
                    <a:pt x="19472" y="32625"/>
                  </a:lnTo>
                  <a:lnTo>
                    <a:pt x="20022" y="33986"/>
                  </a:lnTo>
                  <a:lnTo>
                    <a:pt x="20541" y="35379"/>
                  </a:lnTo>
                  <a:lnTo>
                    <a:pt x="21059" y="36772"/>
                  </a:lnTo>
                  <a:lnTo>
                    <a:pt x="21545" y="38198"/>
                  </a:lnTo>
                  <a:lnTo>
                    <a:pt x="21999" y="39591"/>
                  </a:lnTo>
                  <a:lnTo>
                    <a:pt x="22452" y="41016"/>
                  </a:lnTo>
                  <a:lnTo>
                    <a:pt x="22906" y="42442"/>
                  </a:lnTo>
                  <a:lnTo>
                    <a:pt x="23295" y="43867"/>
                  </a:lnTo>
                  <a:lnTo>
                    <a:pt x="23683" y="45293"/>
                  </a:lnTo>
                  <a:lnTo>
                    <a:pt x="24072" y="46718"/>
                  </a:lnTo>
                  <a:lnTo>
                    <a:pt x="24396" y="48176"/>
                  </a:lnTo>
                  <a:lnTo>
                    <a:pt x="24753" y="49602"/>
                  </a:lnTo>
                  <a:lnTo>
                    <a:pt x="25044" y="51060"/>
                  </a:lnTo>
                  <a:lnTo>
                    <a:pt x="25336" y="52485"/>
                  </a:lnTo>
                  <a:lnTo>
                    <a:pt x="25627" y="53943"/>
                  </a:lnTo>
                  <a:lnTo>
                    <a:pt x="25854" y="55401"/>
                  </a:lnTo>
                  <a:lnTo>
                    <a:pt x="26113" y="56859"/>
                  </a:lnTo>
                  <a:lnTo>
                    <a:pt x="26308" y="58317"/>
                  </a:lnTo>
                  <a:lnTo>
                    <a:pt x="26502" y="59807"/>
                  </a:lnTo>
                  <a:lnTo>
                    <a:pt x="26696" y="61265"/>
                  </a:lnTo>
                  <a:lnTo>
                    <a:pt x="26826" y="62723"/>
                  </a:lnTo>
                  <a:lnTo>
                    <a:pt x="26956" y="64213"/>
                  </a:lnTo>
                  <a:lnTo>
                    <a:pt x="27085" y="65671"/>
                  </a:lnTo>
                  <a:lnTo>
                    <a:pt x="27182" y="67194"/>
                  </a:lnTo>
                  <a:lnTo>
                    <a:pt x="27215" y="68749"/>
                  </a:lnTo>
                  <a:lnTo>
                    <a:pt x="27247" y="70272"/>
                  </a:lnTo>
                  <a:lnTo>
                    <a:pt x="27247" y="71794"/>
                  </a:lnTo>
                  <a:lnTo>
                    <a:pt x="27215" y="74872"/>
                  </a:lnTo>
                  <a:lnTo>
                    <a:pt x="27150" y="77918"/>
                  </a:lnTo>
                  <a:lnTo>
                    <a:pt x="27085" y="80995"/>
                  </a:lnTo>
                  <a:lnTo>
                    <a:pt x="27118" y="82518"/>
                  </a:lnTo>
                  <a:lnTo>
                    <a:pt x="27150" y="84041"/>
                  </a:lnTo>
                  <a:lnTo>
                    <a:pt x="27182" y="85564"/>
                  </a:lnTo>
                  <a:lnTo>
                    <a:pt x="27280" y="87086"/>
                  </a:lnTo>
                  <a:lnTo>
                    <a:pt x="27442" y="88609"/>
                  </a:lnTo>
                  <a:lnTo>
                    <a:pt x="27636" y="90132"/>
                  </a:lnTo>
                  <a:lnTo>
                    <a:pt x="27798" y="91201"/>
                  </a:lnTo>
                  <a:lnTo>
                    <a:pt x="27992" y="92270"/>
                  </a:lnTo>
                  <a:lnTo>
                    <a:pt x="28219" y="93307"/>
                  </a:lnTo>
                  <a:lnTo>
                    <a:pt x="28511" y="94376"/>
                  </a:lnTo>
                  <a:lnTo>
                    <a:pt x="28835" y="95413"/>
                  </a:lnTo>
                  <a:lnTo>
                    <a:pt x="29159" y="96449"/>
                  </a:lnTo>
                  <a:lnTo>
                    <a:pt x="29580" y="97454"/>
                  </a:lnTo>
                  <a:lnTo>
                    <a:pt x="30001" y="98458"/>
                  </a:lnTo>
                  <a:lnTo>
                    <a:pt x="30487" y="99430"/>
                  </a:lnTo>
                  <a:lnTo>
                    <a:pt x="31038" y="100369"/>
                  </a:lnTo>
                  <a:lnTo>
                    <a:pt x="31589" y="101309"/>
                  </a:lnTo>
                  <a:lnTo>
                    <a:pt x="32236" y="102184"/>
                  </a:lnTo>
                  <a:lnTo>
                    <a:pt x="32884" y="103026"/>
                  </a:lnTo>
                  <a:lnTo>
                    <a:pt x="33630" y="103836"/>
                  </a:lnTo>
                  <a:lnTo>
                    <a:pt x="34407" y="104581"/>
                  </a:lnTo>
                  <a:lnTo>
                    <a:pt x="35217" y="105294"/>
                  </a:lnTo>
                  <a:lnTo>
                    <a:pt x="35735" y="105715"/>
                  </a:lnTo>
                  <a:lnTo>
                    <a:pt x="36286" y="106072"/>
                  </a:lnTo>
                  <a:lnTo>
                    <a:pt x="36805" y="106428"/>
                  </a:lnTo>
                  <a:lnTo>
                    <a:pt x="37355" y="106784"/>
                  </a:lnTo>
                  <a:lnTo>
                    <a:pt x="38489" y="107400"/>
                  </a:lnTo>
                  <a:lnTo>
                    <a:pt x="39656" y="107951"/>
                  </a:lnTo>
                  <a:lnTo>
                    <a:pt x="40854" y="108469"/>
                  </a:lnTo>
                  <a:lnTo>
                    <a:pt x="42085" y="108955"/>
                  </a:lnTo>
                  <a:lnTo>
                    <a:pt x="43317" y="109409"/>
                  </a:lnTo>
                  <a:lnTo>
                    <a:pt x="44580" y="109830"/>
                  </a:lnTo>
                  <a:lnTo>
                    <a:pt x="47107" y="110640"/>
                  </a:lnTo>
                  <a:lnTo>
                    <a:pt x="48338" y="111061"/>
                  </a:lnTo>
                  <a:lnTo>
                    <a:pt x="49602" y="111514"/>
                  </a:lnTo>
                  <a:lnTo>
                    <a:pt x="50833" y="112000"/>
                  </a:lnTo>
                  <a:lnTo>
                    <a:pt x="52032" y="112486"/>
                  </a:lnTo>
                  <a:lnTo>
                    <a:pt x="53198" y="113069"/>
                  </a:lnTo>
                  <a:lnTo>
                    <a:pt x="54364" y="113685"/>
                  </a:lnTo>
                  <a:lnTo>
                    <a:pt x="55531" y="114398"/>
                  </a:lnTo>
                  <a:lnTo>
                    <a:pt x="56632" y="115111"/>
                  </a:lnTo>
                  <a:lnTo>
                    <a:pt x="57766" y="115888"/>
                  </a:lnTo>
                  <a:lnTo>
                    <a:pt x="58835" y="116666"/>
                  </a:lnTo>
                  <a:lnTo>
                    <a:pt x="59904" y="117476"/>
                  </a:lnTo>
                  <a:lnTo>
                    <a:pt x="60941" y="118318"/>
                  </a:lnTo>
                  <a:lnTo>
                    <a:pt x="61945" y="119193"/>
                  </a:lnTo>
                  <a:lnTo>
                    <a:pt x="62917" y="120100"/>
                  </a:lnTo>
                  <a:lnTo>
                    <a:pt x="63889" y="121007"/>
                  </a:lnTo>
                  <a:lnTo>
                    <a:pt x="64861" y="121979"/>
                  </a:lnTo>
                  <a:lnTo>
                    <a:pt x="65768" y="122918"/>
                  </a:lnTo>
                  <a:lnTo>
                    <a:pt x="66675" y="123923"/>
                  </a:lnTo>
                  <a:lnTo>
                    <a:pt x="67583" y="124895"/>
                  </a:lnTo>
                  <a:lnTo>
                    <a:pt x="68457" y="125931"/>
                  </a:lnTo>
                  <a:lnTo>
                    <a:pt x="69300" y="126968"/>
                  </a:lnTo>
                  <a:lnTo>
                    <a:pt x="70142" y="128005"/>
                  </a:lnTo>
                  <a:lnTo>
                    <a:pt x="71794" y="130143"/>
                  </a:lnTo>
                  <a:lnTo>
                    <a:pt x="73382" y="132346"/>
                  </a:lnTo>
                  <a:lnTo>
                    <a:pt x="74937" y="134549"/>
                  </a:lnTo>
                  <a:lnTo>
                    <a:pt x="76427" y="136785"/>
                  </a:lnTo>
                  <a:lnTo>
                    <a:pt x="77918" y="139053"/>
                  </a:lnTo>
                  <a:lnTo>
                    <a:pt x="79343" y="141320"/>
                  </a:lnTo>
                  <a:lnTo>
                    <a:pt x="82194" y="145824"/>
                  </a:lnTo>
                  <a:lnTo>
                    <a:pt x="83684" y="148189"/>
                  </a:lnTo>
                  <a:lnTo>
                    <a:pt x="85207" y="150554"/>
                  </a:lnTo>
                  <a:lnTo>
                    <a:pt x="86762" y="152919"/>
                  </a:lnTo>
                  <a:lnTo>
                    <a:pt x="88350" y="155252"/>
                  </a:lnTo>
                  <a:lnTo>
                    <a:pt x="90002" y="157519"/>
                  </a:lnTo>
                  <a:lnTo>
                    <a:pt x="91687" y="159787"/>
                  </a:lnTo>
                  <a:lnTo>
                    <a:pt x="92561" y="160889"/>
                  </a:lnTo>
                  <a:lnTo>
                    <a:pt x="93436" y="161990"/>
                  </a:lnTo>
                  <a:lnTo>
                    <a:pt x="94343" y="163060"/>
                  </a:lnTo>
                  <a:lnTo>
                    <a:pt x="95250" y="164096"/>
                  </a:lnTo>
                  <a:lnTo>
                    <a:pt x="96190" y="165165"/>
                  </a:lnTo>
                  <a:lnTo>
                    <a:pt x="97129" y="166170"/>
                  </a:lnTo>
                  <a:lnTo>
                    <a:pt x="98101" y="167174"/>
                  </a:lnTo>
                  <a:lnTo>
                    <a:pt x="99073" y="168146"/>
                  </a:lnTo>
                  <a:lnTo>
                    <a:pt x="100110" y="169118"/>
                  </a:lnTo>
                  <a:lnTo>
                    <a:pt x="101114" y="170025"/>
                  </a:lnTo>
                  <a:lnTo>
                    <a:pt x="102184" y="170932"/>
                  </a:lnTo>
                  <a:lnTo>
                    <a:pt x="103253" y="171839"/>
                  </a:lnTo>
                  <a:lnTo>
                    <a:pt x="104354" y="172682"/>
                  </a:lnTo>
                  <a:lnTo>
                    <a:pt x="105488" y="173492"/>
                  </a:lnTo>
                  <a:lnTo>
                    <a:pt x="106622" y="174302"/>
                  </a:lnTo>
                  <a:lnTo>
                    <a:pt x="107821" y="175047"/>
                  </a:lnTo>
                  <a:lnTo>
                    <a:pt x="109020" y="175792"/>
                  </a:lnTo>
                  <a:lnTo>
                    <a:pt x="110251" y="176472"/>
                  </a:lnTo>
                  <a:lnTo>
                    <a:pt x="111514" y="177153"/>
                  </a:lnTo>
                  <a:lnTo>
                    <a:pt x="112810" y="177768"/>
                  </a:lnTo>
                  <a:lnTo>
                    <a:pt x="112972" y="177833"/>
                  </a:lnTo>
                  <a:lnTo>
                    <a:pt x="113231" y="177833"/>
                  </a:lnTo>
                  <a:lnTo>
                    <a:pt x="113361" y="177801"/>
                  </a:lnTo>
                  <a:lnTo>
                    <a:pt x="113490" y="177736"/>
                  </a:lnTo>
                  <a:lnTo>
                    <a:pt x="113588" y="177639"/>
                  </a:lnTo>
                  <a:lnTo>
                    <a:pt x="113652" y="177509"/>
                  </a:lnTo>
                  <a:lnTo>
                    <a:pt x="113717" y="177412"/>
                  </a:lnTo>
                  <a:lnTo>
                    <a:pt x="113750" y="177282"/>
                  </a:lnTo>
                  <a:lnTo>
                    <a:pt x="113782" y="177153"/>
                  </a:lnTo>
                  <a:lnTo>
                    <a:pt x="113782" y="177023"/>
                  </a:lnTo>
                  <a:lnTo>
                    <a:pt x="113750" y="176893"/>
                  </a:lnTo>
                  <a:lnTo>
                    <a:pt x="113685" y="176764"/>
                  </a:lnTo>
                  <a:lnTo>
                    <a:pt x="113620" y="176634"/>
                  </a:lnTo>
                  <a:lnTo>
                    <a:pt x="113523" y="176537"/>
                  </a:lnTo>
                  <a:lnTo>
                    <a:pt x="113361" y="176440"/>
                  </a:lnTo>
                  <a:lnTo>
                    <a:pt x="112162" y="175889"/>
                  </a:lnTo>
                  <a:lnTo>
                    <a:pt x="110996" y="175274"/>
                  </a:lnTo>
                  <a:lnTo>
                    <a:pt x="109862" y="174626"/>
                  </a:lnTo>
                  <a:lnTo>
                    <a:pt x="108728" y="173978"/>
                  </a:lnTo>
                  <a:lnTo>
                    <a:pt x="107626" y="173265"/>
                  </a:lnTo>
                  <a:lnTo>
                    <a:pt x="106590" y="172552"/>
                  </a:lnTo>
                  <a:lnTo>
                    <a:pt x="105521" y="171839"/>
                  </a:lnTo>
                  <a:lnTo>
                    <a:pt x="104516" y="171062"/>
                  </a:lnTo>
                  <a:lnTo>
                    <a:pt x="103512" y="170284"/>
                  </a:lnTo>
                  <a:lnTo>
                    <a:pt x="102540" y="169474"/>
                  </a:lnTo>
                  <a:lnTo>
                    <a:pt x="101600" y="168632"/>
                  </a:lnTo>
                  <a:lnTo>
                    <a:pt x="100661" y="167790"/>
                  </a:lnTo>
                  <a:lnTo>
                    <a:pt x="99754" y="166915"/>
                  </a:lnTo>
                  <a:lnTo>
                    <a:pt x="98847" y="166040"/>
                  </a:lnTo>
                  <a:lnTo>
                    <a:pt x="97972" y="165133"/>
                  </a:lnTo>
                  <a:lnTo>
                    <a:pt x="97129" y="164226"/>
                  </a:lnTo>
                  <a:lnTo>
                    <a:pt x="96287" y="163286"/>
                  </a:lnTo>
                  <a:lnTo>
                    <a:pt x="95445" y="162314"/>
                  </a:lnTo>
                  <a:lnTo>
                    <a:pt x="94635" y="161342"/>
                  </a:lnTo>
                  <a:lnTo>
                    <a:pt x="93857" y="160370"/>
                  </a:lnTo>
                  <a:lnTo>
                    <a:pt x="92302" y="158362"/>
                  </a:lnTo>
                  <a:lnTo>
                    <a:pt x="90779" y="156321"/>
                  </a:lnTo>
                  <a:lnTo>
                    <a:pt x="89322" y="154215"/>
                  </a:lnTo>
                  <a:lnTo>
                    <a:pt x="87864" y="152109"/>
                  </a:lnTo>
                  <a:lnTo>
                    <a:pt x="86438" y="149938"/>
                  </a:lnTo>
                  <a:lnTo>
                    <a:pt x="85045" y="147800"/>
                  </a:lnTo>
                  <a:lnTo>
                    <a:pt x="82291" y="143394"/>
                  </a:lnTo>
                  <a:lnTo>
                    <a:pt x="79505" y="139020"/>
                  </a:lnTo>
                  <a:lnTo>
                    <a:pt x="78112" y="136850"/>
                  </a:lnTo>
                  <a:lnTo>
                    <a:pt x="76686" y="134711"/>
                  </a:lnTo>
                  <a:lnTo>
                    <a:pt x="75228" y="132573"/>
                  </a:lnTo>
                  <a:lnTo>
                    <a:pt x="73738" y="130467"/>
                  </a:lnTo>
                  <a:lnTo>
                    <a:pt x="72215" y="128426"/>
                  </a:lnTo>
                  <a:lnTo>
                    <a:pt x="70628" y="126417"/>
                  </a:lnTo>
                  <a:lnTo>
                    <a:pt x="69850" y="125413"/>
                  </a:lnTo>
                  <a:lnTo>
                    <a:pt x="69008" y="124441"/>
                  </a:lnTo>
                  <a:lnTo>
                    <a:pt x="68166" y="123469"/>
                  </a:lnTo>
                  <a:lnTo>
                    <a:pt x="67323" y="122530"/>
                  </a:lnTo>
                  <a:lnTo>
                    <a:pt x="66449" y="121623"/>
                  </a:lnTo>
                  <a:lnTo>
                    <a:pt x="65574" y="120683"/>
                  </a:lnTo>
                  <a:lnTo>
                    <a:pt x="64667" y="119808"/>
                  </a:lnTo>
                  <a:lnTo>
                    <a:pt x="63727" y="118934"/>
                  </a:lnTo>
                  <a:lnTo>
                    <a:pt x="62788" y="118059"/>
                  </a:lnTo>
                  <a:lnTo>
                    <a:pt x="61816" y="117216"/>
                  </a:lnTo>
                  <a:lnTo>
                    <a:pt x="60844" y="116406"/>
                  </a:lnTo>
                  <a:lnTo>
                    <a:pt x="59839" y="115629"/>
                  </a:lnTo>
                  <a:lnTo>
                    <a:pt x="58835" y="114884"/>
                  </a:lnTo>
                  <a:lnTo>
                    <a:pt x="57831" y="114203"/>
                  </a:lnTo>
                  <a:lnTo>
                    <a:pt x="56826" y="113555"/>
                  </a:lnTo>
                  <a:lnTo>
                    <a:pt x="55790" y="112940"/>
                  </a:lnTo>
                  <a:lnTo>
                    <a:pt x="54785" y="112389"/>
                  </a:lnTo>
                  <a:lnTo>
                    <a:pt x="53716" y="111838"/>
                  </a:lnTo>
                  <a:lnTo>
                    <a:pt x="52680" y="111320"/>
                  </a:lnTo>
                  <a:lnTo>
                    <a:pt x="51610" y="110834"/>
                  </a:lnTo>
                  <a:lnTo>
                    <a:pt x="50541" y="110380"/>
                  </a:lnTo>
                  <a:lnTo>
                    <a:pt x="49440" y="109927"/>
                  </a:lnTo>
                  <a:lnTo>
                    <a:pt x="47237" y="109085"/>
                  </a:lnTo>
                  <a:lnTo>
                    <a:pt x="44969" y="108275"/>
                  </a:lnTo>
                  <a:lnTo>
                    <a:pt x="42669" y="107465"/>
                  </a:lnTo>
                  <a:lnTo>
                    <a:pt x="41826" y="107173"/>
                  </a:lnTo>
                  <a:lnTo>
                    <a:pt x="41016" y="106849"/>
                  </a:lnTo>
                  <a:lnTo>
                    <a:pt x="40239" y="106460"/>
                  </a:lnTo>
                  <a:lnTo>
                    <a:pt x="39461" y="106104"/>
                  </a:lnTo>
                  <a:lnTo>
                    <a:pt x="38748" y="105683"/>
                  </a:lnTo>
                  <a:lnTo>
                    <a:pt x="38036" y="105262"/>
                  </a:lnTo>
                  <a:lnTo>
                    <a:pt x="37388" y="104808"/>
                  </a:lnTo>
                  <a:lnTo>
                    <a:pt x="36740" y="104322"/>
                  </a:lnTo>
                  <a:lnTo>
                    <a:pt x="36124" y="103804"/>
                  </a:lnTo>
                  <a:lnTo>
                    <a:pt x="35541" y="103285"/>
                  </a:lnTo>
                  <a:lnTo>
                    <a:pt x="34958" y="102735"/>
                  </a:lnTo>
                  <a:lnTo>
                    <a:pt x="34440" y="102184"/>
                  </a:lnTo>
                  <a:lnTo>
                    <a:pt x="33921" y="101601"/>
                  </a:lnTo>
                  <a:lnTo>
                    <a:pt x="33435" y="100985"/>
                  </a:lnTo>
                  <a:lnTo>
                    <a:pt x="32982" y="100369"/>
                  </a:lnTo>
                  <a:lnTo>
                    <a:pt x="32560" y="99722"/>
                  </a:lnTo>
                  <a:lnTo>
                    <a:pt x="32139" y="99074"/>
                  </a:lnTo>
                  <a:lnTo>
                    <a:pt x="31750" y="98393"/>
                  </a:lnTo>
                  <a:lnTo>
                    <a:pt x="31394" y="97713"/>
                  </a:lnTo>
                  <a:lnTo>
                    <a:pt x="31070" y="97000"/>
                  </a:lnTo>
                  <a:lnTo>
                    <a:pt x="30746" y="96255"/>
                  </a:lnTo>
                  <a:lnTo>
                    <a:pt x="30455" y="95510"/>
                  </a:lnTo>
                  <a:lnTo>
                    <a:pt x="30195" y="94765"/>
                  </a:lnTo>
                  <a:lnTo>
                    <a:pt x="29969" y="93987"/>
                  </a:lnTo>
                  <a:lnTo>
                    <a:pt x="29742" y="93210"/>
                  </a:lnTo>
                  <a:lnTo>
                    <a:pt x="29547" y="92400"/>
                  </a:lnTo>
                  <a:lnTo>
                    <a:pt x="29353" y="91590"/>
                  </a:lnTo>
                  <a:lnTo>
                    <a:pt x="29191" y="90780"/>
                  </a:lnTo>
                  <a:lnTo>
                    <a:pt x="29061" y="89937"/>
                  </a:lnTo>
                  <a:lnTo>
                    <a:pt x="28932" y="89095"/>
                  </a:lnTo>
                  <a:lnTo>
                    <a:pt x="28835" y="88220"/>
                  </a:lnTo>
                  <a:lnTo>
                    <a:pt x="28770" y="87345"/>
                  </a:lnTo>
                  <a:lnTo>
                    <a:pt x="28673" y="85888"/>
                  </a:lnTo>
                  <a:lnTo>
                    <a:pt x="28575" y="84430"/>
                  </a:lnTo>
                  <a:lnTo>
                    <a:pt x="28543" y="82972"/>
                  </a:lnTo>
                  <a:lnTo>
                    <a:pt x="28511" y="81514"/>
                  </a:lnTo>
                  <a:lnTo>
                    <a:pt x="28543" y="78566"/>
                  </a:lnTo>
                  <a:lnTo>
                    <a:pt x="28575" y="75650"/>
                  </a:lnTo>
                  <a:lnTo>
                    <a:pt x="28608" y="72702"/>
                  </a:lnTo>
                  <a:lnTo>
                    <a:pt x="28640" y="69786"/>
                  </a:lnTo>
                  <a:lnTo>
                    <a:pt x="28608" y="68295"/>
                  </a:lnTo>
                  <a:lnTo>
                    <a:pt x="28575" y="66838"/>
                  </a:lnTo>
                  <a:lnTo>
                    <a:pt x="28478" y="65380"/>
                  </a:lnTo>
                  <a:lnTo>
                    <a:pt x="28381" y="63922"/>
                  </a:lnTo>
                  <a:lnTo>
                    <a:pt x="28122" y="61330"/>
                  </a:lnTo>
                  <a:lnTo>
                    <a:pt x="27830" y="58738"/>
                  </a:lnTo>
                  <a:lnTo>
                    <a:pt x="27442" y="56146"/>
                  </a:lnTo>
                  <a:lnTo>
                    <a:pt x="27020" y="53587"/>
                  </a:lnTo>
                  <a:lnTo>
                    <a:pt x="26502" y="51027"/>
                  </a:lnTo>
                  <a:lnTo>
                    <a:pt x="25951" y="48468"/>
                  </a:lnTo>
                  <a:lnTo>
                    <a:pt x="25336" y="45941"/>
                  </a:lnTo>
                  <a:lnTo>
                    <a:pt x="24655" y="43414"/>
                  </a:lnTo>
                  <a:lnTo>
                    <a:pt x="24234" y="41924"/>
                  </a:lnTo>
                  <a:lnTo>
                    <a:pt x="23781" y="40433"/>
                  </a:lnTo>
                  <a:lnTo>
                    <a:pt x="23295" y="38975"/>
                  </a:lnTo>
                  <a:lnTo>
                    <a:pt x="22809" y="37485"/>
                  </a:lnTo>
                  <a:lnTo>
                    <a:pt x="22290" y="36027"/>
                  </a:lnTo>
                  <a:lnTo>
                    <a:pt x="21772" y="34569"/>
                  </a:lnTo>
                  <a:lnTo>
                    <a:pt x="21221" y="33144"/>
                  </a:lnTo>
                  <a:lnTo>
                    <a:pt x="20638" y="31686"/>
                  </a:lnTo>
                  <a:lnTo>
                    <a:pt x="20055" y="30260"/>
                  </a:lnTo>
                  <a:lnTo>
                    <a:pt x="19439" y="28867"/>
                  </a:lnTo>
                  <a:lnTo>
                    <a:pt x="18824" y="27442"/>
                  </a:lnTo>
                  <a:lnTo>
                    <a:pt x="18176" y="26049"/>
                  </a:lnTo>
                  <a:lnTo>
                    <a:pt x="17495" y="24655"/>
                  </a:lnTo>
                  <a:lnTo>
                    <a:pt x="16815" y="23262"/>
                  </a:lnTo>
                  <a:lnTo>
                    <a:pt x="16102" y="21902"/>
                  </a:lnTo>
                  <a:lnTo>
                    <a:pt x="15357" y="20541"/>
                  </a:lnTo>
                  <a:lnTo>
                    <a:pt x="14612" y="19180"/>
                  </a:lnTo>
                  <a:lnTo>
                    <a:pt x="13867" y="17852"/>
                  </a:lnTo>
                  <a:lnTo>
                    <a:pt x="13089" y="16524"/>
                  </a:lnTo>
                  <a:lnTo>
                    <a:pt x="12279" y="15195"/>
                  </a:lnTo>
                  <a:lnTo>
                    <a:pt x="11469" y="13899"/>
                  </a:lnTo>
                  <a:lnTo>
                    <a:pt x="10627" y="12603"/>
                  </a:lnTo>
                  <a:lnTo>
                    <a:pt x="9785" y="11307"/>
                  </a:lnTo>
                  <a:lnTo>
                    <a:pt x="8910" y="10044"/>
                  </a:lnTo>
                  <a:lnTo>
                    <a:pt x="8003" y="8780"/>
                  </a:lnTo>
                  <a:lnTo>
                    <a:pt x="7096" y="7517"/>
                  </a:lnTo>
                  <a:lnTo>
                    <a:pt x="6189" y="6286"/>
                  </a:lnTo>
                  <a:lnTo>
                    <a:pt x="5249" y="5055"/>
                  </a:lnTo>
                  <a:lnTo>
                    <a:pt x="4277" y="3824"/>
                  </a:lnTo>
                  <a:lnTo>
                    <a:pt x="3305" y="2625"/>
                  </a:lnTo>
                  <a:lnTo>
                    <a:pt x="2301" y="1426"/>
                  </a:lnTo>
                  <a:lnTo>
                    <a:pt x="1296" y="260"/>
                  </a:lnTo>
                  <a:lnTo>
                    <a:pt x="1167" y="163"/>
                  </a:lnTo>
                  <a:lnTo>
                    <a:pt x="1037" y="65"/>
                  </a:lnTo>
                  <a:lnTo>
                    <a:pt x="908" y="33"/>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16"/>
            <p:cNvSpPr/>
            <p:nvPr/>
          </p:nvSpPr>
          <p:spPr>
            <a:xfrm>
              <a:off x="3293650" y="690875"/>
              <a:ext cx="2506800" cy="4786025"/>
            </a:xfrm>
            <a:custGeom>
              <a:rect b="b" l="l" r="r" t="t"/>
              <a:pathLst>
                <a:path extrusionOk="0" h="191441" w="100272">
                  <a:moveTo>
                    <a:pt x="584" y="0"/>
                  </a:moveTo>
                  <a:lnTo>
                    <a:pt x="454" y="33"/>
                  </a:lnTo>
                  <a:lnTo>
                    <a:pt x="357" y="98"/>
                  </a:lnTo>
                  <a:lnTo>
                    <a:pt x="227" y="195"/>
                  </a:lnTo>
                  <a:lnTo>
                    <a:pt x="162" y="292"/>
                  </a:lnTo>
                  <a:lnTo>
                    <a:pt x="65" y="389"/>
                  </a:lnTo>
                  <a:lnTo>
                    <a:pt x="33" y="519"/>
                  </a:lnTo>
                  <a:lnTo>
                    <a:pt x="0" y="648"/>
                  </a:lnTo>
                  <a:lnTo>
                    <a:pt x="0" y="778"/>
                  </a:lnTo>
                  <a:lnTo>
                    <a:pt x="0" y="940"/>
                  </a:lnTo>
                  <a:lnTo>
                    <a:pt x="65" y="1070"/>
                  </a:lnTo>
                  <a:lnTo>
                    <a:pt x="130" y="1199"/>
                  </a:lnTo>
                  <a:lnTo>
                    <a:pt x="260" y="1296"/>
                  </a:lnTo>
                  <a:lnTo>
                    <a:pt x="1361" y="2268"/>
                  </a:lnTo>
                  <a:lnTo>
                    <a:pt x="2430" y="3240"/>
                  </a:lnTo>
                  <a:lnTo>
                    <a:pt x="3467" y="4245"/>
                  </a:lnTo>
                  <a:lnTo>
                    <a:pt x="4471" y="5281"/>
                  </a:lnTo>
                  <a:lnTo>
                    <a:pt x="5443" y="6318"/>
                  </a:lnTo>
                  <a:lnTo>
                    <a:pt x="6383" y="7420"/>
                  </a:lnTo>
                  <a:lnTo>
                    <a:pt x="7290" y="8521"/>
                  </a:lnTo>
                  <a:lnTo>
                    <a:pt x="8132" y="9623"/>
                  </a:lnTo>
                  <a:lnTo>
                    <a:pt x="9007" y="10789"/>
                  </a:lnTo>
                  <a:lnTo>
                    <a:pt x="9817" y="11955"/>
                  </a:lnTo>
                  <a:lnTo>
                    <a:pt x="10594" y="13122"/>
                  </a:lnTo>
                  <a:lnTo>
                    <a:pt x="11340" y="14353"/>
                  </a:lnTo>
                  <a:lnTo>
                    <a:pt x="12052" y="15551"/>
                  </a:lnTo>
                  <a:lnTo>
                    <a:pt x="12765" y="16815"/>
                  </a:lnTo>
                  <a:lnTo>
                    <a:pt x="13413" y="18046"/>
                  </a:lnTo>
                  <a:lnTo>
                    <a:pt x="14061" y="19342"/>
                  </a:lnTo>
                  <a:lnTo>
                    <a:pt x="14677" y="20606"/>
                  </a:lnTo>
                  <a:lnTo>
                    <a:pt x="15260" y="21934"/>
                  </a:lnTo>
                  <a:lnTo>
                    <a:pt x="15843" y="23230"/>
                  </a:lnTo>
                  <a:lnTo>
                    <a:pt x="16361" y="24558"/>
                  </a:lnTo>
                  <a:lnTo>
                    <a:pt x="16880" y="25886"/>
                  </a:lnTo>
                  <a:lnTo>
                    <a:pt x="17366" y="27247"/>
                  </a:lnTo>
                  <a:lnTo>
                    <a:pt x="17819" y="28608"/>
                  </a:lnTo>
                  <a:lnTo>
                    <a:pt x="18273" y="29969"/>
                  </a:lnTo>
                  <a:lnTo>
                    <a:pt x="18694" y="31329"/>
                  </a:lnTo>
                  <a:lnTo>
                    <a:pt x="19083" y="32722"/>
                  </a:lnTo>
                  <a:lnTo>
                    <a:pt x="19439" y="34116"/>
                  </a:lnTo>
                  <a:lnTo>
                    <a:pt x="19795" y="35509"/>
                  </a:lnTo>
                  <a:lnTo>
                    <a:pt x="20119" y="36902"/>
                  </a:lnTo>
                  <a:lnTo>
                    <a:pt x="20443" y="38295"/>
                  </a:lnTo>
                  <a:lnTo>
                    <a:pt x="20735" y="39720"/>
                  </a:lnTo>
                  <a:lnTo>
                    <a:pt x="20994" y="41113"/>
                  </a:lnTo>
                  <a:lnTo>
                    <a:pt x="21253" y="42539"/>
                  </a:lnTo>
                  <a:lnTo>
                    <a:pt x="21480" y="43964"/>
                  </a:lnTo>
                  <a:lnTo>
                    <a:pt x="21901" y="46816"/>
                  </a:lnTo>
                  <a:lnTo>
                    <a:pt x="22258" y="49699"/>
                  </a:lnTo>
                  <a:lnTo>
                    <a:pt x="22582" y="52582"/>
                  </a:lnTo>
                  <a:lnTo>
                    <a:pt x="22841" y="55466"/>
                  </a:lnTo>
                  <a:lnTo>
                    <a:pt x="23068" y="58349"/>
                  </a:lnTo>
                  <a:lnTo>
                    <a:pt x="23521" y="64116"/>
                  </a:lnTo>
                  <a:lnTo>
                    <a:pt x="23975" y="69883"/>
                  </a:lnTo>
                  <a:lnTo>
                    <a:pt x="24202" y="72766"/>
                  </a:lnTo>
                  <a:lnTo>
                    <a:pt x="24493" y="75617"/>
                  </a:lnTo>
                  <a:lnTo>
                    <a:pt x="24817" y="78501"/>
                  </a:lnTo>
                  <a:lnTo>
                    <a:pt x="25206" y="81352"/>
                  </a:lnTo>
                  <a:lnTo>
                    <a:pt x="25659" y="84203"/>
                  </a:lnTo>
                  <a:lnTo>
                    <a:pt x="25886" y="85628"/>
                  </a:lnTo>
                  <a:lnTo>
                    <a:pt x="26178" y="87054"/>
                  </a:lnTo>
                  <a:lnTo>
                    <a:pt x="26372" y="88091"/>
                  </a:lnTo>
                  <a:lnTo>
                    <a:pt x="26631" y="89160"/>
                  </a:lnTo>
                  <a:lnTo>
                    <a:pt x="26891" y="90164"/>
                  </a:lnTo>
                  <a:lnTo>
                    <a:pt x="27150" y="91201"/>
                  </a:lnTo>
                  <a:lnTo>
                    <a:pt x="27441" y="92173"/>
                  </a:lnTo>
                  <a:lnTo>
                    <a:pt x="27765" y="93177"/>
                  </a:lnTo>
                  <a:lnTo>
                    <a:pt x="28089" y="94117"/>
                  </a:lnTo>
                  <a:lnTo>
                    <a:pt x="28446" y="95056"/>
                  </a:lnTo>
                  <a:lnTo>
                    <a:pt x="28834" y="95996"/>
                  </a:lnTo>
                  <a:lnTo>
                    <a:pt x="29223" y="96903"/>
                  </a:lnTo>
                  <a:lnTo>
                    <a:pt x="29644" y="97810"/>
                  </a:lnTo>
                  <a:lnTo>
                    <a:pt x="30098" y="98685"/>
                  </a:lnTo>
                  <a:lnTo>
                    <a:pt x="30552" y="99527"/>
                  </a:lnTo>
                  <a:lnTo>
                    <a:pt x="31038" y="100369"/>
                  </a:lnTo>
                  <a:lnTo>
                    <a:pt x="31556" y="101179"/>
                  </a:lnTo>
                  <a:lnTo>
                    <a:pt x="32107" y="101989"/>
                  </a:lnTo>
                  <a:lnTo>
                    <a:pt x="32657" y="102767"/>
                  </a:lnTo>
                  <a:lnTo>
                    <a:pt x="33241" y="103512"/>
                  </a:lnTo>
                  <a:lnTo>
                    <a:pt x="33856" y="104257"/>
                  </a:lnTo>
                  <a:lnTo>
                    <a:pt x="34504" y="104970"/>
                  </a:lnTo>
                  <a:lnTo>
                    <a:pt x="35184" y="105650"/>
                  </a:lnTo>
                  <a:lnTo>
                    <a:pt x="35865" y="106331"/>
                  </a:lnTo>
                  <a:lnTo>
                    <a:pt x="36610" y="106979"/>
                  </a:lnTo>
                  <a:lnTo>
                    <a:pt x="37355" y="107626"/>
                  </a:lnTo>
                  <a:lnTo>
                    <a:pt x="38133" y="108242"/>
                  </a:lnTo>
                  <a:lnTo>
                    <a:pt x="38975" y="108825"/>
                  </a:lnTo>
                  <a:lnTo>
                    <a:pt x="39817" y="109376"/>
                  </a:lnTo>
                  <a:lnTo>
                    <a:pt x="40692" y="109927"/>
                  </a:lnTo>
                  <a:lnTo>
                    <a:pt x="41599" y="110445"/>
                  </a:lnTo>
                  <a:lnTo>
                    <a:pt x="42539" y="110931"/>
                  </a:lnTo>
                  <a:lnTo>
                    <a:pt x="43511" y="111417"/>
                  </a:lnTo>
                  <a:lnTo>
                    <a:pt x="44515" y="111871"/>
                  </a:lnTo>
                  <a:lnTo>
                    <a:pt x="47107" y="113005"/>
                  </a:lnTo>
                  <a:lnTo>
                    <a:pt x="48370" y="113555"/>
                  </a:lnTo>
                  <a:lnTo>
                    <a:pt x="49602" y="114171"/>
                  </a:lnTo>
                  <a:lnTo>
                    <a:pt x="50833" y="114754"/>
                  </a:lnTo>
                  <a:lnTo>
                    <a:pt x="52064" y="115402"/>
                  </a:lnTo>
                  <a:lnTo>
                    <a:pt x="53230" y="116050"/>
                  </a:lnTo>
                  <a:lnTo>
                    <a:pt x="54396" y="116698"/>
                  </a:lnTo>
                  <a:lnTo>
                    <a:pt x="55563" y="117411"/>
                  </a:lnTo>
                  <a:lnTo>
                    <a:pt x="56697" y="118156"/>
                  </a:lnTo>
                  <a:lnTo>
                    <a:pt x="57798" y="118933"/>
                  </a:lnTo>
                  <a:lnTo>
                    <a:pt x="58867" y="119776"/>
                  </a:lnTo>
                  <a:lnTo>
                    <a:pt x="59936" y="120650"/>
                  </a:lnTo>
                  <a:lnTo>
                    <a:pt x="60973" y="121590"/>
                  </a:lnTo>
                  <a:lnTo>
                    <a:pt x="62010" y="122562"/>
                  </a:lnTo>
                  <a:lnTo>
                    <a:pt x="63014" y="123599"/>
                  </a:lnTo>
                  <a:lnTo>
                    <a:pt x="63954" y="124635"/>
                  </a:lnTo>
                  <a:lnTo>
                    <a:pt x="64861" y="125705"/>
                  </a:lnTo>
                  <a:lnTo>
                    <a:pt x="65736" y="126774"/>
                  </a:lnTo>
                  <a:lnTo>
                    <a:pt x="66610" y="127875"/>
                  </a:lnTo>
                  <a:lnTo>
                    <a:pt x="67453" y="128977"/>
                  </a:lnTo>
                  <a:lnTo>
                    <a:pt x="68263" y="130111"/>
                  </a:lnTo>
                  <a:lnTo>
                    <a:pt x="69073" y="131245"/>
                  </a:lnTo>
                  <a:lnTo>
                    <a:pt x="69883" y="132411"/>
                  </a:lnTo>
                  <a:lnTo>
                    <a:pt x="71405" y="134744"/>
                  </a:lnTo>
                  <a:lnTo>
                    <a:pt x="72896" y="137109"/>
                  </a:lnTo>
                  <a:lnTo>
                    <a:pt x="74321" y="139506"/>
                  </a:lnTo>
                  <a:lnTo>
                    <a:pt x="75747" y="141936"/>
                  </a:lnTo>
                  <a:lnTo>
                    <a:pt x="77399" y="144884"/>
                  </a:lnTo>
                  <a:lnTo>
                    <a:pt x="79051" y="147865"/>
                  </a:lnTo>
                  <a:lnTo>
                    <a:pt x="80639" y="150845"/>
                  </a:lnTo>
                  <a:lnTo>
                    <a:pt x="82194" y="153858"/>
                  </a:lnTo>
                  <a:lnTo>
                    <a:pt x="83717" y="156904"/>
                  </a:lnTo>
                  <a:lnTo>
                    <a:pt x="85207" y="159949"/>
                  </a:lnTo>
                  <a:lnTo>
                    <a:pt x="86665" y="163027"/>
                  </a:lnTo>
                  <a:lnTo>
                    <a:pt x="88090" y="166105"/>
                  </a:lnTo>
                  <a:lnTo>
                    <a:pt x="89483" y="169183"/>
                  </a:lnTo>
                  <a:lnTo>
                    <a:pt x="90876" y="172293"/>
                  </a:lnTo>
                  <a:lnTo>
                    <a:pt x="93598" y="178513"/>
                  </a:lnTo>
                  <a:lnTo>
                    <a:pt x="96255" y="184766"/>
                  </a:lnTo>
                  <a:lnTo>
                    <a:pt x="98911" y="191019"/>
                  </a:lnTo>
                  <a:lnTo>
                    <a:pt x="98976" y="191181"/>
                  </a:lnTo>
                  <a:lnTo>
                    <a:pt x="99073" y="191278"/>
                  </a:lnTo>
                  <a:lnTo>
                    <a:pt x="99170" y="191375"/>
                  </a:lnTo>
                  <a:lnTo>
                    <a:pt x="99300" y="191408"/>
                  </a:lnTo>
                  <a:lnTo>
                    <a:pt x="99430" y="191440"/>
                  </a:lnTo>
                  <a:lnTo>
                    <a:pt x="99689" y="191440"/>
                  </a:lnTo>
                  <a:lnTo>
                    <a:pt x="99818" y="191375"/>
                  </a:lnTo>
                  <a:lnTo>
                    <a:pt x="99948" y="191343"/>
                  </a:lnTo>
                  <a:lnTo>
                    <a:pt x="100045" y="191246"/>
                  </a:lnTo>
                  <a:lnTo>
                    <a:pt x="100142" y="191148"/>
                  </a:lnTo>
                  <a:lnTo>
                    <a:pt x="100207" y="191051"/>
                  </a:lnTo>
                  <a:lnTo>
                    <a:pt x="100272" y="190922"/>
                  </a:lnTo>
                  <a:lnTo>
                    <a:pt x="100272" y="190792"/>
                  </a:lnTo>
                  <a:lnTo>
                    <a:pt x="100272" y="190630"/>
                  </a:lnTo>
                  <a:lnTo>
                    <a:pt x="100207" y="190468"/>
                  </a:lnTo>
                  <a:lnTo>
                    <a:pt x="97842" y="184831"/>
                  </a:lnTo>
                  <a:lnTo>
                    <a:pt x="95445" y="179226"/>
                  </a:lnTo>
                  <a:lnTo>
                    <a:pt x="93015" y="173589"/>
                  </a:lnTo>
                  <a:lnTo>
                    <a:pt x="90520" y="168016"/>
                  </a:lnTo>
                  <a:lnTo>
                    <a:pt x="89257" y="165230"/>
                  </a:lnTo>
                  <a:lnTo>
                    <a:pt x="87993" y="162476"/>
                  </a:lnTo>
                  <a:lnTo>
                    <a:pt x="86665" y="159690"/>
                  </a:lnTo>
                  <a:lnTo>
                    <a:pt x="85336" y="156969"/>
                  </a:lnTo>
                  <a:lnTo>
                    <a:pt x="83976" y="154215"/>
                  </a:lnTo>
                  <a:lnTo>
                    <a:pt x="82583" y="151493"/>
                  </a:lnTo>
                  <a:lnTo>
                    <a:pt x="81157" y="148772"/>
                  </a:lnTo>
                  <a:lnTo>
                    <a:pt x="79732" y="146083"/>
                  </a:lnTo>
                  <a:lnTo>
                    <a:pt x="77334" y="141742"/>
                  </a:lnTo>
                  <a:lnTo>
                    <a:pt x="76071" y="139538"/>
                  </a:lnTo>
                  <a:lnTo>
                    <a:pt x="74807" y="137368"/>
                  </a:lnTo>
                  <a:lnTo>
                    <a:pt x="73479" y="135165"/>
                  </a:lnTo>
                  <a:lnTo>
                    <a:pt x="72118" y="132994"/>
                  </a:lnTo>
                  <a:lnTo>
                    <a:pt x="70693" y="130856"/>
                  </a:lnTo>
                  <a:lnTo>
                    <a:pt x="69947" y="129819"/>
                  </a:lnTo>
                  <a:lnTo>
                    <a:pt x="69202" y="128782"/>
                  </a:lnTo>
                  <a:lnTo>
                    <a:pt x="68457" y="127746"/>
                  </a:lnTo>
                  <a:lnTo>
                    <a:pt x="67680" y="126741"/>
                  </a:lnTo>
                  <a:lnTo>
                    <a:pt x="66870" y="125737"/>
                  </a:lnTo>
                  <a:lnTo>
                    <a:pt x="66060" y="124765"/>
                  </a:lnTo>
                  <a:lnTo>
                    <a:pt x="65250" y="123825"/>
                  </a:lnTo>
                  <a:lnTo>
                    <a:pt x="64407" y="122886"/>
                  </a:lnTo>
                  <a:lnTo>
                    <a:pt x="63533" y="121946"/>
                  </a:lnTo>
                  <a:lnTo>
                    <a:pt x="62626" y="121072"/>
                  </a:lnTo>
                  <a:lnTo>
                    <a:pt x="61718" y="120197"/>
                  </a:lnTo>
                  <a:lnTo>
                    <a:pt x="60811" y="119355"/>
                  </a:lnTo>
                  <a:lnTo>
                    <a:pt x="59839" y="118545"/>
                  </a:lnTo>
                  <a:lnTo>
                    <a:pt x="58867" y="117767"/>
                  </a:lnTo>
                  <a:lnTo>
                    <a:pt x="57863" y="116989"/>
                  </a:lnTo>
                  <a:lnTo>
                    <a:pt x="56826" y="116277"/>
                  </a:lnTo>
                  <a:lnTo>
                    <a:pt x="55790" y="115596"/>
                  </a:lnTo>
                  <a:lnTo>
                    <a:pt x="54720" y="114916"/>
                  </a:lnTo>
                  <a:lnTo>
                    <a:pt x="53651" y="114300"/>
                  </a:lnTo>
                  <a:lnTo>
                    <a:pt x="52517" y="113750"/>
                  </a:lnTo>
                  <a:lnTo>
                    <a:pt x="51416" y="113231"/>
                  </a:lnTo>
                  <a:lnTo>
                    <a:pt x="50282" y="112713"/>
                  </a:lnTo>
                  <a:lnTo>
                    <a:pt x="47982" y="111741"/>
                  </a:lnTo>
                  <a:lnTo>
                    <a:pt x="45681" y="110801"/>
                  </a:lnTo>
                  <a:lnTo>
                    <a:pt x="44515" y="110316"/>
                  </a:lnTo>
                  <a:lnTo>
                    <a:pt x="43381" y="109797"/>
                  </a:lnTo>
                  <a:lnTo>
                    <a:pt x="42280" y="109279"/>
                  </a:lnTo>
                  <a:lnTo>
                    <a:pt x="41178" y="108696"/>
                  </a:lnTo>
                  <a:lnTo>
                    <a:pt x="40109" y="108080"/>
                  </a:lnTo>
                  <a:lnTo>
                    <a:pt x="39072" y="107400"/>
                  </a:lnTo>
                  <a:lnTo>
                    <a:pt x="38068" y="106687"/>
                  </a:lnTo>
                  <a:lnTo>
                    <a:pt x="37550" y="106298"/>
                  </a:lnTo>
                  <a:lnTo>
                    <a:pt x="37064" y="105909"/>
                  </a:lnTo>
                  <a:lnTo>
                    <a:pt x="36545" y="105423"/>
                  </a:lnTo>
                  <a:lnTo>
                    <a:pt x="36027" y="104937"/>
                  </a:lnTo>
                  <a:lnTo>
                    <a:pt x="35541" y="104419"/>
                  </a:lnTo>
                  <a:lnTo>
                    <a:pt x="35087" y="103933"/>
                  </a:lnTo>
                  <a:lnTo>
                    <a:pt x="34634" y="103382"/>
                  </a:lnTo>
                  <a:lnTo>
                    <a:pt x="34180" y="102864"/>
                  </a:lnTo>
                  <a:lnTo>
                    <a:pt x="33759" y="102313"/>
                  </a:lnTo>
                  <a:lnTo>
                    <a:pt x="33338" y="101730"/>
                  </a:lnTo>
                  <a:lnTo>
                    <a:pt x="32593" y="100564"/>
                  </a:lnTo>
                  <a:lnTo>
                    <a:pt x="31880" y="99365"/>
                  </a:lnTo>
                  <a:lnTo>
                    <a:pt x="31232" y="98134"/>
                  </a:lnTo>
                  <a:lnTo>
                    <a:pt x="30616" y="96870"/>
                  </a:lnTo>
                  <a:lnTo>
                    <a:pt x="30098" y="95574"/>
                  </a:lnTo>
                  <a:lnTo>
                    <a:pt x="29580" y="94279"/>
                  </a:lnTo>
                  <a:lnTo>
                    <a:pt x="29126" y="92950"/>
                  </a:lnTo>
                  <a:lnTo>
                    <a:pt x="28737" y="91589"/>
                  </a:lnTo>
                  <a:lnTo>
                    <a:pt x="28349" y="90229"/>
                  </a:lnTo>
                  <a:lnTo>
                    <a:pt x="28025" y="88868"/>
                  </a:lnTo>
                  <a:lnTo>
                    <a:pt x="27733" y="87507"/>
                  </a:lnTo>
                  <a:lnTo>
                    <a:pt x="27441" y="86147"/>
                  </a:lnTo>
                  <a:lnTo>
                    <a:pt x="27182" y="84656"/>
                  </a:lnTo>
                  <a:lnTo>
                    <a:pt x="26923" y="83166"/>
                  </a:lnTo>
                  <a:lnTo>
                    <a:pt x="26502" y="80185"/>
                  </a:lnTo>
                  <a:lnTo>
                    <a:pt x="26113" y="77205"/>
                  </a:lnTo>
                  <a:lnTo>
                    <a:pt x="25789" y="74192"/>
                  </a:lnTo>
                  <a:lnTo>
                    <a:pt x="25497" y="71179"/>
                  </a:lnTo>
                  <a:lnTo>
                    <a:pt x="25238" y="68166"/>
                  </a:lnTo>
                  <a:lnTo>
                    <a:pt x="24785" y="62140"/>
                  </a:lnTo>
                  <a:lnTo>
                    <a:pt x="24558" y="59127"/>
                  </a:lnTo>
                  <a:lnTo>
                    <a:pt x="24331" y="56114"/>
                  </a:lnTo>
                  <a:lnTo>
                    <a:pt x="24040" y="53101"/>
                  </a:lnTo>
                  <a:lnTo>
                    <a:pt x="23748" y="50088"/>
                  </a:lnTo>
                  <a:lnTo>
                    <a:pt x="23359" y="47107"/>
                  </a:lnTo>
                  <a:lnTo>
                    <a:pt x="22938" y="44094"/>
                  </a:lnTo>
                  <a:lnTo>
                    <a:pt x="22711" y="42604"/>
                  </a:lnTo>
                  <a:lnTo>
                    <a:pt x="22452" y="41113"/>
                  </a:lnTo>
                  <a:lnTo>
                    <a:pt x="22161" y="39623"/>
                  </a:lnTo>
                  <a:lnTo>
                    <a:pt x="21869" y="38165"/>
                  </a:lnTo>
                  <a:lnTo>
                    <a:pt x="21577" y="36805"/>
                  </a:lnTo>
                  <a:lnTo>
                    <a:pt x="21253" y="35444"/>
                  </a:lnTo>
                  <a:lnTo>
                    <a:pt x="20929" y="34116"/>
                  </a:lnTo>
                  <a:lnTo>
                    <a:pt x="20573" y="32755"/>
                  </a:lnTo>
                  <a:lnTo>
                    <a:pt x="20217" y="31426"/>
                  </a:lnTo>
                  <a:lnTo>
                    <a:pt x="19828" y="30098"/>
                  </a:lnTo>
                  <a:lnTo>
                    <a:pt x="19407" y="28802"/>
                  </a:lnTo>
                  <a:lnTo>
                    <a:pt x="18953" y="27474"/>
                  </a:lnTo>
                  <a:lnTo>
                    <a:pt x="18500" y="26178"/>
                  </a:lnTo>
                  <a:lnTo>
                    <a:pt x="18046" y="24882"/>
                  </a:lnTo>
                  <a:lnTo>
                    <a:pt x="17528" y="23586"/>
                  </a:lnTo>
                  <a:lnTo>
                    <a:pt x="17009" y="22323"/>
                  </a:lnTo>
                  <a:lnTo>
                    <a:pt x="16458" y="21059"/>
                  </a:lnTo>
                  <a:lnTo>
                    <a:pt x="15875" y="19828"/>
                  </a:lnTo>
                  <a:lnTo>
                    <a:pt x="15292" y="18564"/>
                  </a:lnTo>
                  <a:lnTo>
                    <a:pt x="14677" y="17366"/>
                  </a:lnTo>
                  <a:lnTo>
                    <a:pt x="14029" y="16135"/>
                  </a:lnTo>
                  <a:lnTo>
                    <a:pt x="13348" y="14936"/>
                  </a:lnTo>
                  <a:lnTo>
                    <a:pt x="12668" y="13770"/>
                  </a:lnTo>
                  <a:lnTo>
                    <a:pt x="11955" y="12603"/>
                  </a:lnTo>
                  <a:lnTo>
                    <a:pt x="11178" y="11469"/>
                  </a:lnTo>
                  <a:lnTo>
                    <a:pt x="10432" y="10335"/>
                  </a:lnTo>
                  <a:lnTo>
                    <a:pt x="9623" y="9234"/>
                  </a:lnTo>
                  <a:lnTo>
                    <a:pt x="8780" y="8132"/>
                  </a:lnTo>
                  <a:lnTo>
                    <a:pt x="7938" y="7063"/>
                  </a:lnTo>
                  <a:lnTo>
                    <a:pt x="7063" y="5994"/>
                  </a:lnTo>
                  <a:lnTo>
                    <a:pt x="6124" y="4990"/>
                  </a:lnTo>
                  <a:lnTo>
                    <a:pt x="5184" y="3985"/>
                  </a:lnTo>
                  <a:lnTo>
                    <a:pt x="4212" y="2981"/>
                  </a:lnTo>
                  <a:lnTo>
                    <a:pt x="3208" y="2009"/>
                  </a:lnTo>
                  <a:lnTo>
                    <a:pt x="2171" y="1070"/>
                  </a:lnTo>
                  <a:lnTo>
                    <a:pt x="1134" y="162"/>
                  </a:lnTo>
                  <a:lnTo>
                    <a:pt x="972" y="65"/>
                  </a:lnTo>
                  <a:lnTo>
                    <a:pt x="843"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16"/>
            <p:cNvSpPr/>
            <p:nvPr/>
          </p:nvSpPr>
          <p:spPr>
            <a:xfrm>
              <a:off x="3003675" y="749200"/>
              <a:ext cx="2369950" cy="4696900"/>
            </a:xfrm>
            <a:custGeom>
              <a:rect b="b" l="l" r="r" t="t"/>
              <a:pathLst>
                <a:path extrusionOk="0" h="187876" w="94798">
                  <a:moveTo>
                    <a:pt x="778" y="0"/>
                  </a:moveTo>
                  <a:lnTo>
                    <a:pt x="649" y="33"/>
                  </a:lnTo>
                  <a:lnTo>
                    <a:pt x="519" y="33"/>
                  </a:lnTo>
                  <a:lnTo>
                    <a:pt x="390" y="97"/>
                  </a:lnTo>
                  <a:lnTo>
                    <a:pt x="292" y="162"/>
                  </a:lnTo>
                  <a:lnTo>
                    <a:pt x="195" y="259"/>
                  </a:lnTo>
                  <a:lnTo>
                    <a:pt x="98" y="356"/>
                  </a:lnTo>
                  <a:lnTo>
                    <a:pt x="33" y="486"/>
                  </a:lnTo>
                  <a:lnTo>
                    <a:pt x="1" y="616"/>
                  </a:lnTo>
                  <a:lnTo>
                    <a:pt x="1" y="745"/>
                  </a:lnTo>
                  <a:lnTo>
                    <a:pt x="1" y="875"/>
                  </a:lnTo>
                  <a:lnTo>
                    <a:pt x="66" y="1037"/>
                  </a:lnTo>
                  <a:lnTo>
                    <a:pt x="130" y="1166"/>
                  </a:lnTo>
                  <a:lnTo>
                    <a:pt x="1815" y="3370"/>
                  </a:lnTo>
                  <a:lnTo>
                    <a:pt x="3435" y="5605"/>
                  </a:lnTo>
                  <a:lnTo>
                    <a:pt x="4990" y="7840"/>
                  </a:lnTo>
                  <a:lnTo>
                    <a:pt x="6513" y="10141"/>
                  </a:lnTo>
                  <a:lnTo>
                    <a:pt x="7971" y="12473"/>
                  </a:lnTo>
                  <a:lnTo>
                    <a:pt x="9396" y="14838"/>
                  </a:lnTo>
                  <a:lnTo>
                    <a:pt x="10757" y="17203"/>
                  </a:lnTo>
                  <a:lnTo>
                    <a:pt x="12053" y="19633"/>
                  </a:lnTo>
                  <a:lnTo>
                    <a:pt x="13316" y="22063"/>
                  </a:lnTo>
                  <a:lnTo>
                    <a:pt x="14515" y="24558"/>
                  </a:lnTo>
                  <a:lnTo>
                    <a:pt x="15649" y="27052"/>
                  </a:lnTo>
                  <a:lnTo>
                    <a:pt x="16751" y="29579"/>
                  </a:lnTo>
                  <a:lnTo>
                    <a:pt x="17787" y="32106"/>
                  </a:lnTo>
                  <a:lnTo>
                    <a:pt x="18759" y="34698"/>
                  </a:lnTo>
                  <a:lnTo>
                    <a:pt x="19666" y="37290"/>
                  </a:lnTo>
                  <a:lnTo>
                    <a:pt x="20541" y="39914"/>
                  </a:lnTo>
                  <a:lnTo>
                    <a:pt x="20962" y="41275"/>
                  </a:lnTo>
                  <a:lnTo>
                    <a:pt x="21351" y="42603"/>
                  </a:lnTo>
                  <a:lnTo>
                    <a:pt x="21707" y="43964"/>
                  </a:lnTo>
                  <a:lnTo>
                    <a:pt x="22064" y="45325"/>
                  </a:lnTo>
                  <a:lnTo>
                    <a:pt x="22388" y="46653"/>
                  </a:lnTo>
                  <a:lnTo>
                    <a:pt x="22679" y="48014"/>
                  </a:lnTo>
                  <a:lnTo>
                    <a:pt x="23230" y="50703"/>
                  </a:lnTo>
                  <a:lnTo>
                    <a:pt x="23716" y="53392"/>
                  </a:lnTo>
                  <a:lnTo>
                    <a:pt x="24137" y="56113"/>
                  </a:lnTo>
                  <a:lnTo>
                    <a:pt x="24526" y="58802"/>
                  </a:lnTo>
                  <a:lnTo>
                    <a:pt x="24850" y="61491"/>
                  </a:lnTo>
                  <a:lnTo>
                    <a:pt x="25142" y="64213"/>
                  </a:lnTo>
                  <a:lnTo>
                    <a:pt x="25401" y="66934"/>
                  </a:lnTo>
                  <a:lnTo>
                    <a:pt x="25854" y="72377"/>
                  </a:lnTo>
                  <a:lnTo>
                    <a:pt x="26276" y="77885"/>
                  </a:lnTo>
                  <a:lnTo>
                    <a:pt x="26729" y="83425"/>
                  </a:lnTo>
                  <a:lnTo>
                    <a:pt x="26924" y="85660"/>
                  </a:lnTo>
                  <a:lnTo>
                    <a:pt x="27215" y="87896"/>
                  </a:lnTo>
                  <a:lnTo>
                    <a:pt x="27377" y="89030"/>
                  </a:lnTo>
                  <a:lnTo>
                    <a:pt x="27572" y="90131"/>
                  </a:lnTo>
                  <a:lnTo>
                    <a:pt x="27798" y="91233"/>
                  </a:lnTo>
                  <a:lnTo>
                    <a:pt x="28025" y="92334"/>
                  </a:lnTo>
                  <a:lnTo>
                    <a:pt x="28284" y="93436"/>
                  </a:lnTo>
                  <a:lnTo>
                    <a:pt x="28576" y="94537"/>
                  </a:lnTo>
                  <a:lnTo>
                    <a:pt x="28900" y="95606"/>
                  </a:lnTo>
                  <a:lnTo>
                    <a:pt x="29256" y="96676"/>
                  </a:lnTo>
                  <a:lnTo>
                    <a:pt x="29645" y="97712"/>
                  </a:lnTo>
                  <a:lnTo>
                    <a:pt x="30066" y="98781"/>
                  </a:lnTo>
                  <a:lnTo>
                    <a:pt x="30520" y="99786"/>
                  </a:lnTo>
                  <a:lnTo>
                    <a:pt x="31006" y="100823"/>
                  </a:lnTo>
                  <a:lnTo>
                    <a:pt x="31556" y="101827"/>
                  </a:lnTo>
                  <a:lnTo>
                    <a:pt x="32140" y="102799"/>
                  </a:lnTo>
                  <a:lnTo>
                    <a:pt x="32755" y="103738"/>
                  </a:lnTo>
                  <a:lnTo>
                    <a:pt x="33403" y="104646"/>
                  </a:lnTo>
                  <a:lnTo>
                    <a:pt x="34116" y="105553"/>
                  </a:lnTo>
                  <a:lnTo>
                    <a:pt x="34829" y="106395"/>
                  </a:lnTo>
                  <a:lnTo>
                    <a:pt x="35574" y="107237"/>
                  </a:lnTo>
                  <a:lnTo>
                    <a:pt x="36319" y="108047"/>
                  </a:lnTo>
                  <a:lnTo>
                    <a:pt x="37129" y="108857"/>
                  </a:lnTo>
                  <a:lnTo>
                    <a:pt x="37939" y="109635"/>
                  </a:lnTo>
                  <a:lnTo>
                    <a:pt x="38749" y="110380"/>
                  </a:lnTo>
                  <a:lnTo>
                    <a:pt x="39591" y="111125"/>
                  </a:lnTo>
                  <a:lnTo>
                    <a:pt x="41308" y="112583"/>
                  </a:lnTo>
                  <a:lnTo>
                    <a:pt x="43090" y="114041"/>
                  </a:lnTo>
                  <a:lnTo>
                    <a:pt x="45099" y="115693"/>
                  </a:lnTo>
                  <a:lnTo>
                    <a:pt x="47107" y="117378"/>
                  </a:lnTo>
                  <a:lnTo>
                    <a:pt x="49084" y="119063"/>
                  </a:lnTo>
                  <a:lnTo>
                    <a:pt x="51060" y="120780"/>
                  </a:lnTo>
                  <a:lnTo>
                    <a:pt x="52971" y="122529"/>
                  </a:lnTo>
                  <a:lnTo>
                    <a:pt x="54883" y="124311"/>
                  </a:lnTo>
                  <a:lnTo>
                    <a:pt x="56794" y="126093"/>
                  </a:lnTo>
                  <a:lnTo>
                    <a:pt x="58641" y="127940"/>
                  </a:lnTo>
                  <a:lnTo>
                    <a:pt x="60488" y="129786"/>
                  </a:lnTo>
                  <a:lnTo>
                    <a:pt x="62302" y="131665"/>
                  </a:lnTo>
                  <a:lnTo>
                    <a:pt x="64084" y="133577"/>
                  </a:lnTo>
                  <a:lnTo>
                    <a:pt x="65801" y="135488"/>
                  </a:lnTo>
                  <a:lnTo>
                    <a:pt x="67518" y="137465"/>
                  </a:lnTo>
                  <a:lnTo>
                    <a:pt x="69203" y="139473"/>
                  </a:lnTo>
                  <a:lnTo>
                    <a:pt x="70855" y="141514"/>
                  </a:lnTo>
                  <a:lnTo>
                    <a:pt x="72475" y="143555"/>
                  </a:lnTo>
                  <a:lnTo>
                    <a:pt x="74289" y="146018"/>
                  </a:lnTo>
                  <a:lnTo>
                    <a:pt x="76071" y="148512"/>
                  </a:lnTo>
                  <a:lnTo>
                    <a:pt x="77788" y="151039"/>
                  </a:lnTo>
                  <a:lnTo>
                    <a:pt x="79408" y="153631"/>
                  </a:lnTo>
                  <a:lnTo>
                    <a:pt x="80996" y="156223"/>
                  </a:lnTo>
                  <a:lnTo>
                    <a:pt x="81773" y="157551"/>
                  </a:lnTo>
                  <a:lnTo>
                    <a:pt x="82518" y="158880"/>
                  </a:lnTo>
                  <a:lnTo>
                    <a:pt x="83231" y="160208"/>
                  </a:lnTo>
                  <a:lnTo>
                    <a:pt x="83944" y="161569"/>
                  </a:lnTo>
                  <a:lnTo>
                    <a:pt x="84657" y="162929"/>
                  </a:lnTo>
                  <a:lnTo>
                    <a:pt x="85305" y="164290"/>
                  </a:lnTo>
                  <a:lnTo>
                    <a:pt x="85985" y="165651"/>
                  </a:lnTo>
                  <a:lnTo>
                    <a:pt x="86601" y="167044"/>
                  </a:lnTo>
                  <a:lnTo>
                    <a:pt x="87216" y="168437"/>
                  </a:lnTo>
                  <a:lnTo>
                    <a:pt x="87832" y="169830"/>
                  </a:lnTo>
                  <a:lnTo>
                    <a:pt x="88415" y="171256"/>
                  </a:lnTo>
                  <a:lnTo>
                    <a:pt x="88966" y="172649"/>
                  </a:lnTo>
                  <a:lnTo>
                    <a:pt x="89484" y="174074"/>
                  </a:lnTo>
                  <a:lnTo>
                    <a:pt x="90002" y="175532"/>
                  </a:lnTo>
                  <a:lnTo>
                    <a:pt x="90521" y="176958"/>
                  </a:lnTo>
                  <a:lnTo>
                    <a:pt x="90974" y="178416"/>
                  </a:lnTo>
                  <a:lnTo>
                    <a:pt x="91428" y="179874"/>
                  </a:lnTo>
                  <a:lnTo>
                    <a:pt x="91849" y="181331"/>
                  </a:lnTo>
                  <a:lnTo>
                    <a:pt x="92270" y="182822"/>
                  </a:lnTo>
                  <a:lnTo>
                    <a:pt x="92659" y="184280"/>
                  </a:lnTo>
                  <a:lnTo>
                    <a:pt x="93015" y="185770"/>
                  </a:lnTo>
                  <a:lnTo>
                    <a:pt x="93372" y="187293"/>
                  </a:lnTo>
                  <a:lnTo>
                    <a:pt x="93404" y="187422"/>
                  </a:lnTo>
                  <a:lnTo>
                    <a:pt x="93469" y="187552"/>
                  </a:lnTo>
                  <a:lnTo>
                    <a:pt x="93566" y="187681"/>
                  </a:lnTo>
                  <a:lnTo>
                    <a:pt x="93696" y="187746"/>
                  </a:lnTo>
                  <a:lnTo>
                    <a:pt x="93825" y="187811"/>
                  </a:lnTo>
                  <a:lnTo>
                    <a:pt x="93955" y="187843"/>
                  </a:lnTo>
                  <a:lnTo>
                    <a:pt x="94084" y="187876"/>
                  </a:lnTo>
                  <a:lnTo>
                    <a:pt x="94214" y="187876"/>
                  </a:lnTo>
                  <a:lnTo>
                    <a:pt x="94344" y="187843"/>
                  </a:lnTo>
                  <a:lnTo>
                    <a:pt x="94473" y="187779"/>
                  </a:lnTo>
                  <a:lnTo>
                    <a:pt x="94570" y="187714"/>
                  </a:lnTo>
                  <a:lnTo>
                    <a:pt x="94668" y="187617"/>
                  </a:lnTo>
                  <a:lnTo>
                    <a:pt x="94732" y="187520"/>
                  </a:lnTo>
                  <a:lnTo>
                    <a:pt x="94797" y="187390"/>
                  </a:lnTo>
                  <a:lnTo>
                    <a:pt x="94797" y="187260"/>
                  </a:lnTo>
                  <a:lnTo>
                    <a:pt x="94765" y="187098"/>
                  </a:lnTo>
                  <a:lnTo>
                    <a:pt x="94214" y="184668"/>
                  </a:lnTo>
                  <a:lnTo>
                    <a:pt x="93598" y="182239"/>
                  </a:lnTo>
                  <a:lnTo>
                    <a:pt x="92918" y="179874"/>
                  </a:lnTo>
                  <a:lnTo>
                    <a:pt x="92173" y="177509"/>
                  </a:lnTo>
                  <a:lnTo>
                    <a:pt x="91395" y="175143"/>
                  </a:lnTo>
                  <a:lnTo>
                    <a:pt x="90521" y="172843"/>
                  </a:lnTo>
                  <a:lnTo>
                    <a:pt x="89646" y="170543"/>
                  </a:lnTo>
                  <a:lnTo>
                    <a:pt x="88674" y="168275"/>
                  </a:lnTo>
                  <a:lnTo>
                    <a:pt x="87670" y="166040"/>
                  </a:lnTo>
                  <a:lnTo>
                    <a:pt x="86633" y="163804"/>
                  </a:lnTo>
                  <a:lnTo>
                    <a:pt x="85531" y="161601"/>
                  </a:lnTo>
                  <a:lnTo>
                    <a:pt x="84397" y="159430"/>
                  </a:lnTo>
                  <a:lnTo>
                    <a:pt x="83199" y="157260"/>
                  </a:lnTo>
                  <a:lnTo>
                    <a:pt x="81968" y="155154"/>
                  </a:lnTo>
                  <a:lnTo>
                    <a:pt x="80704" y="153048"/>
                  </a:lnTo>
                  <a:lnTo>
                    <a:pt x="79376" y="150975"/>
                  </a:lnTo>
                  <a:lnTo>
                    <a:pt x="78015" y="148901"/>
                  </a:lnTo>
                  <a:lnTo>
                    <a:pt x="76622" y="146892"/>
                  </a:lnTo>
                  <a:lnTo>
                    <a:pt x="75164" y="144884"/>
                  </a:lnTo>
                  <a:lnTo>
                    <a:pt x="73706" y="142908"/>
                  </a:lnTo>
                  <a:lnTo>
                    <a:pt x="72183" y="140931"/>
                  </a:lnTo>
                  <a:lnTo>
                    <a:pt x="70661" y="139020"/>
                  </a:lnTo>
                  <a:lnTo>
                    <a:pt x="69073" y="137108"/>
                  </a:lnTo>
                  <a:lnTo>
                    <a:pt x="67453" y="135229"/>
                  </a:lnTo>
                  <a:lnTo>
                    <a:pt x="65833" y="133383"/>
                  </a:lnTo>
                  <a:lnTo>
                    <a:pt x="64149" y="131536"/>
                  </a:lnTo>
                  <a:lnTo>
                    <a:pt x="62464" y="129754"/>
                  </a:lnTo>
                  <a:lnTo>
                    <a:pt x="60747" y="127972"/>
                  </a:lnTo>
                  <a:lnTo>
                    <a:pt x="58997" y="126223"/>
                  </a:lnTo>
                  <a:lnTo>
                    <a:pt x="57216" y="124473"/>
                  </a:lnTo>
                  <a:lnTo>
                    <a:pt x="55434" y="122788"/>
                  </a:lnTo>
                  <a:lnTo>
                    <a:pt x="53619" y="121104"/>
                  </a:lnTo>
                  <a:lnTo>
                    <a:pt x="52583" y="120197"/>
                  </a:lnTo>
                  <a:lnTo>
                    <a:pt x="51514" y="119289"/>
                  </a:lnTo>
                  <a:lnTo>
                    <a:pt x="49375" y="117508"/>
                  </a:lnTo>
                  <a:lnTo>
                    <a:pt x="45002" y="113976"/>
                  </a:lnTo>
                  <a:lnTo>
                    <a:pt x="42863" y="112227"/>
                  </a:lnTo>
                  <a:lnTo>
                    <a:pt x="41794" y="111320"/>
                  </a:lnTo>
                  <a:lnTo>
                    <a:pt x="40725" y="110380"/>
                  </a:lnTo>
                  <a:lnTo>
                    <a:pt x="39688" y="109473"/>
                  </a:lnTo>
                  <a:lnTo>
                    <a:pt x="38684" y="108501"/>
                  </a:lnTo>
                  <a:lnTo>
                    <a:pt x="37712" y="107529"/>
                  </a:lnTo>
                  <a:lnTo>
                    <a:pt x="36740" y="106525"/>
                  </a:lnTo>
                  <a:lnTo>
                    <a:pt x="36254" y="105941"/>
                  </a:lnTo>
                  <a:lnTo>
                    <a:pt x="35768" y="105391"/>
                  </a:lnTo>
                  <a:lnTo>
                    <a:pt x="35282" y="104775"/>
                  </a:lnTo>
                  <a:lnTo>
                    <a:pt x="34829" y="104192"/>
                  </a:lnTo>
                  <a:lnTo>
                    <a:pt x="34407" y="103576"/>
                  </a:lnTo>
                  <a:lnTo>
                    <a:pt x="33986" y="102961"/>
                  </a:lnTo>
                  <a:lnTo>
                    <a:pt x="33209" y="101730"/>
                  </a:lnTo>
                  <a:lnTo>
                    <a:pt x="32496" y="100434"/>
                  </a:lnTo>
                  <a:lnTo>
                    <a:pt x="31848" y="99105"/>
                  </a:lnTo>
                  <a:lnTo>
                    <a:pt x="31265" y="97777"/>
                  </a:lnTo>
                  <a:lnTo>
                    <a:pt x="30747" y="96416"/>
                  </a:lnTo>
                  <a:lnTo>
                    <a:pt x="30293" y="95023"/>
                  </a:lnTo>
                  <a:lnTo>
                    <a:pt x="29872" y="93598"/>
                  </a:lnTo>
                  <a:lnTo>
                    <a:pt x="29515" y="92172"/>
                  </a:lnTo>
                  <a:lnTo>
                    <a:pt x="29191" y="90747"/>
                  </a:lnTo>
                  <a:lnTo>
                    <a:pt x="28900" y="89289"/>
                  </a:lnTo>
                  <a:lnTo>
                    <a:pt x="28673" y="87799"/>
                  </a:lnTo>
                  <a:lnTo>
                    <a:pt x="28446" y="86308"/>
                  </a:lnTo>
                  <a:lnTo>
                    <a:pt x="28284" y="84818"/>
                  </a:lnTo>
                  <a:lnTo>
                    <a:pt x="28025" y="82194"/>
                  </a:lnTo>
                  <a:lnTo>
                    <a:pt x="27798" y="79570"/>
                  </a:lnTo>
                  <a:lnTo>
                    <a:pt x="27377" y="74353"/>
                  </a:lnTo>
                  <a:lnTo>
                    <a:pt x="26988" y="69170"/>
                  </a:lnTo>
                  <a:lnTo>
                    <a:pt x="26794" y="66578"/>
                  </a:lnTo>
                  <a:lnTo>
                    <a:pt x="26567" y="63986"/>
                  </a:lnTo>
                  <a:lnTo>
                    <a:pt x="26308" y="61394"/>
                  </a:lnTo>
                  <a:lnTo>
                    <a:pt x="26016" y="58835"/>
                  </a:lnTo>
                  <a:lnTo>
                    <a:pt x="25660" y="56243"/>
                  </a:lnTo>
                  <a:lnTo>
                    <a:pt x="25271" y="53651"/>
                  </a:lnTo>
                  <a:lnTo>
                    <a:pt x="24818" y="51092"/>
                  </a:lnTo>
                  <a:lnTo>
                    <a:pt x="24299" y="48500"/>
                  </a:lnTo>
                  <a:lnTo>
                    <a:pt x="24040" y="47236"/>
                  </a:lnTo>
                  <a:lnTo>
                    <a:pt x="23716" y="45940"/>
                  </a:lnTo>
                  <a:lnTo>
                    <a:pt x="23392" y="44645"/>
                  </a:lnTo>
                  <a:lnTo>
                    <a:pt x="23036" y="43349"/>
                  </a:lnTo>
                  <a:lnTo>
                    <a:pt x="22193" y="40433"/>
                  </a:lnTo>
                  <a:lnTo>
                    <a:pt x="21254" y="37549"/>
                  </a:lnTo>
                  <a:lnTo>
                    <a:pt x="20250" y="34666"/>
                  </a:lnTo>
                  <a:lnTo>
                    <a:pt x="19213" y="31815"/>
                  </a:lnTo>
                  <a:lnTo>
                    <a:pt x="18047" y="29029"/>
                  </a:lnTo>
                  <a:lnTo>
                    <a:pt x="16848" y="26242"/>
                  </a:lnTo>
                  <a:lnTo>
                    <a:pt x="15584" y="23489"/>
                  </a:lnTo>
                  <a:lnTo>
                    <a:pt x="14256" y="20767"/>
                  </a:lnTo>
                  <a:lnTo>
                    <a:pt x="12863" y="18078"/>
                  </a:lnTo>
                  <a:lnTo>
                    <a:pt x="11373" y="15422"/>
                  </a:lnTo>
                  <a:lnTo>
                    <a:pt x="9850" y="12797"/>
                  </a:lnTo>
                  <a:lnTo>
                    <a:pt x="8262" y="10238"/>
                  </a:lnTo>
                  <a:lnTo>
                    <a:pt x="6610" y="7678"/>
                  </a:lnTo>
                  <a:lnTo>
                    <a:pt x="4893" y="5184"/>
                  </a:lnTo>
                  <a:lnTo>
                    <a:pt x="3111" y="2722"/>
                  </a:lnTo>
                  <a:lnTo>
                    <a:pt x="1264" y="292"/>
                  </a:lnTo>
                  <a:lnTo>
                    <a:pt x="1167" y="162"/>
                  </a:lnTo>
                  <a:lnTo>
                    <a:pt x="1038" y="97"/>
                  </a:lnTo>
                  <a:lnTo>
                    <a:pt x="908" y="33"/>
                  </a:lnTo>
                  <a:lnTo>
                    <a:pt x="77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163" name="Shape 163"/>
        <p:cNvGrpSpPr/>
        <p:nvPr/>
      </p:nvGrpSpPr>
      <p:grpSpPr>
        <a:xfrm>
          <a:off x="0" y="0"/>
          <a:ext cx="0" cy="0"/>
          <a:chOff x="0" y="0"/>
          <a:chExt cx="0" cy="0"/>
        </a:xfrm>
      </p:grpSpPr>
      <p:sp>
        <p:nvSpPr>
          <p:cNvPr id="164" name="Google Shape;164;p1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65" name="Google Shape;165;p17"/>
          <p:cNvSpPr/>
          <p:nvPr/>
        </p:nvSpPr>
        <p:spPr>
          <a:xfrm>
            <a:off x="0" y="4871625"/>
            <a:ext cx="9144000" cy="2718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grpSp>
        <p:nvGrpSpPr>
          <p:cNvPr id="166" name="Google Shape;166;p17"/>
          <p:cNvGrpSpPr/>
          <p:nvPr/>
        </p:nvGrpSpPr>
        <p:grpSpPr>
          <a:xfrm rot="6042459">
            <a:off x="-1385063" y="-842722"/>
            <a:ext cx="2500356" cy="2764434"/>
            <a:chOff x="1256625" y="2684150"/>
            <a:chExt cx="2500325" cy="2764400"/>
          </a:xfrm>
        </p:grpSpPr>
        <p:sp>
          <p:nvSpPr>
            <p:cNvPr id="167" name="Google Shape;167;p17"/>
            <p:cNvSpPr/>
            <p:nvPr/>
          </p:nvSpPr>
          <p:spPr>
            <a:xfrm>
              <a:off x="1256625" y="2684150"/>
              <a:ext cx="2500325" cy="2654225"/>
            </a:xfrm>
            <a:custGeom>
              <a:rect b="b" l="l" r="r" t="t"/>
              <a:pathLst>
                <a:path extrusionOk="0" h="106169" w="100013">
                  <a:moveTo>
                    <a:pt x="616" y="1"/>
                  </a:moveTo>
                  <a:lnTo>
                    <a:pt x="487" y="66"/>
                  </a:lnTo>
                  <a:lnTo>
                    <a:pt x="357" y="130"/>
                  </a:lnTo>
                  <a:lnTo>
                    <a:pt x="260" y="195"/>
                  </a:lnTo>
                  <a:lnTo>
                    <a:pt x="163" y="292"/>
                  </a:lnTo>
                  <a:lnTo>
                    <a:pt x="98" y="422"/>
                  </a:lnTo>
                  <a:lnTo>
                    <a:pt x="33" y="552"/>
                  </a:lnTo>
                  <a:lnTo>
                    <a:pt x="1" y="681"/>
                  </a:lnTo>
                  <a:lnTo>
                    <a:pt x="1" y="811"/>
                  </a:lnTo>
                  <a:lnTo>
                    <a:pt x="33" y="940"/>
                  </a:lnTo>
                  <a:lnTo>
                    <a:pt x="65" y="1070"/>
                  </a:lnTo>
                  <a:lnTo>
                    <a:pt x="163" y="1167"/>
                  </a:lnTo>
                  <a:lnTo>
                    <a:pt x="292" y="1297"/>
                  </a:lnTo>
                  <a:lnTo>
                    <a:pt x="2236" y="2755"/>
                  </a:lnTo>
                  <a:lnTo>
                    <a:pt x="4212" y="4213"/>
                  </a:lnTo>
                  <a:lnTo>
                    <a:pt x="6221" y="5638"/>
                  </a:lnTo>
                  <a:lnTo>
                    <a:pt x="8230" y="7064"/>
                  </a:lnTo>
                  <a:lnTo>
                    <a:pt x="10271" y="8424"/>
                  </a:lnTo>
                  <a:lnTo>
                    <a:pt x="12312" y="9785"/>
                  </a:lnTo>
                  <a:lnTo>
                    <a:pt x="14385" y="11113"/>
                  </a:lnTo>
                  <a:lnTo>
                    <a:pt x="16459" y="12409"/>
                  </a:lnTo>
                  <a:lnTo>
                    <a:pt x="18532" y="13705"/>
                  </a:lnTo>
                  <a:lnTo>
                    <a:pt x="20670" y="14969"/>
                  </a:lnTo>
                  <a:lnTo>
                    <a:pt x="22776" y="16200"/>
                  </a:lnTo>
                  <a:lnTo>
                    <a:pt x="24915" y="17399"/>
                  </a:lnTo>
                  <a:lnTo>
                    <a:pt x="27085" y="18565"/>
                  </a:lnTo>
                  <a:lnTo>
                    <a:pt x="29256" y="19699"/>
                  </a:lnTo>
                  <a:lnTo>
                    <a:pt x="31427" y="20833"/>
                  </a:lnTo>
                  <a:lnTo>
                    <a:pt x="33630" y="21934"/>
                  </a:lnTo>
                  <a:lnTo>
                    <a:pt x="34861" y="22517"/>
                  </a:lnTo>
                  <a:lnTo>
                    <a:pt x="36092" y="23068"/>
                  </a:lnTo>
                  <a:lnTo>
                    <a:pt x="38619" y="24170"/>
                  </a:lnTo>
                  <a:lnTo>
                    <a:pt x="41178" y="25271"/>
                  </a:lnTo>
                  <a:lnTo>
                    <a:pt x="42409" y="25854"/>
                  </a:lnTo>
                  <a:lnTo>
                    <a:pt x="43641" y="26470"/>
                  </a:lnTo>
                  <a:lnTo>
                    <a:pt x="44872" y="27118"/>
                  </a:lnTo>
                  <a:lnTo>
                    <a:pt x="46038" y="27798"/>
                  </a:lnTo>
                  <a:lnTo>
                    <a:pt x="47140" y="28543"/>
                  </a:lnTo>
                  <a:lnTo>
                    <a:pt x="47690" y="28965"/>
                  </a:lnTo>
                  <a:lnTo>
                    <a:pt x="48241" y="29353"/>
                  </a:lnTo>
                  <a:lnTo>
                    <a:pt x="48759" y="29807"/>
                  </a:lnTo>
                  <a:lnTo>
                    <a:pt x="49245" y="30228"/>
                  </a:lnTo>
                  <a:lnTo>
                    <a:pt x="49731" y="30714"/>
                  </a:lnTo>
                  <a:lnTo>
                    <a:pt x="50217" y="31200"/>
                  </a:lnTo>
                  <a:lnTo>
                    <a:pt x="50671" y="31718"/>
                  </a:lnTo>
                  <a:lnTo>
                    <a:pt x="51092" y="32237"/>
                  </a:lnTo>
                  <a:lnTo>
                    <a:pt x="51513" y="32788"/>
                  </a:lnTo>
                  <a:lnTo>
                    <a:pt x="51902" y="33371"/>
                  </a:lnTo>
                  <a:lnTo>
                    <a:pt x="52550" y="34375"/>
                  </a:lnTo>
                  <a:lnTo>
                    <a:pt x="53166" y="35379"/>
                  </a:lnTo>
                  <a:lnTo>
                    <a:pt x="53781" y="36416"/>
                  </a:lnTo>
                  <a:lnTo>
                    <a:pt x="54364" y="37453"/>
                  </a:lnTo>
                  <a:lnTo>
                    <a:pt x="55531" y="39591"/>
                  </a:lnTo>
                  <a:lnTo>
                    <a:pt x="56600" y="41729"/>
                  </a:lnTo>
                  <a:lnTo>
                    <a:pt x="57669" y="43900"/>
                  </a:lnTo>
                  <a:lnTo>
                    <a:pt x="58738" y="46071"/>
                  </a:lnTo>
                  <a:lnTo>
                    <a:pt x="60811" y="50380"/>
                  </a:lnTo>
                  <a:lnTo>
                    <a:pt x="64505" y="58026"/>
                  </a:lnTo>
                  <a:lnTo>
                    <a:pt x="66384" y="61849"/>
                  </a:lnTo>
                  <a:lnTo>
                    <a:pt x="68295" y="65672"/>
                  </a:lnTo>
                  <a:lnTo>
                    <a:pt x="70272" y="69494"/>
                  </a:lnTo>
                  <a:lnTo>
                    <a:pt x="71276" y="71374"/>
                  </a:lnTo>
                  <a:lnTo>
                    <a:pt x="72280" y="73253"/>
                  </a:lnTo>
                  <a:lnTo>
                    <a:pt x="73317" y="75099"/>
                  </a:lnTo>
                  <a:lnTo>
                    <a:pt x="74386" y="76946"/>
                  </a:lnTo>
                  <a:lnTo>
                    <a:pt x="75455" y="78793"/>
                  </a:lnTo>
                  <a:lnTo>
                    <a:pt x="76589" y="80607"/>
                  </a:lnTo>
                  <a:lnTo>
                    <a:pt x="77691" y="82421"/>
                  </a:lnTo>
                  <a:lnTo>
                    <a:pt x="78857" y="84171"/>
                  </a:lnTo>
                  <a:lnTo>
                    <a:pt x="80056" y="85953"/>
                  </a:lnTo>
                  <a:lnTo>
                    <a:pt x="81255" y="87670"/>
                  </a:lnTo>
                  <a:lnTo>
                    <a:pt x="82518" y="89387"/>
                  </a:lnTo>
                  <a:lnTo>
                    <a:pt x="83782" y="91072"/>
                  </a:lnTo>
                  <a:lnTo>
                    <a:pt x="85110" y="92724"/>
                  </a:lnTo>
                  <a:lnTo>
                    <a:pt x="86471" y="94344"/>
                  </a:lnTo>
                  <a:lnTo>
                    <a:pt x="87864" y="95931"/>
                  </a:lnTo>
                  <a:lnTo>
                    <a:pt x="89289" y="97486"/>
                  </a:lnTo>
                  <a:lnTo>
                    <a:pt x="90780" y="99009"/>
                  </a:lnTo>
                  <a:lnTo>
                    <a:pt x="92302" y="100499"/>
                  </a:lnTo>
                  <a:lnTo>
                    <a:pt x="93857" y="101925"/>
                  </a:lnTo>
                  <a:lnTo>
                    <a:pt x="95477" y="103350"/>
                  </a:lnTo>
                  <a:lnTo>
                    <a:pt x="97162" y="104711"/>
                  </a:lnTo>
                  <a:lnTo>
                    <a:pt x="98879" y="106039"/>
                  </a:lnTo>
                  <a:lnTo>
                    <a:pt x="99009" y="106104"/>
                  </a:lnTo>
                  <a:lnTo>
                    <a:pt x="99138" y="106169"/>
                  </a:lnTo>
                  <a:lnTo>
                    <a:pt x="99430" y="106169"/>
                  </a:lnTo>
                  <a:lnTo>
                    <a:pt x="99559" y="106104"/>
                  </a:lnTo>
                  <a:lnTo>
                    <a:pt x="99657" y="106072"/>
                  </a:lnTo>
                  <a:lnTo>
                    <a:pt x="99754" y="105975"/>
                  </a:lnTo>
                  <a:lnTo>
                    <a:pt x="99851" y="105877"/>
                  </a:lnTo>
                  <a:lnTo>
                    <a:pt x="99916" y="105748"/>
                  </a:lnTo>
                  <a:lnTo>
                    <a:pt x="99981" y="105651"/>
                  </a:lnTo>
                  <a:lnTo>
                    <a:pt x="100013" y="105521"/>
                  </a:lnTo>
                  <a:lnTo>
                    <a:pt x="100013" y="105391"/>
                  </a:lnTo>
                  <a:lnTo>
                    <a:pt x="100013" y="105262"/>
                  </a:lnTo>
                  <a:lnTo>
                    <a:pt x="99948" y="105132"/>
                  </a:lnTo>
                  <a:lnTo>
                    <a:pt x="99851" y="105003"/>
                  </a:lnTo>
                  <a:lnTo>
                    <a:pt x="99754" y="104905"/>
                  </a:lnTo>
                  <a:lnTo>
                    <a:pt x="98814" y="104193"/>
                  </a:lnTo>
                  <a:lnTo>
                    <a:pt x="97875" y="103448"/>
                  </a:lnTo>
                  <a:lnTo>
                    <a:pt x="96093" y="101990"/>
                  </a:lnTo>
                  <a:lnTo>
                    <a:pt x="94376" y="100467"/>
                  </a:lnTo>
                  <a:lnTo>
                    <a:pt x="92691" y="98879"/>
                  </a:lnTo>
                  <a:lnTo>
                    <a:pt x="91071" y="97260"/>
                  </a:lnTo>
                  <a:lnTo>
                    <a:pt x="89516" y="95607"/>
                  </a:lnTo>
                  <a:lnTo>
                    <a:pt x="87993" y="93923"/>
                  </a:lnTo>
                  <a:lnTo>
                    <a:pt x="86503" y="92173"/>
                  </a:lnTo>
                  <a:lnTo>
                    <a:pt x="85078" y="90424"/>
                  </a:lnTo>
                  <a:lnTo>
                    <a:pt x="83717" y="88609"/>
                  </a:lnTo>
                  <a:lnTo>
                    <a:pt x="82356" y="86763"/>
                  </a:lnTo>
                  <a:lnTo>
                    <a:pt x="81060" y="84916"/>
                  </a:lnTo>
                  <a:lnTo>
                    <a:pt x="79764" y="83004"/>
                  </a:lnTo>
                  <a:lnTo>
                    <a:pt x="78533" y="81093"/>
                  </a:lnTo>
                  <a:lnTo>
                    <a:pt x="77334" y="79149"/>
                  </a:lnTo>
                  <a:lnTo>
                    <a:pt x="76168" y="77173"/>
                  </a:lnTo>
                  <a:lnTo>
                    <a:pt x="75002" y="75197"/>
                  </a:lnTo>
                  <a:lnTo>
                    <a:pt x="73868" y="73188"/>
                  </a:lnTo>
                  <a:lnTo>
                    <a:pt x="72766" y="71179"/>
                  </a:lnTo>
                  <a:lnTo>
                    <a:pt x="71697" y="69170"/>
                  </a:lnTo>
                  <a:lnTo>
                    <a:pt x="69591" y="65056"/>
                  </a:lnTo>
                  <a:lnTo>
                    <a:pt x="67518" y="60941"/>
                  </a:lnTo>
                  <a:lnTo>
                    <a:pt x="65509" y="56794"/>
                  </a:lnTo>
                  <a:lnTo>
                    <a:pt x="63500" y="52680"/>
                  </a:lnTo>
                  <a:lnTo>
                    <a:pt x="61492" y="48533"/>
                  </a:lnTo>
                  <a:lnTo>
                    <a:pt x="59483" y="44451"/>
                  </a:lnTo>
                  <a:lnTo>
                    <a:pt x="58576" y="42637"/>
                  </a:lnTo>
                  <a:lnTo>
                    <a:pt x="57701" y="40790"/>
                  </a:lnTo>
                  <a:lnTo>
                    <a:pt x="56762" y="38878"/>
                  </a:lnTo>
                  <a:lnTo>
                    <a:pt x="55822" y="36999"/>
                  </a:lnTo>
                  <a:lnTo>
                    <a:pt x="55304" y="36060"/>
                  </a:lnTo>
                  <a:lnTo>
                    <a:pt x="54818" y="35153"/>
                  </a:lnTo>
                  <a:lnTo>
                    <a:pt x="54267" y="34245"/>
                  </a:lnTo>
                  <a:lnTo>
                    <a:pt x="53716" y="33338"/>
                  </a:lnTo>
                  <a:lnTo>
                    <a:pt x="53166" y="32496"/>
                  </a:lnTo>
                  <a:lnTo>
                    <a:pt x="52550" y="31654"/>
                  </a:lnTo>
                  <a:lnTo>
                    <a:pt x="51934" y="30844"/>
                  </a:lnTo>
                  <a:lnTo>
                    <a:pt x="51286" y="30066"/>
                  </a:lnTo>
                  <a:lnTo>
                    <a:pt x="50574" y="29321"/>
                  </a:lnTo>
                  <a:lnTo>
                    <a:pt x="49829" y="28641"/>
                  </a:lnTo>
                  <a:lnTo>
                    <a:pt x="49051" y="27993"/>
                  </a:lnTo>
                  <a:lnTo>
                    <a:pt x="48241" y="27410"/>
                  </a:lnTo>
                  <a:lnTo>
                    <a:pt x="47399" y="26826"/>
                  </a:lnTo>
                  <a:lnTo>
                    <a:pt x="46524" y="26308"/>
                  </a:lnTo>
                  <a:lnTo>
                    <a:pt x="45649" y="25822"/>
                  </a:lnTo>
                  <a:lnTo>
                    <a:pt x="44710" y="25368"/>
                  </a:lnTo>
                  <a:lnTo>
                    <a:pt x="43803" y="24915"/>
                  </a:lnTo>
                  <a:lnTo>
                    <a:pt x="42863" y="24494"/>
                  </a:lnTo>
                  <a:lnTo>
                    <a:pt x="40984" y="23684"/>
                  </a:lnTo>
                  <a:lnTo>
                    <a:pt x="39105" y="22906"/>
                  </a:lnTo>
                  <a:lnTo>
                    <a:pt x="37258" y="22064"/>
                  </a:lnTo>
                  <a:lnTo>
                    <a:pt x="34861" y="20930"/>
                  </a:lnTo>
                  <a:lnTo>
                    <a:pt x="32496" y="19764"/>
                  </a:lnTo>
                  <a:lnTo>
                    <a:pt x="30131" y="18565"/>
                  </a:lnTo>
                  <a:lnTo>
                    <a:pt x="27798" y="17334"/>
                  </a:lnTo>
                  <a:lnTo>
                    <a:pt x="25465" y="16070"/>
                  </a:lnTo>
                  <a:lnTo>
                    <a:pt x="23165" y="14774"/>
                  </a:lnTo>
                  <a:lnTo>
                    <a:pt x="20897" y="13446"/>
                  </a:lnTo>
                  <a:lnTo>
                    <a:pt x="18629" y="12085"/>
                  </a:lnTo>
                  <a:lnTo>
                    <a:pt x="16362" y="10692"/>
                  </a:lnTo>
                  <a:lnTo>
                    <a:pt x="14158" y="9267"/>
                  </a:lnTo>
                  <a:lnTo>
                    <a:pt x="11923" y="7809"/>
                  </a:lnTo>
                  <a:lnTo>
                    <a:pt x="9752" y="6351"/>
                  </a:lnTo>
                  <a:lnTo>
                    <a:pt x="7549" y="4828"/>
                  </a:lnTo>
                  <a:lnTo>
                    <a:pt x="5411" y="3305"/>
                  </a:lnTo>
                  <a:lnTo>
                    <a:pt x="3273" y="1750"/>
                  </a:lnTo>
                  <a:lnTo>
                    <a:pt x="1167" y="163"/>
                  </a:lnTo>
                  <a:lnTo>
                    <a:pt x="1005" y="66"/>
                  </a:lnTo>
                  <a:lnTo>
                    <a:pt x="875" y="33"/>
                  </a:lnTo>
                  <a:lnTo>
                    <a:pt x="7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17"/>
            <p:cNvSpPr/>
            <p:nvPr/>
          </p:nvSpPr>
          <p:spPr>
            <a:xfrm>
              <a:off x="1404850" y="3253550"/>
              <a:ext cx="1905825" cy="2187700"/>
            </a:xfrm>
            <a:custGeom>
              <a:rect b="b" l="l" r="r" t="t"/>
              <a:pathLst>
                <a:path extrusionOk="0" h="87508" w="76233">
                  <a:moveTo>
                    <a:pt x="616" y="1"/>
                  </a:moveTo>
                  <a:lnTo>
                    <a:pt x="486" y="33"/>
                  </a:lnTo>
                  <a:lnTo>
                    <a:pt x="357" y="65"/>
                  </a:lnTo>
                  <a:lnTo>
                    <a:pt x="260" y="130"/>
                  </a:lnTo>
                  <a:lnTo>
                    <a:pt x="162" y="227"/>
                  </a:lnTo>
                  <a:lnTo>
                    <a:pt x="98" y="325"/>
                  </a:lnTo>
                  <a:lnTo>
                    <a:pt x="33" y="454"/>
                  </a:lnTo>
                  <a:lnTo>
                    <a:pt x="33" y="584"/>
                  </a:lnTo>
                  <a:lnTo>
                    <a:pt x="0" y="713"/>
                  </a:lnTo>
                  <a:lnTo>
                    <a:pt x="33" y="843"/>
                  </a:lnTo>
                  <a:lnTo>
                    <a:pt x="65" y="973"/>
                  </a:lnTo>
                  <a:lnTo>
                    <a:pt x="130" y="1102"/>
                  </a:lnTo>
                  <a:lnTo>
                    <a:pt x="195" y="1232"/>
                  </a:lnTo>
                  <a:lnTo>
                    <a:pt x="292" y="1329"/>
                  </a:lnTo>
                  <a:lnTo>
                    <a:pt x="422" y="1394"/>
                  </a:lnTo>
                  <a:lnTo>
                    <a:pt x="584" y="1459"/>
                  </a:lnTo>
                  <a:lnTo>
                    <a:pt x="3985" y="2366"/>
                  </a:lnTo>
                  <a:lnTo>
                    <a:pt x="7387" y="3273"/>
                  </a:lnTo>
                  <a:lnTo>
                    <a:pt x="10757" y="4277"/>
                  </a:lnTo>
                  <a:lnTo>
                    <a:pt x="12441" y="4796"/>
                  </a:lnTo>
                  <a:lnTo>
                    <a:pt x="14126" y="5346"/>
                  </a:lnTo>
                  <a:lnTo>
                    <a:pt x="15811" y="5929"/>
                  </a:lnTo>
                  <a:lnTo>
                    <a:pt x="17463" y="6545"/>
                  </a:lnTo>
                  <a:lnTo>
                    <a:pt x="19083" y="7161"/>
                  </a:lnTo>
                  <a:lnTo>
                    <a:pt x="20735" y="7841"/>
                  </a:lnTo>
                  <a:lnTo>
                    <a:pt x="22323" y="8554"/>
                  </a:lnTo>
                  <a:lnTo>
                    <a:pt x="23910" y="9299"/>
                  </a:lnTo>
                  <a:lnTo>
                    <a:pt x="25498" y="10076"/>
                  </a:lnTo>
                  <a:lnTo>
                    <a:pt x="27053" y="10919"/>
                  </a:lnTo>
                  <a:lnTo>
                    <a:pt x="27992" y="11469"/>
                  </a:lnTo>
                  <a:lnTo>
                    <a:pt x="28932" y="12053"/>
                  </a:lnTo>
                  <a:lnTo>
                    <a:pt x="29806" y="12636"/>
                  </a:lnTo>
                  <a:lnTo>
                    <a:pt x="30681" y="13219"/>
                  </a:lnTo>
                  <a:lnTo>
                    <a:pt x="31524" y="13835"/>
                  </a:lnTo>
                  <a:lnTo>
                    <a:pt x="32366" y="14482"/>
                  </a:lnTo>
                  <a:lnTo>
                    <a:pt x="33143" y="15130"/>
                  </a:lnTo>
                  <a:lnTo>
                    <a:pt x="33921" y="15778"/>
                  </a:lnTo>
                  <a:lnTo>
                    <a:pt x="34666" y="16459"/>
                  </a:lnTo>
                  <a:lnTo>
                    <a:pt x="35411" y="17172"/>
                  </a:lnTo>
                  <a:lnTo>
                    <a:pt x="36092" y="17884"/>
                  </a:lnTo>
                  <a:lnTo>
                    <a:pt x="36804" y="18597"/>
                  </a:lnTo>
                  <a:lnTo>
                    <a:pt x="37452" y="19342"/>
                  </a:lnTo>
                  <a:lnTo>
                    <a:pt x="38100" y="20120"/>
                  </a:lnTo>
                  <a:lnTo>
                    <a:pt x="38716" y="20897"/>
                  </a:lnTo>
                  <a:lnTo>
                    <a:pt x="39331" y="21675"/>
                  </a:lnTo>
                  <a:lnTo>
                    <a:pt x="39915" y="22485"/>
                  </a:lnTo>
                  <a:lnTo>
                    <a:pt x="40498" y="23295"/>
                  </a:lnTo>
                  <a:lnTo>
                    <a:pt x="41049" y="24137"/>
                  </a:lnTo>
                  <a:lnTo>
                    <a:pt x="41599" y="24979"/>
                  </a:lnTo>
                  <a:lnTo>
                    <a:pt x="42118" y="25854"/>
                  </a:lnTo>
                  <a:lnTo>
                    <a:pt x="42604" y="26729"/>
                  </a:lnTo>
                  <a:lnTo>
                    <a:pt x="43576" y="28511"/>
                  </a:lnTo>
                  <a:lnTo>
                    <a:pt x="44483" y="30357"/>
                  </a:lnTo>
                  <a:lnTo>
                    <a:pt x="45357" y="32269"/>
                  </a:lnTo>
                  <a:lnTo>
                    <a:pt x="46167" y="34213"/>
                  </a:lnTo>
                  <a:lnTo>
                    <a:pt x="46945" y="36222"/>
                  </a:lnTo>
                  <a:lnTo>
                    <a:pt x="49537" y="43122"/>
                  </a:lnTo>
                  <a:lnTo>
                    <a:pt x="50865" y="46556"/>
                  </a:lnTo>
                  <a:lnTo>
                    <a:pt x="52193" y="49991"/>
                  </a:lnTo>
                  <a:lnTo>
                    <a:pt x="53619" y="53425"/>
                  </a:lnTo>
                  <a:lnTo>
                    <a:pt x="55044" y="56794"/>
                  </a:lnTo>
                  <a:lnTo>
                    <a:pt x="55822" y="58479"/>
                  </a:lnTo>
                  <a:lnTo>
                    <a:pt x="56567" y="60131"/>
                  </a:lnTo>
                  <a:lnTo>
                    <a:pt x="57377" y="61816"/>
                  </a:lnTo>
                  <a:lnTo>
                    <a:pt x="58187" y="63436"/>
                  </a:lnTo>
                  <a:lnTo>
                    <a:pt x="58997" y="65088"/>
                  </a:lnTo>
                  <a:lnTo>
                    <a:pt x="59872" y="66708"/>
                  </a:lnTo>
                  <a:lnTo>
                    <a:pt x="60746" y="68296"/>
                  </a:lnTo>
                  <a:lnTo>
                    <a:pt x="61654" y="69883"/>
                  </a:lnTo>
                  <a:lnTo>
                    <a:pt x="62593" y="71438"/>
                  </a:lnTo>
                  <a:lnTo>
                    <a:pt x="63565" y="72993"/>
                  </a:lnTo>
                  <a:lnTo>
                    <a:pt x="64537" y="74548"/>
                  </a:lnTo>
                  <a:lnTo>
                    <a:pt x="65574" y="76039"/>
                  </a:lnTo>
                  <a:lnTo>
                    <a:pt x="66643" y="77529"/>
                  </a:lnTo>
                  <a:lnTo>
                    <a:pt x="67744" y="79019"/>
                  </a:lnTo>
                  <a:lnTo>
                    <a:pt x="68878" y="80445"/>
                  </a:lnTo>
                  <a:lnTo>
                    <a:pt x="70045" y="81870"/>
                  </a:lnTo>
                  <a:lnTo>
                    <a:pt x="71243" y="83263"/>
                  </a:lnTo>
                  <a:lnTo>
                    <a:pt x="72507" y="84656"/>
                  </a:lnTo>
                  <a:lnTo>
                    <a:pt x="73803" y="85985"/>
                  </a:lnTo>
                  <a:lnTo>
                    <a:pt x="75131" y="87313"/>
                  </a:lnTo>
                  <a:lnTo>
                    <a:pt x="75261" y="87410"/>
                  </a:lnTo>
                  <a:lnTo>
                    <a:pt x="75390" y="87475"/>
                  </a:lnTo>
                  <a:lnTo>
                    <a:pt x="75520" y="87507"/>
                  </a:lnTo>
                  <a:lnTo>
                    <a:pt x="75650" y="87507"/>
                  </a:lnTo>
                  <a:lnTo>
                    <a:pt x="75747" y="87443"/>
                  </a:lnTo>
                  <a:lnTo>
                    <a:pt x="75876" y="87410"/>
                  </a:lnTo>
                  <a:lnTo>
                    <a:pt x="75974" y="87313"/>
                  </a:lnTo>
                  <a:lnTo>
                    <a:pt x="76071" y="87216"/>
                  </a:lnTo>
                  <a:lnTo>
                    <a:pt x="76136" y="87119"/>
                  </a:lnTo>
                  <a:lnTo>
                    <a:pt x="76200" y="86989"/>
                  </a:lnTo>
                  <a:lnTo>
                    <a:pt x="76233" y="86860"/>
                  </a:lnTo>
                  <a:lnTo>
                    <a:pt x="76233" y="86698"/>
                  </a:lnTo>
                  <a:lnTo>
                    <a:pt x="76233" y="86568"/>
                  </a:lnTo>
                  <a:lnTo>
                    <a:pt x="76168" y="86438"/>
                  </a:lnTo>
                  <a:lnTo>
                    <a:pt x="76103" y="86309"/>
                  </a:lnTo>
                  <a:lnTo>
                    <a:pt x="76006" y="86179"/>
                  </a:lnTo>
                  <a:lnTo>
                    <a:pt x="74451" y="84624"/>
                  </a:lnTo>
                  <a:lnTo>
                    <a:pt x="72961" y="83037"/>
                  </a:lnTo>
                  <a:lnTo>
                    <a:pt x="71503" y="81417"/>
                  </a:lnTo>
                  <a:lnTo>
                    <a:pt x="70109" y="79764"/>
                  </a:lnTo>
                  <a:lnTo>
                    <a:pt x="68781" y="78080"/>
                  </a:lnTo>
                  <a:lnTo>
                    <a:pt x="67485" y="76330"/>
                  </a:lnTo>
                  <a:lnTo>
                    <a:pt x="66254" y="74581"/>
                  </a:lnTo>
                  <a:lnTo>
                    <a:pt x="65055" y="72766"/>
                  </a:lnTo>
                  <a:lnTo>
                    <a:pt x="63889" y="70952"/>
                  </a:lnTo>
                  <a:lnTo>
                    <a:pt x="62788" y="69073"/>
                  </a:lnTo>
                  <a:lnTo>
                    <a:pt x="61686" y="67194"/>
                  </a:lnTo>
                  <a:lnTo>
                    <a:pt x="60649" y="65315"/>
                  </a:lnTo>
                  <a:lnTo>
                    <a:pt x="59645" y="63371"/>
                  </a:lnTo>
                  <a:lnTo>
                    <a:pt x="58673" y="61427"/>
                  </a:lnTo>
                  <a:lnTo>
                    <a:pt x="57733" y="59483"/>
                  </a:lnTo>
                  <a:lnTo>
                    <a:pt x="56826" y="57475"/>
                  </a:lnTo>
                  <a:lnTo>
                    <a:pt x="56016" y="55596"/>
                  </a:lnTo>
                  <a:lnTo>
                    <a:pt x="55206" y="53652"/>
                  </a:lnTo>
                  <a:lnTo>
                    <a:pt x="54429" y="51708"/>
                  </a:lnTo>
                  <a:lnTo>
                    <a:pt x="53684" y="49764"/>
                  </a:lnTo>
                  <a:lnTo>
                    <a:pt x="52258" y="45844"/>
                  </a:lnTo>
                  <a:lnTo>
                    <a:pt x="50833" y="41924"/>
                  </a:lnTo>
                  <a:lnTo>
                    <a:pt x="49375" y="38003"/>
                  </a:lnTo>
                  <a:lnTo>
                    <a:pt x="48630" y="36027"/>
                  </a:lnTo>
                  <a:lnTo>
                    <a:pt x="47852" y="34116"/>
                  </a:lnTo>
                  <a:lnTo>
                    <a:pt x="47042" y="32172"/>
                  </a:lnTo>
                  <a:lnTo>
                    <a:pt x="46200" y="30293"/>
                  </a:lnTo>
                  <a:lnTo>
                    <a:pt x="45325" y="28381"/>
                  </a:lnTo>
                  <a:lnTo>
                    <a:pt x="44386" y="26535"/>
                  </a:lnTo>
                  <a:lnTo>
                    <a:pt x="43997" y="25757"/>
                  </a:lnTo>
                  <a:lnTo>
                    <a:pt x="43576" y="25012"/>
                  </a:lnTo>
                  <a:lnTo>
                    <a:pt x="43122" y="24267"/>
                  </a:lnTo>
                  <a:lnTo>
                    <a:pt x="42668" y="23554"/>
                  </a:lnTo>
                  <a:lnTo>
                    <a:pt x="41729" y="22161"/>
                  </a:lnTo>
                  <a:lnTo>
                    <a:pt x="40757" y="20800"/>
                  </a:lnTo>
                  <a:lnTo>
                    <a:pt x="39720" y="19537"/>
                  </a:lnTo>
                  <a:lnTo>
                    <a:pt x="38651" y="18305"/>
                  </a:lnTo>
                  <a:lnTo>
                    <a:pt x="37517" y="17139"/>
                  </a:lnTo>
                  <a:lnTo>
                    <a:pt x="36351" y="16005"/>
                  </a:lnTo>
                  <a:lnTo>
                    <a:pt x="35120" y="14936"/>
                  </a:lnTo>
                  <a:lnTo>
                    <a:pt x="33889" y="13932"/>
                  </a:lnTo>
                  <a:lnTo>
                    <a:pt x="32593" y="12960"/>
                  </a:lnTo>
                  <a:lnTo>
                    <a:pt x="31297" y="12020"/>
                  </a:lnTo>
                  <a:lnTo>
                    <a:pt x="29936" y="11146"/>
                  </a:lnTo>
                  <a:lnTo>
                    <a:pt x="28543" y="10303"/>
                  </a:lnTo>
                  <a:lnTo>
                    <a:pt x="27150" y="9493"/>
                  </a:lnTo>
                  <a:lnTo>
                    <a:pt x="25692" y="8716"/>
                  </a:lnTo>
                  <a:lnTo>
                    <a:pt x="24234" y="7971"/>
                  </a:lnTo>
                  <a:lnTo>
                    <a:pt x="22744" y="7290"/>
                  </a:lnTo>
                  <a:lnTo>
                    <a:pt x="21253" y="6610"/>
                  </a:lnTo>
                  <a:lnTo>
                    <a:pt x="19731" y="5962"/>
                  </a:lnTo>
                  <a:lnTo>
                    <a:pt x="18208" y="5379"/>
                  </a:lnTo>
                  <a:lnTo>
                    <a:pt x="16653" y="4796"/>
                  </a:lnTo>
                  <a:lnTo>
                    <a:pt x="15065" y="4245"/>
                  </a:lnTo>
                  <a:lnTo>
                    <a:pt x="13510" y="3694"/>
                  </a:lnTo>
                  <a:lnTo>
                    <a:pt x="11923" y="3176"/>
                  </a:lnTo>
                  <a:lnTo>
                    <a:pt x="10335" y="2690"/>
                  </a:lnTo>
                  <a:lnTo>
                    <a:pt x="7160" y="1750"/>
                  </a:lnTo>
                  <a:lnTo>
                    <a:pt x="3953" y="875"/>
                  </a:lnTo>
                  <a:lnTo>
                    <a:pt x="778" y="33"/>
                  </a:lnTo>
                  <a:lnTo>
                    <a:pt x="61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17"/>
            <p:cNvSpPr/>
            <p:nvPr/>
          </p:nvSpPr>
          <p:spPr>
            <a:xfrm>
              <a:off x="1600050" y="3595350"/>
              <a:ext cx="1133125" cy="1853200"/>
            </a:xfrm>
            <a:custGeom>
              <a:rect b="b" l="l" r="r" t="t"/>
              <a:pathLst>
                <a:path extrusionOk="0" h="74128" w="45325">
                  <a:moveTo>
                    <a:pt x="454" y="1"/>
                  </a:moveTo>
                  <a:lnTo>
                    <a:pt x="324" y="33"/>
                  </a:lnTo>
                  <a:lnTo>
                    <a:pt x="227" y="130"/>
                  </a:lnTo>
                  <a:lnTo>
                    <a:pt x="130" y="195"/>
                  </a:lnTo>
                  <a:lnTo>
                    <a:pt x="65" y="325"/>
                  </a:lnTo>
                  <a:lnTo>
                    <a:pt x="33" y="422"/>
                  </a:lnTo>
                  <a:lnTo>
                    <a:pt x="0" y="584"/>
                  </a:lnTo>
                  <a:lnTo>
                    <a:pt x="0" y="713"/>
                  </a:lnTo>
                  <a:lnTo>
                    <a:pt x="0" y="843"/>
                  </a:lnTo>
                  <a:lnTo>
                    <a:pt x="33" y="972"/>
                  </a:lnTo>
                  <a:lnTo>
                    <a:pt x="97" y="1102"/>
                  </a:lnTo>
                  <a:lnTo>
                    <a:pt x="195" y="1199"/>
                  </a:lnTo>
                  <a:lnTo>
                    <a:pt x="292" y="1296"/>
                  </a:lnTo>
                  <a:lnTo>
                    <a:pt x="421" y="1394"/>
                  </a:lnTo>
                  <a:lnTo>
                    <a:pt x="583" y="1426"/>
                  </a:lnTo>
                  <a:lnTo>
                    <a:pt x="3953" y="2204"/>
                  </a:lnTo>
                  <a:lnTo>
                    <a:pt x="5605" y="2625"/>
                  </a:lnTo>
                  <a:lnTo>
                    <a:pt x="7290" y="3078"/>
                  </a:lnTo>
                  <a:lnTo>
                    <a:pt x="8942" y="3597"/>
                  </a:lnTo>
                  <a:lnTo>
                    <a:pt x="10594" y="4115"/>
                  </a:lnTo>
                  <a:lnTo>
                    <a:pt x="12182" y="4731"/>
                  </a:lnTo>
                  <a:lnTo>
                    <a:pt x="13769" y="5379"/>
                  </a:lnTo>
                  <a:lnTo>
                    <a:pt x="14547" y="5735"/>
                  </a:lnTo>
                  <a:lnTo>
                    <a:pt x="15292" y="6091"/>
                  </a:lnTo>
                  <a:lnTo>
                    <a:pt x="16037" y="6480"/>
                  </a:lnTo>
                  <a:lnTo>
                    <a:pt x="16782" y="6901"/>
                  </a:lnTo>
                  <a:lnTo>
                    <a:pt x="17528" y="7322"/>
                  </a:lnTo>
                  <a:lnTo>
                    <a:pt x="18240" y="7776"/>
                  </a:lnTo>
                  <a:lnTo>
                    <a:pt x="18921" y="8262"/>
                  </a:lnTo>
                  <a:lnTo>
                    <a:pt x="19633" y="8748"/>
                  </a:lnTo>
                  <a:lnTo>
                    <a:pt x="20281" y="9266"/>
                  </a:lnTo>
                  <a:lnTo>
                    <a:pt x="20929" y="9817"/>
                  </a:lnTo>
                  <a:lnTo>
                    <a:pt x="21577" y="10400"/>
                  </a:lnTo>
                  <a:lnTo>
                    <a:pt x="22193" y="11016"/>
                  </a:lnTo>
                  <a:lnTo>
                    <a:pt x="22808" y="11631"/>
                  </a:lnTo>
                  <a:lnTo>
                    <a:pt x="23392" y="12312"/>
                  </a:lnTo>
                  <a:lnTo>
                    <a:pt x="23942" y="12992"/>
                  </a:lnTo>
                  <a:lnTo>
                    <a:pt x="24461" y="13705"/>
                  </a:lnTo>
                  <a:lnTo>
                    <a:pt x="24914" y="14353"/>
                  </a:lnTo>
                  <a:lnTo>
                    <a:pt x="25335" y="15001"/>
                  </a:lnTo>
                  <a:lnTo>
                    <a:pt x="25724" y="15649"/>
                  </a:lnTo>
                  <a:lnTo>
                    <a:pt x="26113" y="16329"/>
                  </a:lnTo>
                  <a:lnTo>
                    <a:pt x="26502" y="16977"/>
                  </a:lnTo>
                  <a:lnTo>
                    <a:pt x="26826" y="17657"/>
                  </a:lnTo>
                  <a:lnTo>
                    <a:pt x="27474" y="19051"/>
                  </a:lnTo>
                  <a:lnTo>
                    <a:pt x="28057" y="20476"/>
                  </a:lnTo>
                  <a:lnTo>
                    <a:pt x="28575" y="21934"/>
                  </a:lnTo>
                  <a:lnTo>
                    <a:pt x="29061" y="23392"/>
                  </a:lnTo>
                  <a:lnTo>
                    <a:pt x="29450" y="24882"/>
                  </a:lnTo>
                  <a:lnTo>
                    <a:pt x="29839" y="26372"/>
                  </a:lnTo>
                  <a:lnTo>
                    <a:pt x="30163" y="27895"/>
                  </a:lnTo>
                  <a:lnTo>
                    <a:pt x="30454" y="29418"/>
                  </a:lnTo>
                  <a:lnTo>
                    <a:pt x="30714" y="30941"/>
                  </a:lnTo>
                  <a:lnTo>
                    <a:pt x="30940" y="32463"/>
                  </a:lnTo>
                  <a:lnTo>
                    <a:pt x="31135" y="33986"/>
                  </a:lnTo>
                  <a:lnTo>
                    <a:pt x="31491" y="37031"/>
                  </a:lnTo>
                  <a:lnTo>
                    <a:pt x="32009" y="41988"/>
                  </a:lnTo>
                  <a:lnTo>
                    <a:pt x="32269" y="44515"/>
                  </a:lnTo>
                  <a:lnTo>
                    <a:pt x="32560" y="47010"/>
                  </a:lnTo>
                  <a:lnTo>
                    <a:pt x="32884" y="49537"/>
                  </a:lnTo>
                  <a:lnTo>
                    <a:pt x="33273" y="52032"/>
                  </a:lnTo>
                  <a:lnTo>
                    <a:pt x="33500" y="53263"/>
                  </a:lnTo>
                  <a:lnTo>
                    <a:pt x="33759" y="54494"/>
                  </a:lnTo>
                  <a:lnTo>
                    <a:pt x="34018" y="55725"/>
                  </a:lnTo>
                  <a:lnTo>
                    <a:pt x="34310" y="56956"/>
                  </a:lnTo>
                  <a:lnTo>
                    <a:pt x="34634" y="58155"/>
                  </a:lnTo>
                  <a:lnTo>
                    <a:pt x="34990" y="59321"/>
                  </a:lnTo>
                  <a:lnTo>
                    <a:pt x="35379" y="60520"/>
                  </a:lnTo>
                  <a:lnTo>
                    <a:pt x="35800" y="61686"/>
                  </a:lnTo>
                  <a:lnTo>
                    <a:pt x="36254" y="62820"/>
                  </a:lnTo>
                  <a:lnTo>
                    <a:pt x="36740" y="63954"/>
                  </a:lnTo>
                  <a:lnTo>
                    <a:pt x="37290" y="65056"/>
                  </a:lnTo>
                  <a:lnTo>
                    <a:pt x="37841" y="66157"/>
                  </a:lnTo>
                  <a:lnTo>
                    <a:pt x="38457" y="67226"/>
                  </a:lnTo>
                  <a:lnTo>
                    <a:pt x="39137" y="68263"/>
                  </a:lnTo>
                  <a:lnTo>
                    <a:pt x="39850" y="69267"/>
                  </a:lnTo>
                  <a:lnTo>
                    <a:pt x="40595" y="70272"/>
                  </a:lnTo>
                  <a:lnTo>
                    <a:pt x="41405" y="71244"/>
                  </a:lnTo>
                  <a:lnTo>
                    <a:pt x="42280" y="72183"/>
                  </a:lnTo>
                  <a:lnTo>
                    <a:pt x="43219" y="73090"/>
                  </a:lnTo>
                  <a:lnTo>
                    <a:pt x="44191" y="73965"/>
                  </a:lnTo>
                  <a:lnTo>
                    <a:pt x="44321" y="74062"/>
                  </a:lnTo>
                  <a:lnTo>
                    <a:pt x="44450" y="74127"/>
                  </a:lnTo>
                  <a:lnTo>
                    <a:pt x="44709" y="74127"/>
                  </a:lnTo>
                  <a:lnTo>
                    <a:pt x="44839" y="74095"/>
                  </a:lnTo>
                  <a:lnTo>
                    <a:pt x="44969" y="74030"/>
                  </a:lnTo>
                  <a:lnTo>
                    <a:pt x="45066" y="73965"/>
                  </a:lnTo>
                  <a:lnTo>
                    <a:pt x="45163" y="73835"/>
                  </a:lnTo>
                  <a:lnTo>
                    <a:pt x="45228" y="73738"/>
                  </a:lnTo>
                  <a:lnTo>
                    <a:pt x="45293" y="73609"/>
                  </a:lnTo>
                  <a:lnTo>
                    <a:pt x="45325" y="73479"/>
                  </a:lnTo>
                  <a:lnTo>
                    <a:pt x="45325" y="73350"/>
                  </a:lnTo>
                  <a:lnTo>
                    <a:pt x="45293" y="73220"/>
                  </a:lnTo>
                  <a:lnTo>
                    <a:pt x="45260" y="73090"/>
                  </a:lnTo>
                  <a:lnTo>
                    <a:pt x="45163" y="72961"/>
                  </a:lnTo>
                  <a:lnTo>
                    <a:pt x="45066" y="72831"/>
                  </a:lnTo>
                  <a:lnTo>
                    <a:pt x="44418" y="72280"/>
                  </a:lnTo>
                  <a:lnTo>
                    <a:pt x="43835" y="71697"/>
                  </a:lnTo>
                  <a:lnTo>
                    <a:pt x="43252" y="71114"/>
                  </a:lnTo>
                  <a:lnTo>
                    <a:pt x="42668" y="70531"/>
                  </a:lnTo>
                  <a:lnTo>
                    <a:pt x="42150" y="69915"/>
                  </a:lnTo>
                  <a:lnTo>
                    <a:pt x="41632" y="69300"/>
                  </a:lnTo>
                  <a:lnTo>
                    <a:pt x="41146" y="68684"/>
                  </a:lnTo>
                  <a:lnTo>
                    <a:pt x="40660" y="68036"/>
                  </a:lnTo>
                  <a:lnTo>
                    <a:pt x="40239" y="67388"/>
                  </a:lnTo>
                  <a:lnTo>
                    <a:pt x="39785" y="66740"/>
                  </a:lnTo>
                  <a:lnTo>
                    <a:pt x="39396" y="66092"/>
                  </a:lnTo>
                  <a:lnTo>
                    <a:pt x="39007" y="65412"/>
                  </a:lnTo>
                  <a:lnTo>
                    <a:pt x="38619" y="64732"/>
                  </a:lnTo>
                  <a:lnTo>
                    <a:pt x="38262" y="64019"/>
                  </a:lnTo>
                  <a:lnTo>
                    <a:pt x="37614" y="62626"/>
                  </a:lnTo>
                  <a:lnTo>
                    <a:pt x="37031" y="61200"/>
                  </a:lnTo>
                  <a:lnTo>
                    <a:pt x="36513" y="59710"/>
                  </a:lnTo>
                  <a:lnTo>
                    <a:pt x="36027" y="58220"/>
                  </a:lnTo>
                  <a:lnTo>
                    <a:pt x="35606" y="56697"/>
                  </a:lnTo>
                  <a:lnTo>
                    <a:pt x="35249" y="55174"/>
                  </a:lnTo>
                  <a:lnTo>
                    <a:pt x="34925" y="53619"/>
                  </a:lnTo>
                  <a:lnTo>
                    <a:pt x="34601" y="52032"/>
                  </a:lnTo>
                  <a:lnTo>
                    <a:pt x="34342" y="50444"/>
                  </a:lnTo>
                  <a:lnTo>
                    <a:pt x="34115" y="48857"/>
                  </a:lnTo>
                  <a:lnTo>
                    <a:pt x="33921" y="47237"/>
                  </a:lnTo>
                  <a:lnTo>
                    <a:pt x="33565" y="43997"/>
                  </a:lnTo>
                  <a:lnTo>
                    <a:pt x="32917" y="37517"/>
                  </a:lnTo>
                  <a:lnTo>
                    <a:pt x="32560" y="34310"/>
                  </a:lnTo>
                  <a:lnTo>
                    <a:pt x="32366" y="32722"/>
                  </a:lnTo>
                  <a:lnTo>
                    <a:pt x="32139" y="31135"/>
                  </a:lnTo>
                  <a:lnTo>
                    <a:pt x="31880" y="29580"/>
                  </a:lnTo>
                  <a:lnTo>
                    <a:pt x="31621" y="28025"/>
                  </a:lnTo>
                  <a:lnTo>
                    <a:pt x="31297" y="26502"/>
                  </a:lnTo>
                  <a:lnTo>
                    <a:pt x="30940" y="25012"/>
                  </a:lnTo>
                  <a:lnTo>
                    <a:pt x="30616" y="23845"/>
                  </a:lnTo>
                  <a:lnTo>
                    <a:pt x="30292" y="22712"/>
                  </a:lnTo>
                  <a:lnTo>
                    <a:pt x="29904" y="21545"/>
                  </a:lnTo>
                  <a:lnTo>
                    <a:pt x="29515" y="20411"/>
                  </a:lnTo>
                  <a:lnTo>
                    <a:pt x="29061" y="19277"/>
                  </a:lnTo>
                  <a:lnTo>
                    <a:pt x="28608" y="18176"/>
                  </a:lnTo>
                  <a:lnTo>
                    <a:pt x="28089" y="17074"/>
                  </a:lnTo>
                  <a:lnTo>
                    <a:pt x="27539" y="16005"/>
                  </a:lnTo>
                  <a:lnTo>
                    <a:pt x="26955" y="14968"/>
                  </a:lnTo>
                  <a:lnTo>
                    <a:pt x="26340" y="13932"/>
                  </a:lnTo>
                  <a:lnTo>
                    <a:pt x="25659" y="12927"/>
                  </a:lnTo>
                  <a:lnTo>
                    <a:pt x="24947" y="11955"/>
                  </a:lnTo>
                  <a:lnTo>
                    <a:pt x="24202" y="11048"/>
                  </a:lnTo>
                  <a:lnTo>
                    <a:pt x="23392" y="10141"/>
                  </a:lnTo>
                  <a:lnTo>
                    <a:pt x="22517" y="9266"/>
                  </a:lnTo>
                  <a:lnTo>
                    <a:pt x="21610" y="8456"/>
                  </a:lnTo>
                  <a:lnTo>
                    <a:pt x="21059" y="8003"/>
                  </a:lnTo>
                  <a:lnTo>
                    <a:pt x="20508" y="7549"/>
                  </a:lnTo>
                  <a:lnTo>
                    <a:pt x="19957" y="7128"/>
                  </a:lnTo>
                  <a:lnTo>
                    <a:pt x="19374" y="6707"/>
                  </a:lnTo>
                  <a:lnTo>
                    <a:pt x="18176" y="5962"/>
                  </a:lnTo>
                  <a:lnTo>
                    <a:pt x="16944" y="5249"/>
                  </a:lnTo>
                  <a:lnTo>
                    <a:pt x="15681" y="4601"/>
                  </a:lnTo>
                  <a:lnTo>
                    <a:pt x="14385" y="4018"/>
                  </a:lnTo>
                  <a:lnTo>
                    <a:pt x="13089" y="3467"/>
                  </a:lnTo>
                  <a:lnTo>
                    <a:pt x="11761" y="2949"/>
                  </a:lnTo>
                  <a:lnTo>
                    <a:pt x="10400" y="2495"/>
                  </a:lnTo>
                  <a:lnTo>
                    <a:pt x="9039" y="2074"/>
                  </a:lnTo>
                  <a:lnTo>
                    <a:pt x="7679" y="1685"/>
                  </a:lnTo>
                  <a:lnTo>
                    <a:pt x="6285" y="1329"/>
                  </a:lnTo>
                  <a:lnTo>
                    <a:pt x="3532" y="649"/>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0" name="Google Shape;170;p17"/>
          <p:cNvGrpSpPr/>
          <p:nvPr/>
        </p:nvGrpSpPr>
        <p:grpSpPr>
          <a:xfrm rot="10800000">
            <a:off x="8535140" y="3633021"/>
            <a:ext cx="1615930" cy="1969121"/>
            <a:chOff x="1169975" y="400900"/>
            <a:chExt cx="1415000" cy="1724425"/>
          </a:xfrm>
        </p:grpSpPr>
        <p:sp>
          <p:nvSpPr>
            <p:cNvPr id="171" name="Google Shape;171;p17"/>
            <p:cNvSpPr/>
            <p:nvPr/>
          </p:nvSpPr>
          <p:spPr>
            <a:xfrm>
              <a:off x="1169975" y="400900"/>
              <a:ext cx="1415000" cy="1724425"/>
            </a:xfrm>
            <a:custGeom>
              <a:rect b="b" l="l" r="r" t="t"/>
              <a:pathLst>
                <a:path extrusionOk="0" h="68977" w="56600">
                  <a:moveTo>
                    <a:pt x="50152" y="1"/>
                  </a:moveTo>
                  <a:lnTo>
                    <a:pt x="50022" y="33"/>
                  </a:lnTo>
                  <a:lnTo>
                    <a:pt x="49893" y="98"/>
                  </a:lnTo>
                  <a:lnTo>
                    <a:pt x="49796" y="195"/>
                  </a:lnTo>
                  <a:lnTo>
                    <a:pt x="49731" y="293"/>
                  </a:lnTo>
                  <a:lnTo>
                    <a:pt x="49666" y="455"/>
                  </a:lnTo>
                  <a:lnTo>
                    <a:pt x="49212" y="2010"/>
                  </a:lnTo>
                  <a:lnTo>
                    <a:pt x="48791" y="3565"/>
                  </a:lnTo>
                  <a:lnTo>
                    <a:pt x="48402" y="5120"/>
                  </a:lnTo>
                  <a:lnTo>
                    <a:pt x="48079" y="6707"/>
                  </a:lnTo>
                  <a:lnTo>
                    <a:pt x="47755" y="8295"/>
                  </a:lnTo>
                  <a:lnTo>
                    <a:pt x="47528" y="9882"/>
                  </a:lnTo>
                  <a:lnTo>
                    <a:pt x="47301" y="11470"/>
                  </a:lnTo>
                  <a:lnTo>
                    <a:pt x="47139" y="13057"/>
                  </a:lnTo>
                  <a:lnTo>
                    <a:pt x="47009" y="14645"/>
                  </a:lnTo>
                  <a:lnTo>
                    <a:pt x="46945" y="16265"/>
                  </a:lnTo>
                  <a:lnTo>
                    <a:pt x="46912" y="17852"/>
                  </a:lnTo>
                  <a:lnTo>
                    <a:pt x="46945" y="19472"/>
                  </a:lnTo>
                  <a:lnTo>
                    <a:pt x="46977" y="21092"/>
                  </a:lnTo>
                  <a:lnTo>
                    <a:pt x="47107" y="22680"/>
                  </a:lnTo>
                  <a:lnTo>
                    <a:pt x="47269" y="24299"/>
                  </a:lnTo>
                  <a:lnTo>
                    <a:pt x="47463" y="25919"/>
                  </a:lnTo>
                  <a:lnTo>
                    <a:pt x="47593" y="26794"/>
                  </a:lnTo>
                  <a:lnTo>
                    <a:pt x="47755" y="27636"/>
                  </a:lnTo>
                  <a:lnTo>
                    <a:pt x="47949" y="28511"/>
                  </a:lnTo>
                  <a:lnTo>
                    <a:pt x="48143" y="29354"/>
                  </a:lnTo>
                  <a:lnTo>
                    <a:pt x="48629" y="31071"/>
                  </a:lnTo>
                  <a:lnTo>
                    <a:pt x="49148" y="32755"/>
                  </a:lnTo>
                  <a:lnTo>
                    <a:pt x="49698" y="34408"/>
                  </a:lnTo>
                  <a:lnTo>
                    <a:pt x="50314" y="36092"/>
                  </a:lnTo>
                  <a:lnTo>
                    <a:pt x="51577" y="39397"/>
                  </a:lnTo>
                  <a:lnTo>
                    <a:pt x="52193" y="41082"/>
                  </a:lnTo>
                  <a:lnTo>
                    <a:pt x="52776" y="42734"/>
                  </a:lnTo>
                  <a:lnTo>
                    <a:pt x="53327" y="44419"/>
                  </a:lnTo>
                  <a:lnTo>
                    <a:pt x="53845" y="46071"/>
                  </a:lnTo>
                  <a:lnTo>
                    <a:pt x="54299" y="47788"/>
                  </a:lnTo>
                  <a:lnTo>
                    <a:pt x="54493" y="48630"/>
                  </a:lnTo>
                  <a:lnTo>
                    <a:pt x="54655" y="49473"/>
                  </a:lnTo>
                  <a:lnTo>
                    <a:pt x="54817" y="50347"/>
                  </a:lnTo>
                  <a:lnTo>
                    <a:pt x="54914" y="51190"/>
                  </a:lnTo>
                  <a:lnTo>
                    <a:pt x="55012" y="52065"/>
                  </a:lnTo>
                  <a:lnTo>
                    <a:pt x="55109" y="52939"/>
                  </a:lnTo>
                  <a:lnTo>
                    <a:pt x="55141" y="53620"/>
                  </a:lnTo>
                  <a:lnTo>
                    <a:pt x="55141" y="54332"/>
                  </a:lnTo>
                  <a:lnTo>
                    <a:pt x="55109" y="54980"/>
                  </a:lnTo>
                  <a:lnTo>
                    <a:pt x="55076" y="55628"/>
                  </a:lnTo>
                  <a:lnTo>
                    <a:pt x="55012" y="56244"/>
                  </a:lnTo>
                  <a:lnTo>
                    <a:pt x="54947" y="56859"/>
                  </a:lnTo>
                  <a:lnTo>
                    <a:pt x="54850" y="57443"/>
                  </a:lnTo>
                  <a:lnTo>
                    <a:pt x="54720" y="57993"/>
                  </a:lnTo>
                  <a:lnTo>
                    <a:pt x="54558" y="58544"/>
                  </a:lnTo>
                  <a:lnTo>
                    <a:pt x="54396" y="59062"/>
                  </a:lnTo>
                  <a:lnTo>
                    <a:pt x="54202" y="59548"/>
                  </a:lnTo>
                  <a:lnTo>
                    <a:pt x="54007" y="60067"/>
                  </a:lnTo>
                  <a:lnTo>
                    <a:pt x="53781" y="60520"/>
                  </a:lnTo>
                  <a:lnTo>
                    <a:pt x="53554" y="60974"/>
                  </a:lnTo>
                  <a:lnTo>
                    <a:pt x="53295" y="61395"/>
                  </a:lnTo>
                  <a:lnTo>
                    <a:pt x="53003" y="61816"/>
                  </a:lnTo>
                  <a:lnTo>
                    <a:pt x="52744" y="62205"/>
                  </a:lnTo>
                  <a:lnTo>
                    <a:pt x="52420" y="62594"/>
                  </a:lnTo>
                  <a:lnTo>
                    <a:pt x="52096" y="62950"/>
                  </a:lnTo>
                  <a:lnTo>
                    <a:pt x="51772" y="63307"/>
                  </a:lnTo>
                  <a:lnTo>
                    <a:pt x="51415" y="63631"/>
                  </a:lnTo>
                  <a:lnTo>
                    <a:pt x="51059" y="63955"/>
                  </a:lnTo>
                  <a:lnTo>
                    <a:pt x="50670" y="64246"/>
                  </a:lnTo>
                  <a:lnTo>
                    <a:pt x="50282" y="64538"/>
                  </a:lnTo>
                  <a:lnTo>
                    <a:pt x="49860" y="64797"/>
                  </a:lnTo>
                  <a:lnTo>
                    <a:pt x="49439" y="65056"/>
                  </a:lnTo>
                  <a:lnTo>
                    <a:pt x="48564" y="65510"/>
                  </a:lnTo>
                  <a:lnTo>
                    <a:pt x="47657" y="65898"/>
                  </a:lnTo>
                  <a:lnTo>
                    <a:pt x="46718" y="66255"/>
                  </a:lnTo>
                  <a:lnTo>
                    <a:pt x="45746" y="66546"/>
                  </a:lnTo>
                  <a:lnTo>
                    <a:pt x="44709" y="66773"/>
                  </a:lnTo>
                  <a:lnTo>
                    <a:pt x="43672" y="66968"/>
                  </a:lnTo>
                  <a:lnTo>
                    <a:pt x="42603" y="67097"/>
                  </a:lnTo>
                  <a:lnTo>
                    <a:pt x="41502" y="67194"/>
                  </a:lnTo>
                  <a:lnTo>
                    <a:pt x="40400" y="67227"/>
                  </a:lnTo>
                  <a:lnTo>
                    <a:pt x="39299" y="67227"/>
                  </a:lnTo>
                  <a:lnTo>
                    <a:pt x="38165" y="67194"/>
                  </a:lnTo>
                  <a:lnTo>
                    <a:pt x="37031" y="67130"/>
                  </a:lnTo>
                  <a:lnTo>
                    <a:pt x="35929" y="67000"/>
                  </a:lnTo>
                  <a:lnTo>
                    <a:pt x="34795" y="66838"/>
                  </a:lnTo>
                  <a:lnTo>
                    <a:pt x="33661" y="66676"/>
                  </a:lnTo>
                  <a:lnTo>
                    <a:pt x="32560" y="66449"/>
                  </a:lnTo>
                  <a:lnTo>
                    <a:pt x="31491" y="66190"/>
                  </a:lnTo>
                  <a:lnTo>
                    <a:pt x="30422" y="65931"/>
                  </a:lnTo>
                  <a:lnTo>
                    <a:pt x="29353" y="65607"/>
                  </a:lnTo>
                  <a:lnTo>
                    <a:pt x="27538" y="65024"/>
                  </a:lnTo>
                  <a:lnTo>
                    <a:pt x="25724" y="64408"/>
                  </a:lnTo>
                  <a:lnTo>
                    <a:pt x="23942" y="63760"/>
                  </a:lnTo>
                  <a:lnTo>
                    <a:pt x="22128" y="63080"/>
                  </a:lnTo>
                  <a:lnTo>
                    <a:pt x="20346" y="62367"/>
                  </a:lnTo>
                  <a:lnTo>
                    <a:pt x="18564" y="61654"/>
                  </a:lnTo>
                  <a:lnTo>
                    <a:pt x="15033" y="60132"/>
                  </a:lnTo>
                  <a:lnTo>
                    <a:pt x="11501" y="58544"/>
                  </a:lnTo>
                  <a:lnTo>
                    <a:pt x="8002" y="56957"/>
                  </a:lnTo>
                  <a:lnTo>
                    <a:pt x="4503" y="55402"/>
                  </a:lnTo>
                  <a:lnTo>
                    <a:pt x="1004" y="53846"/>
                  </a:lnTo>
                  <a:lnTo>
                    <a:pt x="842" y="53782"/>
                  </a:lnTo>
                  <a:lnTo>
                    <a:pt x="680" y="53782"/>
                  </a:lnTo>
                  <a:lnTo>
                    <a:pt x="551" y="53814"/>
                  </a:lnTo>
                  <a:lnTo>
                    <a:pt x="421" y="53846"/>
                  </a:lnTo>
                  <a:lnTo>
                    <a:pt x="324" y="53911"/>
                  </a:lnTo>
                  <a:lnTo>
                    <a:pt x="227" y="54008"/>
                  </a:lnTo>
                  <a:lnTo>
                    <a:pt x="130" y="54106"/>
                  </a:lnTo>
                  <a:lnTo>
                    <a:pt x="65" y="54235"/>
                  </a:lnTo>
                  <a:lnTo>
                    <a:pt x="32" y="54365"/>
                  </a:lnTo>
                  <a:lnTo>
                    <a:pt x="0" y="54494"/>
                  </a:lnTo>
                  <a:lnTo>
                    <a:pt x="32" y="54624"/>
                  </a:lnTo>
                  <a:lnTo>
                    <a:pt x="32" y="54754"/>
                  </a:lnTo>
                  <a:lnTo>
                    <a:pt x="97" y="54883"/>
                  </a:lnTo>
                  <a:lnTo>
                    <a:pt x="194" y="54980"/>
                  </a:lnTo>
                  <a:lnTo>
                    <a:pt x="292" y="55078"/>
                  </a:lnTo>
                  <a:lnTo>
                    <a:pt x="421" y="55175"/>
                  </a:lnTo>
                  <a:lnTo>
                    <a:pt x="4212" y="56827"/>
                  </a:lnTo>
                  <a:lnTo>
                    <a:pt x="8035" y="58577"/>
                  </a:lnTo>
                  <a:lnTo>
                    <a:pt x="11858" y="60294"/>
                  </a:lnTo>
                  <a:lnTo>
                    <a:pt x="15681" y="62011"/>
                  </a:lnTo>
                  <a:lnTo>
                    <a:pt x="17624" y="62853"/>
                  </a:lnTo>
                  <a:lnTo>
                    <a:pt x="19536" y="63663"/>
                  </a:lnTo>
                  <a:lnTo>
                    <a:pt x="21480" y="64408"/>
                  </a:lnTo>
                  <a:lnTo>
                    <a:pt x="23456" y="65153"/>
                  </a:lnTo>
                  <a:lnTo>
                    <a:pt x="25400" y="65866"/>
                  </a:lnTo>
                  <a:lnTo>
                    <a:pt x="27376" y="66514"/>
                  </a:lnTo>
                  <a:lnTo>
                    <a:pt x="29385" y="67130"/>
                  </a:lnTo>
                  <a:lnTo>
                    <a:pt x="31361" y="67680"/>
                  </a:lnTo>
                  <a:lnTo>
                    <a:pt x="32819" y="68037"/>
                  </a:lnTo>
                  <a:lnTo>
                    <a:pt x="34342" y="68361"/>
                  </a:lnTo>
                  <a:lnTo>
                    <a:pt x="35929" y="68620"/>
                  </a:lnTo>
                  <a:lnTo>
                    <a:pt x="37517" y="68814"/>
                  </a:lnTo>
                  <a:lnTo>
                    <a:pt x="38327" y="68879"/>
                  </a:lnTo>
                  <a:lnTo>
                    <a:pt x="39137" y="68944"/>
                  </a:lnTo>
                  <a:lnTo>
                    <a:pt x="39947" y="68976"/>
                  </a:lnTo>
                  <a:lnTo>
                    <a:pt x="41567" y="68976"/>
                  </a:lnTo>
                  <a:lnTo>
                    <a:pt x="42376" y="68944"/>
                  </a:lnTo>
                  <a:lnTo>
                    <a:pt x="43154" y="68879"/>
                  </a:lnTo>
                  <a:lnTo>
                    <a:pt x="43964" y="68782"/>
                  </a:lnTo>
                  <a:lnTo>
                    <a:pt x="44742" y="68652"/>
                  </a:lnTo>
                  <a:lnTo>
                    <a:pt x="45519" y="68523"/>
                  </a:lnTo>
                  <a:lnTo>
                    <a:pt x="46297" y="68328"/>
                  </a:lnTo>
                  <a:lnTo>
                    <a:pt x="47042" y="68134"/>
                  </a:lnTo>
                  <a:lnTo>
                    <a:pt x="47755" y="67875"/>
                  </a:lnTo>
                  <a:lnTo>
                    <a:pt x="48500" y="67616"/>
                  </a:lnTo>
                  <a:lnTo>
                    <a:pt x="49180" y="67292"/>
                  </a:lnTo>
                  <a:lnTo>
                    <a:pt x="49860" y="66935"/>
                  </a:lnTo>
                  <a:lnTo>
                    <a:pt x="50541" y="66546"/>
                  </a:lnTo>
                  <a:lnTo>
                    <a:pt x="51156" y="66093"/>
                  </a:lnTo>
                  <a:lnTo>
                    <a:pt x="51772" y="65639"/>
                  </a:lnTo>
                  <a:lnTo>
                    <a:pt x="52355" y="65121"/>
                  </a:lnTo>
                  <a:lnTo>
                    <a:pt x="52906" y="64570"/>
                  </a:lnTo>
                  <a:lnTo>
                    <a:pt x="53457" y="63955"/>
                  </a:lnTo>
                  <a:lnTo>
                    <a:pt x="53943" y="63307"/>
                  </a:lnTo>
                  <a:lnTo>
                    <a:pt x="54428" y="62594"/>
                  </a:lnTo>
                  <a:lnTo>
                    <a:pt x="54817" y="61913"/>
                  </a:lnTo>
                  <a:lnTo>
                    <a:pt x="55174" y="61233"/>
                  </a:lnTo>
                  <a:lnTo>
                    <a:pt x="55465" y="60520"/>
                  </a:lnTo>
                  <a:lnTo>
                    <a:pt x="55757" y="59808"/>
                  </a:lnTo>
                  <a:lnTo>
                    <a:pt x="55984" y="59095"/>
                  </a:lnTo>
                  <a:lnTo>
                    <a:pt x="56178" y="58382"/>
                  </a:lnTo>
                  <a:lnTo>
                    <a:pt x="56308" y="57637"/>
                  </a:lnTo>
                  <a:lnTo>
                    <a:pt x="56437" y="56924"/>
                  </a:lnTo>
                  <a:lnTo>
                    <a:pt x="56534" y="56179"/>
                  </a:lnTo>
                  <a:lnTo>
                    <a:pt x="56567" y="55434"/>
                  </a:lnTo>
                  <a:lnTo>
                    <a:pt x="56599" y="54689"/>
                  </a:lnTo>
                  <a:lnTo>
                    <a:pt x="56599" y="53944"/>
                  </a:lnTo>
                  <a:lnTo>
                    <a:pt x="56534" y="53198"/>
                  </a:lnTo>
                  <a:lnTo>
                    <a:pt x="56470" y="52453"/>
                  </a:lnTo>
                  <a:lnTo>
                    <a:pt x="56405" y="51708"/>
                  </a:lnTo>
                  <a:lnTo>
                    <a:pt x="56275" y="50931"/>
                  </a:lnTo>
                  <a:lnTo>
                    <a:pt x="56146" y="50185"/>
                  </a:lnTo>
                  <a:lnTo>
                    <a:pt x="55984" y="49440"/>
                  </a:lnTo>
                  <a:lnTo>
                    <a:pt x="55627" y="47950"/>
                  </a:lnTo>
                  <a:lnTo>
                    <a:pt x="55238" y="46460"/>
                  </a:lnTo>
                  <a:lnTo>
                    <a:pt x="54752" y="45002"/>
                  </a:lnTo>
                  <a:lnTo>
                    <a:pt x="54267" y="43544"/>
                  </a:lnTo>
                  <a:lnTo>
                    <a:pt x="53748" y="42118"/>
                  </a:lnTo>
                  <a:lnTo>
                    <a:pt x="52679" y="39365"/>
                  </a:lnTo>
                  <a:lnTo>
                    <a:pt x="52258" y="38198"/>
                  </a:lnTo>
                  <a:lnTo>
                    <a:pt x="51837" y="37032"/>
                  </a:lnTo>
                  <a:lnTo>
                    <a:pt x="51415" y="35833"/>
                  </a:lnTo>
                  <a:lnTo>
                    <a:pt x="51059" y="34667"/>
                  </a:lnTo>
                  <a:lnTo>
                    <a:pt x="50703" y="33468"/>
                  </a:lnTo>
                  <a:lnTo>
                    <a:pt x="50379" y="32302"/>
                  </a:lnTo>
                  <a:lnTo>
                    <a:pt x="50087" y="31103"/>
                  </a:lnTo>
                  <a:lnTo>
                    <a:pt x="49828" y="29904"/>
                  </a:lnTo>
                  <a:lnTo>
                    <a:pt x="49569" y="28738"/>
                  </a:lnTo>
                  <a:lnTo>
                    <a:pt x="49342" y="27539"/>
                  </a:lnTo>
                  <a:lnTo>
                    <a:pt x="49148" y="26341"/>
                  </a:lnTo>
                  <a:lnTo>
                    <a:pt x="48953" y="25142"/>
                  </a:lnTo>
                  <a:lnTo>
                    <a:pt x="48824" y="23943"/>
                  </a:lnTo>
                  <a:lnTo>
                    <a:pt x="48694" y="22744"/>
                  </a:lnTo>
                  <a:lnTo>
                    <a:pt x="48597" y="21546"/>
                  </a:lnTo>
                  <a:lnTo>
                    <a:pt x="48532" y="20315"/>
                  </a:lnTo>
                  <a:lnTo>
                    <a:pt x="48467" y="19116"/>
                  </a:lnTo>
                  <a:lnTo>
                    <a:pt x="48467" y="17917"/>
                  </a:lnTo>
                  <a:lnTo>
                    <a:pt x="48467" y="16718"/>
                  </a:lnTo>
                  <a:lnTo>
                    <a:pt x="48500" y="15520"/>
                  </a:lnTo>
                  <a:lnTo>
                    <a:pt x="48564" y="14288"/>
                  </a:lnTo>
                  <a:lnTo>
                    <a:pt x="48629" y="13090"/>
                  </a:lnTo>
                  <a:lnTo>
                    <a:pt x="48759" y="11891"/>
                  </a:lnTo>
                  <a:lnTo>
                    <a:pt x="48888" y="10660"/>
                  </a:lnTo>
                  <a:lnTo>
                    <a:pt x="49050" y="9461"/>
                  </a:lnTo>
                  <a:lnTo>
                    <a:pt x="49245" y="8262"/>
                  </a:lnTo>
                  <a:lnTo>
                    <a:pt x="49472" y="7064"/>
                  </a:lnTo>
                  <a:lnTo>
                    <a:pt x="49698" y="5833"/>
                  </a:lnTo>
                  <a:lnTo>
                    <a:pt x="49990" y="4634"/>
                  </a:lnTo>
                  <a:lnTo>
                    <a:pt x="50282" y="3435"/>
                  </a:lnTo>
                  <a:lnTo>
                    <a:pt x="50638" y="2204"/>
                  </a:lnTo>
                  <a:lnTo>
                    <a:pt x="50994" y="1005"/>
                  </a:lnTo>
                  <a:lnTo>
                    <a:pt x="51027" y="843"/>
                  </a:lnTo>
                  <a:lnTo>
                    <a:pt x="51027" y="714"/>
                  </a:lnTo>
                  <a:lnTo>
                    <a:pt x="50994" y="552"/>
                  </a:lnTo>
                  <a:lnTo>
                    <a:pt x="50930" y="422"/>
                  </a:lnTo>
                  <a:lnTo>
                    <a:pt x="50865" y="325"/>
                  </a:lnTo>
                  <a:lnTo>
                    <a:pt x="50768" y="228"/>
                  </a:lnTo>
                  <a:lnTo>
                    <a:pt x="50638" y="131"/>
                  </a:lnTo>
                  <a:lnTo>
                    <a:pt x="50541" y="66"/>
                  </a:lnTo>
                  <a:lnTo>
                    <a:pt x="50411" y="33"/>
                  </a:lnTo>
                  <a:lnTo>
                    <a:pt x="50282"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17"/>
            <p:cNvSpPr/>
            <p:nvPr/>
          </p:nvSpPr>
          <p:spPr>
            <a:xfrm>
              <a:off x="1203175" y="749200"/>
              <a:ext cx="1109650" cy="1073200"/>
            </a:xfrm>
            <a:custGeom>
              <a:rect b="b" l="l" r="r" t="t"/>
              <a:pathLst>
                <a:path extrusionOk="0" h="42928" w="44386">
                  <a:moveTo>
                    <a:pt x="43446" y="0"/>
                  </a:moveTo>
                  <a:lnTo>
                    <a:pt x="43316" y="65"/>
                  </a:lnTo>
                  <a:lnTo>
                    <a:pt x="43219" y="162"/>
                  </a:lnTo>
                  <a:lnTo>
                    <a:pt x="43122" y="292"/>
                  </a:lnTo>
                  <a:lnTo>
                    <a:pt x="42539" y="1231"/>
                  </a:lnTo>
                  <a:lnTo>
                    <a:pt x="42020" y="2171"/>
                  </a:lnTo>
                  <a:lnTo>
                    <a:pt x="41567" y="3110"/>
                  </a:lnTo>
                  <a:lnTo>
                    <a:pt x="41210" y="4082"/>
                  </a:lnTo>
                  <a:lnTo>
                    <a:pt x="40886" y="5054"/>
                  </a:lnTo>
                  <a:lnTo>
                    <a:pt x="40627" y="6026"/>
                  </a:lnTo>
                  <a:lnTo>
                    <a:pt x="40433" y="6998"/>
                  </a:lnTo>
                  <a:lnTo>
                    <a:pt x="40271" y="7970"/>
                  </a:lnTo>
                  <a:lnTo>
                    <a:pt x="40141" y="8974"/>
                  </a:lnTo>
                  <a:lnTo>
                    <a:pt x="40077" y="9946"/>
                  </a:lnTo>
                  <a:lnTo>
                    <a:pt x="40044" y="10951"/>
                  </a:lnTo>
                  <a:lnTo>
                    <a:pt x="40012" y="11955"/>
                  </a:lnTo>
                  <a:lnTo>
                    <a:pt x="40044" y="12959"/>
                  </a:lnTo>
                  <a:lnTo>
                    <a:pt x="40077" y="13964"/>
                  </a:lnTo>
                  <a:lnTo>
                    <a:pt x="40239" y="15972"/>
                  </a:lnTo>
                  <a:lnTo>
                    <a:pt x="40465" y="18013"/>
                  </a:lnTo>
                  <a:lnTo>
                    <a:pt x="40692" y="20054"/>
                  </a:lnTo>
                  <a:lnTo>
                    <a:pt x="40886" y="22096"/>
                  </a:lnTo>
                  <a:lnTo>
                    <a:pt x="41081" y="24169"/>
                  </a:lnTo>
                  <a:lnTo>
                    <a:pt x="41146" y="25173"/>
                  </a:lnTo>
                  <a:lnTo>
                    <a:pt x="41178" y="26210"/>
                  </a:lnTo>
                  <a:lnTo>
                    <a:pt x="41210" y="27214"/>
                  </a:lnTo>
                  <a:lnTo>
                    <a:pt x="41210" y="28251"/>
                  </a:lnTo>
                  <a:lnTo>
                    <a:pt x="41146" y="29255"/>
                  </a:lnTo>
                  <a:lnTo>
                    <a:pt x="41081" y="30292"/>
                  </a:lnTo>
                  <a:lnTo>
                    <a:pt x="40951" y="31297"/>
                  </a:lnTo>
                  <a:lnTo>
                    <a:pt x="40789" y="32301"/>
                  </a:lnTo>
                  <a:lnTo>
                    <a:pt x="40563" y="33338"/>
                  </a:lnTo>
                  <a:lnTo>
                    <a:pt x="40271" y="34342"/>
                  </a:lnTo>
                  <a:lnTo>
                    <a:pt x="39915" y="35314"/>
                  </a:lnTo>
                  <a:lnTo>
                    <a:pt x="39526" y="36221"/>
                  </a:lnTo>
                  <a:lnTo>
                    <a:pt x="39299" y="36642"/>
                  </a:lnTo>
                  <a:lnTo>
                    <a:pt x="39040" y="37063"/>
                  </a:lnTo>
                  <a:lnTo>
                    <a:pt x="38781" y="37485"/>
                  </a:lnTo>
                  <a:lnTo>
                    <a:pt x="38521" y="37841"/>
                  </a:lnTo>
                  <a:lnTo>
                    <a:pt x="38230" y="38230"/>
                  </a:lnTo>
                  <a:lnTo>
                    <a:pt x="37906" y="38586"/>
                  </a:lnTo>
                  <a:lnTo>
                    <a:pt x="37614" y="38910"/>
                  </a:lnTo>
                  <a:lnTo>
                    <a:pt x="37258" y="39234"/>
                  </a:lnTo>
                  <a:lnTo>
                    <a:pt x="36934" y="39526"/>
                  </a:lnTo>
                  <a:lnTo>
                    <a:pt x="36578" y="39817"/>
                  </a:lnTo>
                  <a:lnTo>
                    <a:pt x="36189" y="40076"/>
                  </a:lnTo>
                  <a:lnTo>
                    <a:pt x="35800" y="40303"/>
                  </a:lnTo>
                  <a:lnTo>
                    <a:pt x="35379" y="40530"/>
                  </a:lnTo>
                  <a:lnTo>
                    <a:pt x="34958" y="40724"/>
                  </a:lnTo>
                  <a:lnTo>
                    <a:pt x="34536" y="40919"/>
                  </a:lnTo>
                  <a:lnTo>
                    <a:pt x="34083" y="41048"/>
                  </a:lnTo>
                  <a:lnTo>
                    <a:pt x="33629" y="41178"/>
                  </a:lnTo>
                  <a:lnTo>
                    <a:pt x="33143" y="41308"/>
                  </a:lnTo>
                  <a:lnTo>
                    <a:pt x="32657" y="41372"/>
                  </a:lnTo>
                  <a:lnTo>
                    <a:pt x="32139" y="41437"/>
                  </a:lnTo>
                  <a:lnTo>
                    <a:pt x="31621" y="41470"/>
                  </a:lnTo>
                  <a:lnTo>
                    <a:pt x="31070" y="41470"/>
                  </a:lnTo>
                  <a:lnTo>
                    <a:pt x="30519" y="41437"/>
                  </a:lnTo>
                  <a:lnTo>
                    <a:pt x="29968" y="41405"/>
                  </a:lnTo>
                  <a:lnTo>
                    <a:pt x="29288" y="41308"/>
                  </a:lnTo>
                  <a:lnTo>
                    <a:pt x="28608" y="41210"/>
                  </a:lnTo>
                  <a:lnTo>
                    <a:pt x="27279" y="40919"/>
                  </a:lnTo>
                  <a:lnTo>
                    <a:pt x="25919" y="40595"/>
                  </a:lnTo>
                  <a:lnTo>
                    <a:pt x="24590" y="40174"/>
                  </a:lnTo>
                  <a:lnTo>
                    <a:pt x="23262" y="39752"/>
                  </a:lnTo>
                  <a:lnTo>
                    <a:pt x="21934" y="39299"/>
                  </a:lnTo>
                  <a:lnTo>
                    <a:pt x="19374" y="38359"/>
                  </a:lnTo>
                  <a:lnTo>
                    <a:pt x="16977" y="37485"/>
                  </a:lnTo>
                  <a:lnTo>
                    <a:pt x="14612" y="36513"/>
                  </a:lnTo>
                  <a:lnTo>
                    <a:pt x="12279" y="35508"/>
                  </a:lnTo>
                  <a:lnTo>
                    <a:pt x="9979" y="34472"/>
                  </a:lnTo>
                  <a:lnTo>
                    <a:pt x="7679" y="33370"/>
                  </a:lnTo>
                  <a:lnTo>
                    <a:pt x="5411" y="32204"/>
                  </a:lnTo>
                  <a:lnTo>
                    <a:pt x="3175" y="31037"/>
                  </a:lnTo>
                  <a:lnTo>
                    <a:pt x="940" y="29774"/>
                  </a:lnTo>
                  <a:lnTo>
                    <a:pt x="810" y="29709"/>
                  </a:lnTo>
                  <a:lnTo>
                    <a:pt x="648" y="29677"/>
                  </a:lnTo>
                  <a:lnTo>
                    <a:pt x="519" y="29709"/>
                  </a:lnTo>
                  <a:lnTo>
                    <a:pt x="421" y="29741"/>
                  </a:lnTo>
                  <a:lnTo>
                    <a:pt x="292" y="29806"/>
                  </a:lnTo>
                  <a:lnTo>
                    <a:pt x="195" y="29871"/>
                  </a:lnTo>
                  <a:lnTo>
                    <a:pt x="130" y="30001"/>
                  </a:lnTo>
                  <a:lnTo>
                    <a:pt x="65" y="30098"/>
                  </a:lnTo>
                  <a:lnTo>
                    <a:pt x="33" y="30227"/>
                  </a:lnTo>
                  <a:lnTo>
                    <a:pt x="0" y="30357"/>
                  </a:lnTo>
                  <a:lnTo>
                    <a:pt x="0" y="30519"/>
                  </a:lnTo>
                  <a:lnTo>
                    <a:pt x="33" y="30649"/>
                  </a:lnTo>
                  <a:lnTo>
                    <a:pt x="65" y="30778"/>
                  </a:lnTo>
                  <a:lnTo>
                    <a:pt x="162" y="30908"/>
                  </a:lnTo>
                  <a:lnTo>
                    <a:pt x="259" y="31005"/>
                  </a:lnTo>
                  <a:lnTo>
                    <a:pt x="389" y="31102"/>
                  </a:lnTo>
                  <a:lnTo>
                    <a:pt x="3175" y="32657"/>
                  </a:lnTo>
                  <a:lnTo>
                    <a:pt x="4568" y="33402"/>
                  </a:lnTo>
                  <a:lnTo>
                    <a:pt x="5994" y="34115"/>
                  </a:lnTo>
                  <a:lnTo>
                    <a:pt x="7419" y="34828"/>
                  </a:lnTo>
                  <a:lnTo>
                    <a:pt x="8845" y="35508"/>
                  </a:lnTo>
                  <a:lnTo>
                    <a:pt x="10270" y="36189"/>
                  </a:lnTo>
                  <a:lnTo>
                    <a:pt x="11728" y="36837"/>
                  </a:lnTo>
                  <a:lnTo>
                    <a:pt x="13186" y="37485"/>
                  </a:lnTo>
                  <a:lnTo>
                    <a:pt x="14644" y="38100"/>
                  </a:lnTo>
                  <a:lnTo>
                    <a:pt x="16134" y="38683"/>
                  </a:lnTo>
                  <a:lnTo>
                    <a:pt x="17625" y="39234"/>
                  </a:lnTo>
                  <a:lnTo>
                    <a:pt x="19115" y="39785"/>
                  </a:lnTo>
                  <a:lnTo>
                    <a:pt x="20605" y="40336"/>
                  </a:lnTo>
                  <a:lnTo>
                    <a:pt x="22128" y="40822"/>
                  </a:lnTo>
                  <a:lnTo>
                    <a:pt x="23651" y="41308"/>
                  </a:lnTo>
                  <a:lnTo>
                    <a:pt x="25465" y="41858"/>
                  </a:lnTo>
                  <a:lnTo>
                    <a:pt x="26405" y="42117"/>
                  </a:lnTo>
                  <a:lnTo>
                    <a:pt x="27344" y="42344"/>
                  </a:lnTo>
                  <a:lnTo>
                    <a:pt x="28316" y="42539"/>
                  </a:lnTo>
                  <a:lnTo>
                    <a:pt x="29288" y="42733"/>
                  </a:lnTo>
                  <a:lnTo>
                    <a:pt x="30228" y="42863"/>
                  </a:lnTo>
                  <a:lnTo>
                    <a:pt x="31200" y="42927"/>
                  </a:lnTo>
                  <a:lnTo>
                    <a:pt x="32139" y="42927"/>
                  </a:lnTo>
                  <a:lnTo>
                    <a:pt x="33079" y="42863"/>
                  </a:lnTo>
                  <a:lnTo>
                    <a:pt x="33565" y="42830"/>
                  </a:lnTo>
                  <a:lnTo>
                    <a:pt x="34018" y="42733"/>
                  </a:lnTo>
                  <a:lnTo>
                    <a:pt x="34472" y="42636"/>
                  </a:lnTo>
                  <a:lnTo>
                    <a:pt x="34925" y="42506"/>
                  </a:lnTo>
                  <a:lnTo>
                    <a:pt x="35379" y="42377"/>
                  </a:lnTo>
                  <a:lnTo>
                    <a:pt x="35800" y="42182"/>
                  </a:lnTo>
                  <a:lnTo>
                    <a:pt x="36254" y="41988"/>
                  </a:lnTo>
                  <a:lnTo>
                    <a:pt x="36675" y="41761"/>
                  </a:lnTo>
                  <a:lnTo>
                    <a:pt x="37096" y="41534"/>
                  </a:lnTo>
                  <a:lnTo>
                    <a:pt x="37485" y="41243"/>
                  </a:lnTo>
                  <a:lnTo>
                    <a:pt x="37873" y="40951"/>
                  </a:lnTo>
                  <a:lnTo>
                    <a:pt x="38295" y="40595"/>
                  </a:lnTo>
                  <a:lnTo>
                    <a:pt x="38781" y="40109"/>
                  </a:lnTo>
                  <a:lnTo>
                    <a:pt x="39234" y="39655"/>
                  </a:lnTo>
                  <a:lnTo>
                    <a:pt x="39655" y="39137"/>
                  </a:lnTo>
                  <a:lnTo>
                    <a:pt x="40044" y="38651"/>
                  </a:lnTo>
                  <a:lnTo>
                    <a:pt x="40401" y="38133"/>
                  </a:lnTo>
                  <a:lnTo>
                    <a:pt x="40724" y="37614"/>
                  </a:lnTo>
                  <a:lnTo>
                    <a:pt x="41048" y="37063"/>
                  </a:lnTo>
                  <a:lnTo>
                    <a:pt x="41308" y="36513"/>
                  </a:lnTo>
                  <a:lnTo>
                    <a:pt x="41567" y="35962"/>
                  </a:lnTo>
                  <a:lnTo>
                    <a:pt x="41794" y="35411"/>
                  </a:lnTo>
                  <a:lnTo>
                    <a:pt x="41988" y="34828"/>
                  </a:lnTo>
                  <a:lnTo>
                    <a:pt x="42182" y="34245"/>
                  </a:lnTo>
                  <a:lnTo>
                    <a:pt x="42344" y="33662"/>
                  </a:lnTo>
                  <a:lnTo>
                    <a:pt x="42474" y="33078"/>
                  </a:lnTo>
                  <a:lnTo>
                    <a:pt x="42604" y="32463"/>
                  </a:lnTo>
                  <a:lnTo>
                    <a:pt x="42701" y="31847"/>
                  </a:lnTo>
                  <a:lnTo>
                    <a:pt x="42830" y="30616"/>
                  </a:lnTo>
                  <a:lnTo>
                    <a:pt x="42895" y="29353"/>
                  </a:lnTo>
                  <a:lnTo>
                    <a:pt x="42928" y="28089"/>
                  </a:lnTo>
                  <a:lnTo>
                    <a:pt x="42895" y="26793"/>
                  </a:lnTo>
                  <a:lnTo>
                    <a:pt x="42830" y="25465"/>
                  </a:lnTo>
                  <a:lnTo>
                    <a:pt x="42733" y="24137"/>
                  </a:lnTo>
                  <a:lnTo>
                    <a:pt x="42474" y="21480"/>
                  </a:lnTo>
                  <a:lnTo>
                    <a:pt x="42150" y="18759"/>
                  </a:lnTo>
                  <a:lnTo>
                    <a:pt x="41858" y="16070"/>
                  </a:lnTo>
                  <a:lnTo>
                    <a:pt x="41761" y="14741"/>
                  </a:lnTo>
                  <a:lnTo>
                    <a:pt x="41664" y="13413"/>
                  </a:lnTo>
                  <a:lnTo>
                    <a:pt x="41632" y="12085"/>
                  </a:lnTo>
                  <a:lnTo>
                    <a:pt x="41632" y="10789"/>
                  </a:lnTo>
                  <a:lnTo>
                    <a:pt x="41696" y="9493"/>
                  </a:lnTo>
                  <a:lnTo>
                    <a:pt x="41794" y="8229"/>
                  </a:lnTo>
                  <a:lnTo>
                    <a:pt x="41988" y="6966"/>
                  </a:lnTo>
                  <a:lnTo>
                    <a:pt x="42118" y="6350"/>
                  </a:lnTo>
                  <a:lnTo>
                    <a:pt x="42247" y="5735"/>
                  </a:lnTo>
                  <a:lnTo>
                    <a:pt x="42409" y="5151"/>
                  </a:lnTo>
                  <a:lnTo>
                    <a:pt x="42604" y="4568"/>
                  </a:lnTo>
                  <a:lnTo>
                    <a:pt x="42830" y="3953"/>
                  </a:lnTo>
                  <a:lnTo>
                    <a:pt x="43057" y="3402"/>
                  </a:lnTo>
                  <a:lnTo>
                    <a:pt x="43316" y="2819"/>
                  </a:lnTo>
                  <a:lnTo>
                    <a:pt x="43576" y="2268"/>
                  </a:lnTo>
                  <a:lnTo>
                    <a:pt x="43899" y="1717"/>
                  </a:lnTo>
                  <a:lnTo>
                    <a:pt x="44256" y="1166"/>
                  </a:lnTo>
                  <a:lnTo>
                    <a:pt x="44321" y="1004"/>
                  </a:lnTo>
                  <a:lnTo>
                    <a:pt x="44353" y="875"/>
                  </a:lnTo>
                  <a:lnTo>
                    <a:pt x="44385" y="713"/>
                  </a:lnTo>
                  <a:lnTo>
                    <a:pt x="44353" y="583"/>
                  </a:lnTo>
                  <a:lnTo>
                    <a:pt x="44321" y="454"/>
                  </a:lnTo>
                  <a:lnTo>
                    <a:pt x="44223" y="356"/>
                  </a:lnTo>
                  <a:lnTo>
                    <a:pt x="44159" y="227"/>
                  </a:lnTo>
                  <a:lnTo>
                    <a:pt x="44061" y="130"/>
                  </a:lnTo>
                  <a:lnTo>
                    <a:pt x="43932" y="65"/>
                  </a:lnTo>
                  <a:lnTo>
                    <a:pt x="43835" y="33"/>
                  </a:lnTo>
                  <a:lnTo>
                    <a:pt x="4370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17"/>
            <p:cNvSpPr/>
            <p:nvPr/>
          </p:nvSpPr>
          <p:spPr>
            <a:xfrm>
              <a:off x="1175625" y="771875"/>
              <a:ext cx="963875" cy="745175"/>
            </a:xfrm>
            <a:custGeom>
              <a:rect b="b" l="l" r="r" t="t"/>
              <a:pathLst>
                <a:path extrusionOk="0" h="29807" w="38555">
                  <a:moveTo>
                    <a:pt x="37615" y="0"/>
                  </a:moveTo>
                  <a:lnTo>
                    <a:pt x="37518" y="65"/>
                  </a:lnTo>
                  <a:lnTo>
                    <a:pt x="37388" y="162"/>
                  </a:lnTo>
                  <a:lnTo>
                    <a:pt x="37291" y="292"/>
                  </a:lnTo>
                  <a:lnTo>
                    <a:pt x="36513" y="1491"/>
                  </a:lnTo>
                  <a:lnTo>
                    <a:pt x="35833" y="2689"/>
                  </a:lnTo>
                  <a:lnTo>
                    <a:pt x="35185" y="3953"/>
                  </a:lnTo>
                  <a:lnTo>
                    <a:pt x="34893" y="4568"/>
                  </a:lnTo>
                  <a:lnTo>
                    <a:pt x="34634" y="5216"/>
                  </a:lnTo>
                  <a:lnTo>
                    <a:pt x="34375" y="5864"/>
                  </a:lnTo>
                  <a:lnTo>
                    <a:pt x="34148" y="6545"/>
                  </a:lnTo>
                  <a:lnTo>
                    <a:pt x="33921" y="7193"/>
                  </a:lnTo>
                  <a:lnTo>
                    <a:pt x="33727" y="7873"/>
                  </a:lnTo>
                  <a:lnTo>
                    <a:pt x="33565" y="8553"/>
                  </a:lnTo>
                  <a:lnTo>
                    <a:pt x="33403" y="9234"/>
                  </a:lnTo>
                  <a:lnTo>
                    <a:pt x="33306" y="9946"/>
                  </a:lnTo>
                  <a:lnTo>
                    <a:pt x="33209" y="10659"/>
                  </a:lnTo>
                  <a:lnTo>
                    <a:pt x="33144" y="11404"/>
                  </a:lnTo>
                  <a:lnTo>
                    <a:pt x="33144" y="12214"/>
                  </a:lnTo>
                  <a:lnTo>
                    <a:pt x="33209" y="13057"/>
                  </a:lnTo>
                  <a:lnTo>
                    <a:pt x="33273" y="13964"/>
                  </a:lnTo>
                  <a:lnTo>
                    <a:pt x="33533" y="15875"/>
                  </a:lnTo>
                  <a:lnTo>
                    <a:pt x="33792" y="17819"/>
                  </a:lnTo>
                  <a:lnTo>
                    <a:pt x="33921" y="18791"/>
                  </a:lnTo>
                  <a:lnTo>
                    <a:pt x="33986" y="19731"/>
                  </a:lnTo>
                  <a:lnTo>
                    <a:pt x="34019" y="20670"/>
                  </a:lnTo>
                  <a:lnTo>
                    <a:pt x="34019" y="21545"/>
                  </a:lnTo>
                  <a:lnTo>
                    <a:pt x="33954" y="22387"/>
                  </a:lnTo>
                  <a:lnTo>
                    <a:pt x="33889" y="22776"/>
                  </a:lnTo>
                  <a:lnTo>
                    <a:pt x="33824" y="23165"/>
                  </a:lnTo>
                  <a:lnTo>
                    <a:pt x="33695" y="23554"/>
                  </a:lnTo>
                  <a:lnTo>
                    <a:pt x="33597" y="23910"/>
                  </a:lnTo>
                  <a:lnTo>
                    <a:pt x="33435" y="24234"/>
                  </a:lnTo>
                  <a:lnTo>
                    <a:pt x="33273" y="24558"/>
                  </a:lnTo>
                  <a:lnTo>
                    <a:pt x="32885" y="25109"/>
                  </a:lnTo>
                  <a:lnTo>
                    <a:pt x="32496" y="25595"/>
                  </a:lnTo>
                  <a:lnTo>
                    <a:pt x="32075" y="26048"/>
                  </a:lnTo>
                  <a:lnTo>
                    <a:pt x="31621" y="26469"/>
                  </a:lnTo>
                  <a:lnTo>
                    <a:pt x="31168" y="26826"/>
                  </a:lnTo>
                  <a:lnTo>
                    <a:pt x="30682" y="27150"/>
                  </a:lnTo>
                  <a:lnTo>
                    <a:pt x="30163" y="27409"/>
                  </a:lnTo>
                  <a:lnTo>
                    <a:pt x="29645" y="27636"/>
                  </a:lnTo>
                  <a:lnTo>
                    <a:pt x="29094" y="27830"/>
                  </a:lnTo>
                  <a:lnTo>
                    <a:pt x="28543" y="27992"/>
                  </a:lnTo>
                  <a:lnTo>
                    <a:pt x="27960" y="28122"/>
                  </a:lnTo>
                  <a:lnTo>
                    <a:pt x="27377" y="28219"/>
                  </a:lnTo>
                  <a:lnTo>
                    <a:pt x="26761" y="28284"/>
                  </a:lnTo>
                  <a:lnTo>
                    <a:pt x="26146" y="28348"/>
                  </a:lnTo>
                  <a:lnTo>
                    <a:pt x="25530" y="28348"/>
                  </a:lnTo>
                  <a:lnTo>
                    <a:pt x="24915" y="28316"/>
                  </a:lnTo>
                  <a:lnTo>
                    <a:pt x="24299" y="28284"/>
                  </a:lnTo>
                  <a:lnTo>
                    <a:pt x="23651" y="28251"/>
                  </a:lnTo>
                  <a:lnTo>
                    <a:pt x="22388" y="28057"/>
                  </a:lnTo>
                  <a:lnTo>
                    <a:pt x="21124" y="27830"/>
                  </a:lnTo>
                  <a:lnTo>
                    <a:pt x="19893" y="27571"/>
                  </a:lnTo>
                  <a:lnTo>
                    <a:pt x="18662" y="27247"/>
                  </a:lnTo>
                  <a:lnTo>
                    <a:pt x="17463" y="26923"/>
                  </a:lnTo>
                  <a:lnTo>
                    <a:pt x="15293" y="26275"/>
                  </a:lnTo>
                  <a:lnTo>
                    <a:pt x="13414" y="25659"/>
                  </a:lnTo>
                  <a:lnTo>
                    <a:pt x="11567" y="25011"/>
                  </a:lnTo>
                  <a:lnTo>
                    <a:pt x="9720" y="24299"/>
                  </a:lnTo>
                  <a:lnTo>
                    <a:pt x="7938" y="23521"/>
                  </a:lnTo>
                  <a:lnTo>
                    <a:pt x="6156" y="22711"/>
                  </a:lnTo>
                  <a:lnTo>
                    <a:pt x="4375" y="21836"/>
                  </a:lnTo>
                  <a:lnTo>
                    <a:pt x="2657" y="20929"/>
                  </a:lnTo>
                  <a:lnTo>
                    <a:pt x="940" y="19957"/>
                  </a:lnTo>
                  <a:lnTo>
                    <a:pt x="778" y="19893"/>
                  </a:lnTo>
                  <a:lnTo>
                    <a:pt x="649" y="19860"/>
                  </a:lnTo>
                  <a:lnTo>
                    <a:pt x="519" y="19893"/>
                  </a:lnTo>
                  <a:lnTo>
                    <a:pt x="390" y="19925"/>
                  </a:lnTo>
                  <a:lnTo>
                    <a:pt x="292" y="19990"/>
                  </a:lnTo>
                  <a:lnTo>
                    <a:pt x="195" y="20055"/>
                  </a:lnTo>
                  <a:lnTo>
                    <a:pt x="130" y="20152"/>
                  </a:lnTo>
                  <a:lnTo>
                    <a:pt x="66" y="20281"/>
                  </a:lnTo>
                  <a:lnTo>
                    <a:pt x="1" y="20411"/>
                  </a:lnTo>
                  <a:lnTo>
                    <a:pt x="1" y="20541"/>
                  </a:lnTo>
                  <a:lnTo>
                    <a:pt x="1" y="20703"/>
                  </a:lnTo>
                  <a:lnTo>
                    <a:pt x="1" y="20832"/>
                  </a:lnTo>
                  <a:lnTo>
                    <a:pt x="66" y="20962"/>
                  </a:lnTo>
                  <a:lnTo>
                    <a:pt x="130" y="21091"/>
                  </a:lnTo>
                  <a:lnTo>
                    <a:pt x="228" y="21189"/>
                  </a:lnTo>
                  <a:lnTo>
                    <a:pt x="390" y="21286"/>
                  </a:lnTo>
                  <a:lnTo>
                    <a:pt x="2398" y="22387"/>
                  </a:lnTo>
                  <a:lnTo>
                    <a:pt x="4407" y="23424"/>
                  </a:lnTo>
                  <a:lnTo>
                    <a:pt x="6480" y="24428"/>
                  </a:lnTo>
                  <a:lnTo>
                    <a:pt x="8554" y="25335"/>
                  </a:lnTo>
                  <a:lnTo>
                    <a:pt x="10660" y="26178"/>
                  </a:lnTo>
                  <a:lnTo>
                    <a:pt x="11729" y="26599"/>
                  </a:lnTo>
                  <a:lnTo>
                    <a:pt x="12830" y="26955"/>
                  </a:lnTo>
                  <a:lnTo>
                    <a:pt x="13899" y="27312"/>
                  </a:lnTo>
                  <a:lnTo>
                    <a:pt x="15001" y="27668"/>
                  </a:lnTo>
                  <a:lnTo>
                    <a:pt x="16103" y="27992"/>
                  </a:lnTo>
                  <a:lnTo>
                    <a:pt x="17204" y="28284"/>
                  </a:lnTo>
                  <a:lnTo>
                    <a:pt x="18759" y="28705"/>
                  </a:lnTo>
                  <a:lnTo>
                    <a:pt x="20444" y="29094"/>
                  </a:lnTo>
                  <a:lnTo>
                    <a:pt x="21286" y="29288"/>
                  </a:lnTo>
                  <a:lnTo>
                    <a:pt x="22129" y="29450"/>
                  </a:lnTo>
                  <a:lnTo>
                    <a:pt x="23003" y="29580"/>
                  </a:lnTo>
                  <a:lnTo>
                    <a:pt x="23878" y="29709"/>
                  </a:lnTo>
                  <a:lnTo>
                    <a:pt x="24753" y="29774"/>
                  </a:lnTo>
                  <a:lnTo>
                    <a:pt x="25595" y="29806"/>
                  </a:lnTo>
                  <a:lnTo>
                    <a:pt x="26470" y="29806"/>
                  </a:lnTo>
                  <a:lnTo>
                    <a:pt x="27312" y="29774"/>
                  </a:lnTo>
                  <a:lnTo>
                    <a:pt x="28155" y="29677"/>
                  </a:lnTo>
                  <a:lnTo>
                    <a:pt x="28997" y="29515"/>
                  </a:lnTo>
                  <a:lnTo>
                    <a:pt x="29807" y="29288"/>
                  </a:lnTo>
                  <a:lnTo>
                    <a:pt x="30584" y="28996"/>
                  </a:lnTo>
                  <a:lnTo>
                    <a:pt x="31103" y="28737"/>
                  </a:lnTo>
                  <a:lnTo>
                    <a:pt x="31621" y="28478"/>
                  </a:lnTo>
                  <a:lnTo>
                    <a:pt x="32075" y="28186"/>
                  </a:lnTo>
                  <a:lnTo>
                    <a:pt x="32496" y="27863"/>
                  </a:lnTo>
                  <a:lnTo>
                    <a:pt x="32885" y="27506"/>
                  </a:lnTo>
                  <a:lnTo>
                    <a:pt x="33241" y="27117"/>
                  </a:lnTo>
                  <a:lnTo>
                    <a:pt x="33597" y="26729"/>
                  </a:lnTo>
                  <a:lnTo>
                    <a:pt x="33889" y="26275"/>
                  </a:lnTo>
                  <a:lnTo>
                    <a:pt x="34148" y="25854"/>
                  </a:lnTo>
                  <a:lnTo>
                    <a:pt x="34407" y="25368"/>
                  </a:lnTo>
                  <a:lnTo>
                    <a:pt x="34602" y="24882"/>
                  </a:lnTo>
                  <a:lnTo>
                    <a:pt x="34764" y="24396"/>
                  </a:lnTo>
                  <a:lnTo>
                    <a:pt x="34926" y="23878"/>
                  </a:lnTo>
                  <a:lnTo>
                    <a:pt x="35023" y="23327"/>
                  </a:lnTo>
                  <a:lnTo>
                    <a:pt x="35120" y="22776"/>
                  </a:lnTo>
                  <a:lnTo>
                    <a:pt x="35153" y="22193"/>
                  </a:lnTo>
                  <a:lnTo>
                    <a:pt x="35185" y="21577"/>
                  </a:lnTo>
                  <a:lnTo>
                    <a:pt x="35185" y="20962"/>
                  </a:lnTo>
                  <a:lnTo>
                    <a:pt x="35153" y="20346"/>
                  </a:lnTo>
                  <a:lnTo>
                    <a:pt x="35120" y="19731"/>
                  </a:lnTo>
                  <a:lnTo>
                    <a:pt x="34991" y="18532"/>
                  </a:lnTo>
                  <a:lnTo>
                    <a:pt x="34829" y="17301"/>
                  </a:lnTo>
                  <a:lnTo>
                    <a:pt x="34667" y="16070"/>
                  </a:lnTo>
                  <a:lnTo>
                    <a:pt x="34537" y="14871"/>
                  </a:lnTo>
                  <a:lnTo>
                    <a:pt x="34472" y="13640"/>
                  </a:lnTo>
                  <a:lnTo>
                    <a:pt x="34472" y="13024"/>
                  </a:lnTo>
                  <a:lnTo>
                    <a:pt x="34472" y="12409"/>
                  </a:lnTo>
                  <a:lnTo>
                    <a:pt x="34537" y="11631"/>
                  </a:lnTo>
                  <a:lnTo>
                    <a:pt x="34602" y="10886"/>
                  </a:lnTo>
                  <a:lnTo>
                    <a:pt x="34731" y="10108"/>
                  </a:lnTo>
                  <a:lnTo>
                    <a:pt x="34861" y="9396"/>
                  </a:lnTo>
                  <a:lnTo>
                    <a:pt x="35023" y="8651"/>
                  </a:lnTo>
                  <a:lnTo>
                    <a:pt x="35217" y="7938"/>
                  </a:lnTo>
                  <a:lnTo>
                    <a:pt x="35444" y="7225"/>
                  </a:lnTo>
                  <a:lnTo>
                    <a:pt x="35671" y="6512"/>
                  </a:lnTo>
                  <a:lnTo>
                    <a:pt x="35930" y="5799"/>
                  </a:lnTo>
                  <a:lnTo>
                    <a:pt x="36222" y="5119"/>
                  </a:lnTo>
                  <a:lnTo>
                    <a:pt x="36546" y="4439"/>
                  </a:lnTo>
                  <a:lnTo>
                    <a:pt x="36870" y="3758"/>
                  </a:lnTo>
                  <a:lnTo>
                    <a:pt x="37226" y="3110"/>
                  </a:lnTo>
                  <a:lnTo>
                    <a:pt x="37615" y="2430"/>
                  </a:lnTo>
                  <a:lnTo>
                    <a:pt x="38004" y="1782"/>
                  </a:lnTo>
                  <a:lnTo>
                    <a:pt x="38425" y="1167"/>
                  </a:lnTo>
                  <a:lnTo>
                    <a:pt x="38490" y="1005"/>
                  </a:lnTo>
                  <a:lnTo>
                    <a:pt x="38554" y="875"/>
                  </a:lnTo>
                  <a:lnTo>
                    <a:pt x="38554" y="713"/>
                  </a:lnTo>
                  <a:lnTo>
                    <a:pt x="38522" y="583"/>
                  </a:lnTo>
                  <a:lnTo>
                    <a:pt x="38490" y="454"/>
                  </a:lnTo>
                  <a:lnTo>
                    <a:pt x="38425" y="324"/>
                  </a:lnTo>
                  <a:lnTo>
                    <a:pt x="38328" y="227"/>
                  </a:lnTo>
                  <a:lnTo>
                    <a:pt x="38230" y="130"/>
                  </a:lnTo>
                  <a:lnTo>
                    <a:pt x="38133" y="65"/>
                  </a:lnTo>
                  <a:lnTo>
                    <a:pt x="38004" y="33"/>
                  </a:lnTo>
                  <a:lnTo>
                    <a:pt x="3787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_1">
    <p:spTree>
      <p:nvGrpSpPr>
        <p:cNvPr id="174" name="Shape 174"/>
        <p:cNvGrpSpPr/>
        <p:nvPr/>
      </p:nvGrpSpPr>
      <p:grpSpPr>
        <a:xfrm>
          <a:off x="0" y="0"/>
          <a:ext cx="0" cy="0"/>
          <a:chOff x="0" y="0"/>
          <a:chExt cx="0" cy="0"/>
        </a:xfrm>
      </p:grpSpPr>
      <p:sp>
        <p:nvSpPr>
          <p:cNvPr id="175" name="Google Shape;175;p1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76" name="Google Shape;176;p18"/>
          <p:cNvSpPr/>
          <p:nvPr/>
        </p:nvSpPr>
        <p:spPr>
          <a:xfrm>
            <a:off x="0" y="4871625"/>
            <a:ext cx="9144000" cy="2718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grpSp>
        <p:nvGrpSpPr>
          <p:cNvPr id="177" name="Google Shape;177;p18"/>
          <p:cNvGrpSpPr/>
          <p:nvPr/>
        </p:nvGrpSpPr>
        <p:grpSpPr>
          <a:xfrm rot="8100000">
            <a:off x="8539063" y="-389822"/>
            <a:ext cx="1615898" cy="1969011"/>
            <a:chOff x="1169975" y="400900"/>
            <a:chExt cx="1415000" cy="1724425"/>
          </a:xfrm>
        </p:grpSpPr>
        <p:sp>
          <p:nvSpPr>
            <p:cNvPr id="178" name="Google Shape;178;p18"/>
            <p:cNvSpPr/>
            <p:nvPr/>
          </p:nvSpPr>
          <p:spPr>
            <a:xfrm>
              <a:off x="1169975" y="400900"/>
              <a:ext cx="1415000" cy="1724425"/>
            </a:xfrm>
            <a:custGeom>
              <a:rect b="b" l="l" r="r" t="t"/>
              <a:pathLst>
                <a:path extrusionOk="0" h="68977" w="56600">
                  <a:moveTo>
                    <a:pt x="50152" y="1"/>
                  </a:moveTo>
                  <a:lnTo>
                    <a:pt x="50022" y="33"/>
                  </a:lnTo>
                  <a:lnTo>
                    <a:pt x="49893" y="98"/>
                  </a:lnTo>
                  <a:lnTo>
                    <a:pt x="49796" y="195"/>
                  </a:lnTo>
                  <a:lnTo>
                    <a:pt x="49731" y="293"/>
                  </a:lnTo>
                  <a:lnTo>
                    <a:pt x="49666" y="455"/>
                  </a:lnTo>
                  <a:lnTo>
                    <a:pt x="49212" y="2010"/>
                  </a:lnTo>
                  <a:lnTo>
                    <a:pt x="48791" y="3565"/>
                  </a:lnTo>
                  <a:lnTo>
                    <a:pt x="48402" y="5120"/>
                  </a:lnTo>
                  <a:lnTo>
                    <a:pt x="48079" y="6707"/>
                  </a:lnTo>
                  <a:lnTo>
                    <a:pt x="47755" y="8295"/>
                  </a:lnTo>
                  <a:lnTo>
                    <a:pt x="47528" y="9882"/>
                  </a:lnTo>
                  <a:lnTo>
                    <a:pt x="47301" y="11470"/>
                  </a:lnTo>
                  <a:lnTo>
                    <a:pt x="47139" y="13057"/>
                  </a:lnTo>
                  <a:lnTo>
                    <a:pt x="47009" y="14645"/>
                  </a:lnTo>
                  <a:lnTo>
                    <a:pt x="46945" y="16265"/>
                  </a:lnTo>
                  <a:lnTo>
                    <a:pt x="46912" y="17852"/>
                  </a:lnTo>
                  <a:lnTo>
                    <a:pt x="46945" y="19472"/>
                  </a:lnTo>
                  <a:lnTo>
                    <a:pt x="46977" y="21092"/>
                  </a:lnTo>
                  <a:lnTo>
                    <a:pt x="47107" y="22680"/>
                  </a:lnTo>
                  <a:lnTo>
                    <a:pt x="47269" y="24299"/>
                  </a:lnTo>
                  <a:lnTo>
                    <a:pt x="47463" y="25919"/>
                  </a:lnTo>
                  <a:lnTo>
                    <a:pt x="47593" y="26794"/>
                  </a:lnTo>
                  <a:lnTo>
                    <a:pt x="47755" y="27636"/>
                  </a:lnTo>
                  <a:lnTo>
                    <a:pt x="47949" y="28511"/>
                  </a:lnTo>
                  <a:lnTo>
                    <a:pt x="48143" y="29354"/>
                  </a:lnTo>
                  <a:lnTo>
                    <a:pt x="48629" y="31071"/>
                  </a:lnTo>
                  <a:lnTo>
                    <a:pt x="49148" y="32755"/>
                  </a:lnTo>
                  <a:lnTo>
                    <a:pt x="49698" y="34408"/>
                  </a:lnTo>
                  <a:lnTo>
                    <a:pt x="50314" y="36092"/>
                  </a:lnTo>
                  <a:lnTo>
                    <a:pt x="51577" y="39397"/>
                  </a:lnTo>
                  <a:lnTo>
                    <a:pt x="52193" y="41082"/>
                  </a:lnTo>
                  <a:lnTo>
                    <a:pt x="52776" y="42734"/>
                  </a:lnTo>
                  <a:lnTo>
                    <a:pt x="53327" y="44419"/>
                  </a:lnTo>
                  <a:lnTo>
                    <a:pt x="53845" y="46071"/>
                  </a:lnTo>
                  <a:lnTo>
                    <a:pt x="54299" y="47788"/>
                  </a:lnTo>
                  <a:lnTo>
                    <a:pt x="54493" y="48630"/>
                  </a:lnTo>
                  <a:lnTo>
                    <a:pt x="54655" y="49473"/>
                  </a:lnTo>
                  <a:lnTo>
                    <a:pt x="54817" y="50347"/>
                  </a:lnTo>
                  <a:lnTo>
                    <a:pt x="54914" y="51190"/>
                  </a:lnTo>
                  <a:lnTo>
                    <a:pt x="55012" y="52065"/>
                  </a:lnTo>
                  <a:lnTo>
                    <a:pt x="55109" y="52939"/>
                  </a:lnTo>
                  <a:lnTo>
                    <a:pt x="55141" y="53620"/>
                  </a:lnTo>
                  <a:lnTo>
                    <a:pt x="55141" y="54332"/>
                  </a:lnTo>
                  <a:lnTo>
                    <a:pt x="55109" y="54980"/>
                  </a:lnTo>
                  <a:lnTo>
                    <a:pt x="55076" y="55628"/>
                  </a:lnTo>
                  <a:lnTo>
                    <a:pt x="55012" y="56244"/>
                  </a:lnTo>
                  <a:lnTo>
                    <a:pt x="54947" y="56859"/>
                  </a:lnTo>
                  <a:lnTo>
                    <a:pt x="54850" y="57443"/>
                  </a:lnTo>
                  <a:lnTo>
                    <a:pt x="54720" y="57993"/>
                  </a:lnTo>
                  <a:lnTo>
                    <a:pt x="54558" y="58544"/>
                  </a:lnTo>
                  <a:lnTo>
                    <a:pt x="54396" y="59062"/>
                  </a:lnTo>
                  <a:lnTo>
                    <a:pt x="54202" y="59548"/>
                  </a:lnTo>
                  <a:lnTo>
                    <a:pt x="54007" y="60067"/>
                  </a:lnTo>
                  <a:lnTo>
                    <a:pt x="53781" y="60520"/>
                  </a:lnTo>
                  <a:lnTo>
                    <a:pt x="53554" y="60974"/>
                  </a:lnTo>
                  <a:lnTo>
                    <a:pt x="53295" y="61395"/>
                  </a:lnTo>
                  <a:lnTo>
                    <a:pt x="53003" y="61816"/>
                  </a:lnTo>
                  <a:lnTo>
                    <a:pt x="52744" y="62205"/>
                  </a:lnTo>
                  <a:lnTo>
                    <a:pt x="52420" y="62594"/>
                  </a:lnTo>
                  <a:lnTo>
                    <a:pt x="52096" y="62950"/>
                  </a:lnTo>
                  <a:lnTo>
                    <a:pt x="51772" y="63307"/>
                  </a:lnTo>
                  <a:lnTo>
                    <a:pt x="51415" y="63631"/>
                  </a:lnTo>
                  <a:lnTo>
                    <a:pt x="51059" y="63955"/>
                  </a:lnTo>
                  <a:lnTo>
                    <a:pt x="50670" y="64246"/>
                  </a:lnTo>
                  <a:lnTo>
                    <a:pt x="50282" y="64538"/>
                  </a:lnTo>
                  <a:lnTo>
                    <a:pt x="49860" y="64797"/>
                  </a:lnTo>
                  <a:lnTo>
                    <a:pt x="49439" y="65056"/>
                  </a:lnTo>
                  <a:lnTo>
                    <a:pt x="48564" y="65510"/>
                  </a:lnTo>
                  <a:lnTo>
                    <a:pt x="47657" y="65898"/>
                  </a:lnTo>
                  <a:lnTo>
                    <a:pt x="46718" y="66255"/>
                  </a:lnTo>
                  <a:lnTo>
                    <a:pt x="45746" y="66546"/>
                  </a:lnTo>
                  <a:lnTo>
                    <a:pt x="44709" y="66773"/>
                  </a:lnTo>
                  <a:lnTo>
                    <a:pt x="43672" y="66968"/>
                  </a:lnTo>
                  <a:lnTo>
                    <a:pt x="42603" y="67097"/>
                  </a:lnTo>
                  <a:lnTo>
                    <a:pt x="41502" y="67194"/>
                  </a:lnTo>
                  <a:lnTo>
                    <a:pt x="40400" y="67227"/>
                  </a:lnTo>
                  <a:lnTo>
                    <a:pt x="39299" y="67227"/>
                  </a:lnTo>
                  <a:lnTo>
                    <a:pt x="38165" y="67194"/>
                  </a:lnTo>
                  <a:lnTo>
                    <a:pt x="37031" y="67130"/>
                  </a:lnTo>
                  <a:lnTo>
                    <a:pt x="35929" y="67000"/>
                  </a:lnTo>
                  <a:lnTo>
                    <a:pt x="34795" y="66838"/>
                  </a:lnTo>
                  <a:lnTo>
                    <a:pt x="33661" y="66676"/>
                  </a:lnTo>
                  <a:lnTo>
                    <a:pt x="32560" y="66449"/>
                  </a:lnTo>
                  <a:lnTo>
                    <a:pt x="31491" y="66190"/>
                  </a:lnTo>
                  <a:lnTo>
                    <a:pt x="30422" y="65931"/>
                  </a:lnTo>
                  <a:lnTo>
                    <a:pt x="29353" y="65607"/>
                  </a:lnTo>
                  <a:lnTo>
                    <a:pt x="27538" y="65024"/>
                  </a:lnTo>
                  <a:lnTo>
                    <a:pt x="25724" y="64408"/>
                  </a:lnTo>
                  <a:lnTo>
                    <a:pt x="23942" y="63760"/>
                  </a:lnTo>
                  <a:lnTo>
                    <a:pt x="22128" y="63080"/>
                  </a:lnTo>
                  <a:lnTo>
                    <a:pt x="20346" y="62367"/>
                  </a:lnTo>
                  <a:lnTo>
                    <a:pt x="18564" y="61654"/>
                  </a:lnTo>
                  <a:lnTo>
                    <a:pt x="15033" y="60132"/>
                  </a:lnTo>
                  <a:lnTo>
                    <a:pt x="11501" y="58544"/>
                  </a:lnTo>
                  <a:lnTo>
                    <a:pt x="8002" y="56957"/>
                  </a:lnTo>
                  <a:lnTo>
                    <a:pt x="4503" y="55402"/>
                  </a:lnTo>
                  <a:lnTo>
                    <a:pt x="1004" y="53846"/>
                  </a:lnTo>
                  <a:lnTo>
                    <a:pt x="842" y="53782"/>
                  </a:lnTo>
                  <a:lnTo>
                    <a:pt x="680" y="53782"/>
                  </a:lnTo>
                  <a:lnTo>
                    <a:pt x="551" y="53814"/>
                  </a:lnTo>
                  <a:lnTo>
                    <a:pt x="421" y="53846"/>
                  </a:lnTo>
                  <a:lnTo>
                    <a:pt x="324" y="53911"/>
                  </a:lnTo>
                  <a:lnTo>
                    <a:pt x="227" y="54008"/>
                  </a:lnTo>
                  <a:lnTo>
                    <a:pt x="130" y="54106"/>
                  </a:lnTo>
                  <a:lnTo>
                    <a:pt x="65" y="54235"/>
                  </a:lnTo>
                  <a:lnTo>
                    <a:pt x="32" y="54365"/>
                  </a:lnTo>
                  <a:lnTo>
                    <a:pt x="0" y="54494"/>
                  </a:lnTo>
                  <a:lnTo>
                    <a:pt x="32" y="54624"/>
                  </a:lnTo>
                  <a:lnTo>
                    <a:pt x="32" y="54754"/>
                  </a:lnTo>
                  <a:lnTo>
                    <a:pt x="97" y="54883"/>
                  </a:lnTo>
                  <a:lnTo>
                    <a:pt x="194" y="54980"/>
                  </a:lnTo>
                  <a:lnTo>
                    <a:pt x="292" y="55078"/>
                  </a:lnTo>
                  <a:lnTo>
                    <a:pt x="421" y="55175"/>
                  </a:lnTo>
                  <a:lnTo>
                    <a:pt x="4212" y="56827"/>
                  </a:lnTo>
                  <a:lnTo>
                    <a:pt x="8035" y="58577"/>
                  </a:lnTo>
                  <a:lnTo>
                    <a:pt x="11858" y="60294"/>
                  </a:lnTo>
                  <a:lnTo>
                    <a:pt x="15681" y="62011"/>
                  </a:lnTo>
                  <a:lnTo>
                    <a:pt x="17624" y="62853"/>
                  </a:lnTo>
                  <a:lnTo>
                    <a:pt x="19536" y="63663"/>
                  </a:lnTo>
                  <a:lnTo>
                    <a:pt x="21480" y="64408"/>
                  </a:lnTo>
                  <a:lnTo>
                    <a:pt x="23456" y="65153"/>
                  </a:lnTo>
                  <a:lnTo>
                    <a:pt x="25400" y="65866"/>
                  </a:lnTo>
                  <a:lnTo>
                    <a:pt x="27376" y="66514"/>
                  </a:lnTo>
                  <a:lnTo>
                    <a:pt x="29385" y="67130"/>
                  </a:lnTo>
                  <a:lnTo>
                    <a:pt x="31361" y="67680"/>
                  </a:lnTo>
                  <a:lnTo>
                    <a:pt x="32819" y="68037"/>
                  </a:lnTo>
                  <a:lnTo>
                    <a:pt x="34342" y="68361"/>
                  </a:lnTo>
                  <a:lnTo>
                    <a:pt x="35929" y="68620"/>
                  </a:lnTo>
                  <a:lnTo>
                    <a:pt x="37517" y="68814"/>
                  </a:lnTo>
                  <a:lnTo>
                    <a:pt x="38327" y="68879"/>
                  </a:lnTo>
                  <a:lnTo>
                    <a:pt x="39137" y="68944"/>
                  </a:lnTo>
                  <a:lnTo>
                    <a:pt x="39947" y="68976"/>
                  </a:lnTo>
                  <a:lnTo>
                    <a:pt x="41567" y="68976"/>
                  </a:lnTo>
                  <a:lnTo>
                    <a:pt x="42376" y="68944"/>
                  </a:lnTo>
                  <a:lnTo>
                    <a:pt x="43154" y="68879"/>
                  </a:lnTo>
                  <a:lnTo>
                    <a:pt x="43964" y="68782"/>
                  </a:lnTo>
                  <a:lnTo>
                    <a:pt x="44742" y="68652"/>
                  </a:lnTo>
                  <a:lnTo>
                    <a:pt x="45519" y="68523"/>
                  </a:lnTo>
                  <a:lnTo>
                    <a:pt x="46297" y="68328"/>
                  </a:lnTo>
                  <a:lnTo>
                    <a:pt x="47042" y="68134"/>
                  </a:lnTo>
                  <a:lnTo>
                    <a:pt x="47755" y="67875"/>
                  </a:lnTo>
                  <a:lnTo>
                    <a:pt x="48500" y="67616"/>
                  </a:lnTo>
                  <a:lnTo>
                    <a:pt x="49180" y="67292"/>
                  </a:lnTo>
                  <a:lnTo>
                    <a:pt x="49860" y="66935"/>
                  </a:lnTo>
                  <a:lnTo>
                    <a:pt x="50541" y="66546"/>
                  </a:lnTo>
                  <a:lnTo>
                    <a:pt x="51156" y="66093"/>
                  </a:lnTo>
                  <a:lnTo>
                    <a:pt x="51772" y="65639"/>
                  </a:lnTo>
                  <a:lnTo>
                    <a:pt x="52355" y="65121"/>
                  </a:lnTo>
                  <a:lnTo>
                    <a:pt x="52906" y="64570"/>
                  </a:lnTo>
                  <a:lnTo>
                    <a:pt x="53457" y="63955"/>
                  </a:lnTo>
                  <a:lnTo>
                    <a:pt x="53943" y="63307"/>
                  </a:lnTo>
                  <a:lnTo>
                    <a:pt x="54428" y="62594"/>
                  </a:lnTo>
                  <a:lnTo>
                    <a:pt x="54817" y="61913"/>
                  </a:lnTo>
                  <a:lnTo>
                    <a:pt x="55174" y="61233"/>
                  </a:lnTo>
                  <a:lnTo>
                    <a:pt x="55465" y="60520"/>
                  </a:lnTo>
                  <a:lnTo>
                    <a:pt x="55757" y="59808"/>
                  </a:lnTo>
                  <a:lnTo>
                    <a:pt x="55984" y="59095"/>
                  </a:lnTo>
                  <a:lnTo>
                    <a:pt x="56178" y="58382"/>
                  </a:lnTo>
                  <a:lnTo>
                    <a:pt x="56308" y="57637"/>
                  </a:lnTo>
                  <a:lnTo>
                    <a:pt x="56437" y="56924"/>
                  </a:lnTo>
                  <a:lnTo>
                    <a:pt x="56534" y="56179"/>
                  </a:lnTo>
                  <a:lnTo>
                    <a:pt x="56567" y="55434"/>
                  </a:lnTo>
                  <a:lnTo>
                    <a:pt x="56599" y="54689"/>
                  </a:lnTo>
                  <a:lnTo>
                    <a:pt x="56599" y="53944"/>
                  </a:lnTo>
                  <a:lnTo>
                    <a:pt x="56534" y="53198"/>
                  </a:lnTo>
                  <a:lnTo>
                    <a:pt x="56470" y="52453"/>
                  </a:lnTo>
                  <a:lnTo>
                    <a:pt x="56405" y="51708"/>
                  </a:lnTo>
                  <a:lnTo>
                    <a:pt x="56275" y="50931"/>
                  </a:lnTo>
                  <a:lnTo>
                    <a:pt x="56146" y="50185"/>
                  </a:lnTo>
                  <a:lnTo>
                    <a:pt x="55984" y="49440"/>
                  </a:lnTo>
                  <a:lnTo>
                    <a:pt x="55627" y="47950"/>
                  </a:lnTo>
                  <a:lnTo>
                    <a:pt x="55238" y="46460"/>
                  </a:lnTo>
                  <a:lnTo>
                    <a:pt x="54752" y="45002"/>
                  </a:lnTo>
                  <a:lnTo>
                    <a:pt x="54267" y="43544"/>
                  </a:lnTo>
                  <a:lnTo>
                    <a:pt x="53748" y="42118"/>
                  </a:lnTo>
                  <a:lnTo>
                    <a:pt x="52679" y="39365"/>
                  </a:lnTo>
                  <a:lnTo>
                    <a:pt x="52258" y="38198"/>
                  </a:lnTo>
                  <a:lnTo>
                    <a:pt x="51837" y="37032"/>
                  </a:lnTo>
                  <a:lnTo>
                    <a:pt x="51415" y="35833"/>
                  </a:lnTo>
                  <a:lnTo>
                    <a:pt x="51059" y="34667"/>
                  </a:lnTo>
                  <a:lnTo>
                    <a:pt x="50703" y="33468"/>
                  </a:lnTo>
                  <a:lnTo>
                    <a:pt x="50379" y="32302"/>
                  </a:lnTo>
                  <a:lnTo>
                    <a:pt x="50087" y="31103"/>
                  </a:lnTo>
                  <a:lnTo>
                    <a:pt x="49828" y="29904"/>
                  </a:lnTo>
                  <a:lnTo>
                    <a:pt x="49569" y="28738"/>
                  </a:lnTo>
                  <a:lnTo>
                    <a:pt x="49342" y="27539"/>
                  </a:lnTo>
                  <a:lnTo>
                    <a:pt x="49148" y="26341"/>
                  </a:lnTo>
                  <a:lnTo>
                    <a:pt x="48953" y="25142"/>
                  </a:lnTo>
                  <a:lnTo>
                    <a:pt x="48824" y="23943"/>
                  </a:lnTo>
                  <a:lnTo>
                    <a:pt x="48694" y="22744"/>
                  </a:lnTo>
                  <a:lnTo>
                    <a:pt x="48597" y="21546"/>
                  </a:lnTo>
                  <a:lnTo>
                    <a:pt x="48532" y="20315"/>
                  </a:lnTo>
                  <a:lnTo>
                    <a:pt x="48467" y="19116"/>
                  </a:lnTo>
                  <a:lnTo>
                    <a:pt x="48467" y="17917"/>
                  </a:lnTo>
                  <a:lnTo>
                    <a:pt x="48467" y="16718"/>
                  </a:lnTo>
                  <a:lnTo>
                    <a:pt x="48500" y="15520"/>
                  </a:lnTo>
                  <a:lnTo>
                    <a:pt x="48564" y="14288"/>
                  </a:lnTo>
                  <a:lnTo>
                    <a:pt x="48629" y="13090"/>
                  </a:lnTo>
                  <a:lnTo>
                    <a:pt x="48759" y="11891"/>
                  </a:lnTo>
                  <a:lnTo>
                    <a:pt x="48888" y="10660"/>
                  </a:lnTo>
                  <a:lnTo>
                    <a:pt x="49050" y="9461"/>
                  </a:lnTo>
                  <a:lnTo>
                    <a:pt x="49245" y="8262"/>
                  </a:lnTo>
                  <a:lnTo>
                    <a:pt x="49472" y="7064"/>
                  </a:lnTo>
                  <a:lnTo>
                    <a:pt x="49698" y="5833"/>
                  </a:lnTo>
                  <a:lnTo>
                    <a:pt x="49990" y="4634"/>
                  </a:lnTo>
                  <a:lnTo>
                    <a:pt x="50282" y="3435"/>
                  </a:lnTo>
                  <a:lnTo>
                    <a:pt x="50638" y="2204"/>
                  </a:lnTo>
                  <a:lnTo>
                    <a:pt x="50994" y="1005"/>
                  </a:lnTo>
                  <a:lnTo>
                    <a:pt x="51027" y="843"/>
                  </a:lnTo>
                  <a:lnTo>
                    <a:pt x="51027" y="714"/>
                  </a:lnTo>
                  <a:lnTo>
                    <a:pt x="50994" y="552"/>
                  </a:lnTo>
                  <a:lnTo>
                    <a:pt x="50930" y="422"/>
                  </a:lnTo>
                  <a:lnTo>
                    <a:pt x="50865" y="325"/>
                  </a:lnTo>
                  <a:lnTo>
                    <a:pt x="50768" y="228"/>
                  </a:lnTo>
                  <a:lnTo>
                    <a:pt x="50638" y="131"/>
                  </a:lnTo>
                  <a:lnTo>
                    <a:pt x="50541" y="66"/>
                  </a:lnTo>
                  <a:lnTo>
                    <a:pt x="50411" y="33"/>
                  </a:lnTo>
                  <a:lnTo>
                    <a:pt x="50282"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18"/>
            <p:cNvSpPr/>
            <p:nvPr/>
          </p:nvSpPr>
          <p:spPr>
            <a:xfrm>
              <a:off x="1203175" y="749200"/>
              <a:ext cx="1109650" cy="1073200"/>
            </a:xfrm>
            <a:custGeom>
              <a:rect b="b" l="l" r="r" t="t"/>
              <a:pathLst>
                <a:path extrusionOk="0" h="42928" w="44386">
                  <a:moveTo>
                    <a:pt x="43446" y="0"/>
                  </a:moveTo>
                  <a:lnTo>
                    <a:pt x="43316" y="65"/>
                  </a:lnTo>
                  <a:lnTo>
                    <a:pt x="43219" y="162"/>
                  </a:lnTo>
                  <a:lnTo>
                    <a:pt x="43122" y="292"/>
                  </a:lnTo>
                  <a:lnTo>
                    <a:pt x="42539" y="1231"/>
                  </a:lnTo>
                  <a:lnTo>
                    <a:pt x="42020" y="2171"/>
                  </a:lnTo>
                  <a:lnTo>
                    <a:pt x="41567" y="3110"/>
                  </a:lnTo>
                  <a:lnTo>
                    <a:pt x="41210" y="4082"/>
                  </a:lnTo>
                  <a:lnTo>
                    <a:pt x="40886" y="5054"/>
                  </a:lnTo>
                  <a:lnTo>
                    <a:pt x="40627" y="6026"/>
                  </a:lnTo>
                  <a:lnTo>
                    <a:pt x="40433" y="6998"/>
                  </a:lnTo>
                  <a:lnTo>
                    <a:pt x="40271" y="7970"/>
                  </a:lnTo>
                  <a:lnTo>
                    <a:pt x="40141" y="8974"/>
                  </a:lnTo>
                  <a:lnTo>
                    <a:pt x="40077" y="9946"/>
                  </a:lnTo>
                  <a:lnTo>
                    <a:pt x="40044" y="10951"/>
                  </a:lnTo>
                  <a:lnTo>
                    <a:pt x="40012" y="11955"/>
                  </a:lnTo>
                  <a:lnTo>
                    <a:pt x="40044" y="12959"/>
                  </a:lnTo>
                  <a:lnTo>
                    <a:pt x="40077" y="13964"/>
                  </a:lnTo>
                  <a:lnTo>
                    <a:pt x="40239" y="15972"/>
                  </a:lnTo>
                  <a:lnTo>
                    <a:pt x="40465" y="18013"/>
                  </a:lnTo>
                  <a:lnTo>
                    <a:pt x="40692" y="20054"/>
                  </a:lnTo>
                  <a:lnTo>
                    <a:pt x="40886" y="22096"/>
                  </a:lnTo>
                  <a:lnTo>
                    <a:pt x="41081" y="24169"/>
                  </a:lnTo>
                  <a:lnTo>
                    <a:pt x="41146" y="25173"/>
                  </a:lnTo>
                  <a:lnTo>
                    <a:pt x="41178" y="26210"/>
                  </a:lnTo>
                  <a:lnTo>
                    <a:pt x="41210" y="27214"/>
                  </a:lnTo>
                  <a:lnTo>
                    <a:pt x="41210" y="28251"/>
                  </a:lnTo>
                  <a:lnTo>
                    <a:pt x="41146" y="29255"/>
                  </a:lnTo>
                  <a:lnTo>
                    <a:pt x="41081" y="30292"/>
                  </a:lnTo>
                  <a:lnTo>
                    <a:pt x="40951" y="31297"/>
                  </a:lnTo>
                  <a:lnTo>
                    <a:pt x="40789" y="32301"/>
                  </a:lnTo>
                  <a:lnTo>
                    <a:pt x="40563" y="33338"/>
                  </a:lnTo>
                  <a:lnTo>
                    <a:pt x="40271" y="34342"/>
                  </a:lnTo>
                  <a:lnTo>
                    <a:pt x="39915" y="35314"/>
                  </a:lnTo>
                  <a:lnTo>
                    <a:pt x="39526" y="36221"/>
                  </a:lnTo>
                  <a:lnTo>
                    <a:pt x="39299" y="36642"/>
                  </a:lnTo>
                  <a:lnTo>
                    <a:pt x="39040" y="37063"/>
                  </a:lnTo>
                  <a:lnTo>
                    <a:pt x="38781" y="37485"/>
                  </a:lnTo>
                  <a:lnTo>
                    <a:pt x="38521" y="37841"/>
                  </a:lnTo>
                  <a:lnTo>
                    <a:pt x="38230" y="38230"/>
                  </a:lnTo>
                  <a:lnTo>
                    <a:pt x="37906" y="38586"/>
                  </a:lnTo>
                  <a:lnTo>
                    <a:pt x="37614" y="38910"/>
                  </a:lnTo>
                  <a:lnTo>
                    <a:pt x="37258" y="39234"/>
                  </a:lnTo>
                  <a:lnTo>
                    <a:pt x="36934" y="39526"/>
                  </a:lnTo>
                  <a:lnTo>
                    <a:pt x="36578" y="39817"/>
                  </a:lnTo>
                  <a:lnTo>
                    <a:pt x="36189" y="40076"/>
                  </a:lnTo>
                  <a:lnTo>
                    <a:pt x="35800" y="40303"/>
                  </a:lnTo>
                  <a:lnTo>
                    <a:pt x="35379" y="40530"/>
                  </a:lnTo>
                  <a:lnTo>
                    <a:pt x="34958" y="40724"/>
                  </a:lnTo>
                  <a:lnTo>
                    <a:pt x="34536" y="40919"/>
                  </a:lnTo>
                  <a:lnTo>
                    <a:pt x="34083" y="41048"/>
                  </a:lnTo>
                  <a:lnTo>
                    <a:pt x="33629" y="41178"/>
                  </a:lnTo>
                  <a:lnTo>
                    <a:pt x="33143" y="41308"/>
                  </a:lnTo>
                  <a:lnTo>
                    <a:pt x="32657" y="41372"/>
                  </a:lnTo>
                  <a:lnTo>
                    <a:pt x="32139" y="41437"/>
                  </a:lnTo>
                  <a:lnTo>
                    <a:pt x="31621" y="41470"/>
                  </a:lnTo>
                  <a:lnTo>
                    <a:pt x="31070" y="41470"/>
                  </a:lnTo>
                  <a:lnTo>
                    <a:pt x="30519" y="41437"/>
                  </a:lnTo>
                  <a:lnTo>
                    <a:pt x="29968" y="41405"/>
                  </a:lnTo>
                  <a:lnTo>
                    <a:pt x="29288" y="41308"/>
                  </a:lnTo>
                  <a:lnTo>
                    <a:pt x="28608" y="41210"/>
                  </a:lnTo>
                  <a:lnTo>
                    <a:pt x="27279" y="40919"/>
                  </a:lnTo>
                  <a:lnTo>
                    <a:pt x="25919" y="40595"/>
                  </a:lnTo>
                  <a:lnTo>
                    <a:pt x="24590" y="40174"/>
                  </a:lnTo>
                  <a:lnTo>
                    <a:pt x="23262" y="39752"/>
                  </a:lnTo>
                  <a:lnTo>
                    <a:pt x="21934" y="39299"/>
                  </a:lnTo>
                  <a:lnTo>
                    <a:pt x="19374" y="38359"/>
                  </a:lnTo>
                  <a:lnTo>
                    <a:pt x="16977" y="37485"/>
                  </a:lnTo>
                  <a:lnTo>
                    <a:pt x="14612" y="36513"/>
                  </a:lnTo>
                  <a:lnTo>
                    <a:pt x="12279" y="35508"/>
                  </a:lnTo>
                  <a:lnTo>
                    <a:pt x="9979" y="34472"/>
                  </a:lnTo>
                  <a:lnTo>
                    <a:pt x="7679" y="33370"/>
                  </a:lnTo>
                  <a:lnTo>
                    <a:pt x="5411" y="32204"/>
                  </a:lnTo>
                  <a:lnTo>
                    <a:pt x="3175" y="31037"/>
                  </a:lnTo>
                  <a:lnTo>
                    <a:pt x="940" y="29774"/>
                  </a:lnTo>
                  <a:lnTo>
                    <a:pt x="810" y="29709"/>
                  </a:lnTo>
                  <a:lnTo>
                    <a:pt x="648" y="29677"/>
                  </a:lnTo>
                  <a:lnTo>
                    <a:pt x="519" y="29709"/>
                  </a:lnTo>
                  <a:lnTo>
                    <a:pt x="421" y="29741"/>
                  </a:lnTo>
                  <a:lnTo>
                    <a:pt x="292" y="29806"/>
                  </a:lnTo>
                  <a:lnTo>
                    <a:pt x="195" y="29871"/>
                  </a:lnTo>
                  <a:lnTo>
                    <a:pt x="130" y="30001"/>
                  </a:lnTo>
                  <a:lnTo>
                    <a:pt x="65" y="30098"/>
                  </a:lnTo>
                  <a:lnTo>
                    <a:pt x="33" y="30227"/>
                  </a:lnTo>
                  <a:lnTo>
                    <a:pt x="0" y="30357"/>
                  </a:lnTo>
                  <a:lnTo>
                    <a:pt x="0" y="30519"/>
                  </a:lnTo>
                  <a:lnTo>
                    <a:pt x="33" y="30649"/>
                  </a:lnTo>
                  <a:lnTo>
                    <a:pt x="65" y="30778"/>
                  </a:lnTo>
                  <a:lnTo>
                    <a:pt x="162" y="30908"/>
                  </a:lnTo>
                  <a:lnTo>
                    <a:pt x="259" y="31005"/>
                  </a:lnTo>
                  <a:lnTo>
                    <a:pt x="389" y="31102"/>
                  </a:lnTo>
                  <a:lnTo>
                    <a:pt x="3175" y="32657"/>
                  </a:lnTo>
                  <a:lnTo>
                    <a:pt x="4568" y="33402"/>
                  </a:lnTo>
                  <a:lnTo>
                    <a:pt x="5994" y="34115"/>
                  </a:lnTo>
                  <a:lnTo>
                    <a:pt x="7419" y="34828"/>
                  </a:lnTo>
                  <a:lnTo>
                    <a:pt x="8845" y="35508"/>
                  </a:lnTo>
                  <a:lnTo>
                    <a:pt x="10270" y="36189"/>
                  </a:lnTo>
                  <a:lnTo>
                    <a:pt x="11728" y="36837"/>
                  </a:lnTo>
                  <a:lnTo>
                    <a:pt x="13186" y="37485"/>
                  </a:lnTo>
                  <a:lnTo>
                    <a:pt x="14644" y="38100"/>
                  </a:lnTo>
                  <a:lnTo>
                    <a:pt x="16134" y="38683"/>
                  </a:lnTo>
                  <a:lnTo>
                    <a:pt x="17625" y="39234"/>
                  </a:lnTo>
                  <a:lnTo>
                    <a:pt x="19115" y="39785"/>
                  </a:lnTo>
                  <a:lnTo>
                    <a:pt x="20605" y="40336"/>
                  </a:lnTo>
                  <a:lnTo>
                    <a:pt x="22128" y="40822"/>
                  </a:lnTo>
                  <a:lnTo>
                    <a:pt x="23651" y="41308"/>
                  </a:lnTo>
                  <a:lnTo>
                    <a:pt x="25465" y="41858"/>
                  </a:lnTo>
                  <a:lnTo>
                    <a:pt x="26405" y="42117"/>
                  </a:lnTo>
                  <a:lnTo>
                    <a:pt x="27344" y="42344"/>
                  </a:lnTo>
                  <a:lnTo>
                    <a:pt x="28316" y="42539"/>
                  </a:lnTo>
                  <a:lnTo>
                    <a:pt x="29288" y="42733"/>
                  </a:lnTo>
                  <a:lnTo>
                    <a:pt x="30228" y="42863"/>
                  </a:lnTo>
                  <a:lnTo>
                    <a:pt x="31200" y="42927"/>
                  </a:lnTo>
                  <a:lnTo>
                    <a:pt x="32139" y="42927"/>
                  </a:lnTo>
                  <a:lnTo>
                    <a:pt x="33079" y="42863"/>
                  </a:lnTo>
                  <a:lnTo>
                    <a:pt x="33565" y="42830"/>
                  </a:lnTo>
                  <a:lnTo>
                    <a:pt x="34018" y="42733"/>
                  </a:lnTo>
                  <a:lnTo>
                    <a:pt x="34472" y="42636"/>
                  </a:lnTo>
                  <a:lnTo>
                    <a:pt x="34925" y="42506"/>
                  </a:lnTo>
                  <a:lnTo>
                    <a:pt x="35379" y="42377"/>
                  </a:lnTo>
                  <a:lnTo>
                    <a:pt x="35800" y="42182"/>
                  </a:lnTo>
                  <a:lnTo>
                    <a:pt x="36254" y="41988"/>
                  </a:lnTo>
                  <a:lnTo>
                    <a:pt x="36675" y="41761"/>
                  </a:lnTo>
                  <a:lnTo>
                    <a:pt x="37096" y="41534"/>
                  </a:lnTo>
                  <a:lnTo>
                    <a:pt x="37485" y="41243"/>
                  </a:lnTo>
                  <a:lnTo>
                    <a:pt x="37873" y="40951"/>
                  </a:lnTo>
                  <a:lnTo>
                    <a:pt x="38295" y="40595"/>
                  </a:lnTo>
                  <a:lnTo>
                    <a:pt x="38781" y="40109"/>
                  </a:lnTo>
                  <a:lnTo>
                    <a:pt x="39234" y="39655"/>
                  </a:lnTo>
                  <a:lnTo>
                    <a:pt x="39655" y="39137"/>
                  </a:lnTo>
                  <a:lnTo>
                    <a:pt x="40044" y="38651"/>
                  </a:lnTo>
                  <a:lnTo>
                    <a:pt x="40401" y="38133"/>
                  </a:lnTo>
                  <a:lnTo>
                    <a:pt x="40724" y="37614"/>
                  </a:lnTo>
                  <a:lnTo>
                    <a:pt x="41048" y="37063"/>
                  </a:lnTo>
                  <a:lnTo>
                    <a:pt x="41308" y="36513"/>
                  </a:lnTo>
                  <a:lnTo>
                    <a:pt x="41567" y="35962"/>
                  </a:lnTo>
                  <a:lnTo>
                    <a:pt x="41794" y="35411"/>
                  </a:lnTo>
                  <a:lnTo>
                    <a:pt x="41988" y="34828"/>
                  </a:lnTo>
                  <a:lnTo>
                    <a:pt x="42182" y="34245"/>
                  </a:lnTo>
                  <a:lnTo>
                    <a:pt x="42344" y="33662"/>
                  </a:lnTo>
                  <a:lnTo>
                    <a:pt x="42474" y="33078"/>
                  </a:lnTo>
                  <a:lnTo>
                    <a:pt x="42604" y="32463"/>
                  </a:lnTo>
                  <a:lnTo>
                    <a:pt x="42701" y="31847"/>
                  </a:lnTo>
                  <a:lnTo>
                    <a:pt x="42830" y="30616"/>
                  </a:lnTo>
                  <a:lnTo>
                    <a:pt x="42895" y="29353"/>
                  </a:lnTo>
                  <a:lnTo>
                    <a:pt x="42928" y="28089"/>
                  </a:lnTo>
                  <a:lnTo>
                    <a:pt x="42895" y="26793"/>
                  </a:lnTo>
                  <a:lnTo>
                    <a:pt x="42830" y="25465"/>
                  </a:lnTo>
                  <a:lnTo>
                    <a:pt x="42733" y="24137"/>
                  </a:lnTo>
                  <a:lnTo>
                    <a:pt x="42474" y="21480"/>
                  </a:lnTo>
                  <a:lnTo>
                    <a:pt x="42150" y="18759"/>
                  </a:lnTo>
                  <a:lnTo>
                    <a:pt x="41858" y="16070"/>
                  </a:lnTo>
                  <a:lnTo>
                    <a:pt x="41761" y="14741"/>
                  </a:lnTo>
                  <a:lnTo>
                    <a:pt x="41664" y="13413"/>
                  </a:lnTo>
                  <a:lnTo>
                    <a:pt x="41632" y="12085"/>
                  </a:lnTo>
                  <a:lnTo>
                    <a:pt x="41632" y="10789"/>
                  </a:lnTo>
                  <a:lnTo>
                    <a:pt x="41696" y="9493"/>
                  </a:lnTo>
                  <a:lnTo>
                    <a:pt x="41794" y="8229"/>
                  </a:lnTo>
                  <a:lnTo>
                    <a:pt x="41988" y="6966"/>
                  </a:lnTo>
                  <a:lnTo>
                    <a:pt x="42118" y="6350"/>
                  </a:lnTo>
                  <a:lnTo>
                    <a:pt x="42247" y="5735"/>
                  </a:lnTo>
                  <a:lnTo>
                    <a:pt x="42409" y="5151"/>
                  </a:lnTo>
                  <a:lnTo>
                    <a:pt x="42604" y="4568"/>
                  </a:lnTo>
                  <a:lnTo>
                    <a:pt x="42830" y="3953"/>
                  </a:lnTo>
                  <a:lnTo>
                    <a:pt x="43057" y="3402"/>
                  </a:lnTo>
                  <a:lnTo>
                    <a:pt x="43316" y="2819"/>
                  </a:lnTo>
                  <a:lnTo>
                    <a:pt x="43576" y="2268"/>
                  </a:lnTo>
                  <a:lnTo>
                    <a:pt x="43899" y="1717"/>
                  </a:lnTo>
                  <a:lnTo>
                    <a:pt x="44256" y="1166"/>
                  </a:lnTo>
                  <a:lnTo>
                    <a:pt x="44321" y="1004"/>
                  </a:lnTo>
                  <a:lnTo>
                    <a:pt x="44353" y="875"/>
                  </a:lnTo>
                  <a:lnTo>
                    <a:pt x="44385" y="713"/>
                  </a:lnTo>
                  <a:lnTo>
                    <a:pt x="44353" y="583"/>
                  </a:lnTo>
                  <a:lnTo>
                    <a:pt x="44321" y="454"/>
                  </a:lnTo>
                  <a:lnTo>
                    <a:pt x="44223" y="356"/>
                  </a:lnTo>
                  <a:lnTo>
                    <a:pt x="44159" y="227"/>
                  </a:lnTo>
                  <a:lnTo>
                    <a:pt x="44061" y="130"/>
                  </a:lnTo>
                  <a:lnTo>
                    <a:pt x="43932" y="65"/>
                  </a:lnTo>
                  <a:lnTo>
                    <a:pt x="43835" y="33"/>
                  </a:lnTo>
                  <a:lnTo>
                    <a:pt x="4370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18"/>
            <p:cNvSpPr/>
            <p:nvPr/>
          </p:nvSpPr>
          <p:spPr>
            <a:xfrm>
              <a:off x="1175625" y="771875"/>
              <a:ext cx="963875" cy="745175"/>
            </a:xfrm>
            <a:custGeom>
              <a:rect b="b" l="l" r="r" t="t"/>
              <a:pathLst>
                <a:path extrusionOk="0" h="29807" w="38555">
                  <a:moveTo>
                    <a:pt x="37615" y="0"/>
                  </a:moveTo>
                  <a:lnTo>
                    <a:pt x="37518" y="65"/>
                  </a:lnTo>
                  <a:lnTo>
                    <a:pt x="37388" y="162"/>
                  </a:lnTo>
                  <a:lnTo>
                    <a:pt x="37291" y="292"/>
                  </a:lnTo>
                  <a:lnTo>
                    <a:pt x="36513" y="1491"/>
                  </a:lnTo>
                  <a:lnTo>
                    <a:pt x="35833" y="2689"/>
                  </a:lnTo>
                  <a:lnTo>
                    <a:pt x="35185" y="3953"/>
                  </a:lnTo>
                  <a:lnTo>
                    <a:pt x="34893" y="4568"/>
                  </a:lnTo>
                  <a:lnTo>
                    <a:pt x="34634" y="5216"/>
                  </a:lnTo>
                  <a:lnTo>
                    <a:pt x="34375" y="5864"/>
                  </a:lnTo>
                  <a:lnTo>
                    <a:pt x="34148" y="6545"/>
                  </a:lnTo>
                  <a:lnTo>
                    <a:pt x="33921" y="7193"/>
                  </a:lnTo>
                  <a:lnTo>
                    <a:pt x="33727" y="7873"/>
                  </a:lnTo>
                  <a:lnTo>
                    <a:pt x="33565" y="8553"/>
                  </a:lnTo>
                  <a:lnTo>
                    <a:pt x="33403" y="9234"/>
                  </a:lnTo>
                  <a:lnTo>
                    <a:pt x="33306" y="9946"/>
                  </a:lnTo>
                  <a:lnTo>
                    <a:pt x="33209" y="10659"/>
                  </a:lnTo>
                  <a:lnTo>
                    <a:pt x="33144" y="11404"/>
                  </a:lnTo>
                  <a:lnTo>
                    <a:pt x="33144" y="12214"/>
                  </a:lnTo>
                  <a:lnTo>
                    <a:pt x="33209" y="13057"/>
                  </a:lnTo>
                  <a:lnTo>
                    <a:pt x="33273" y="13964"/>
                  </a:lnTo>
                  <a:lnTo>
                    <a:pt x="33533" y="15875"/>
                  </a:lnTo>
                  <a:lnTo>
                    <a:pt x="33792" y="17819"/>
                  </a:lnTo>
                  <a:lnTo>
                    <a:pt x="33921" y="18791"/>
                  </a:lnTo>
                  <a:lnTo>
                    <a:pt x="33986" y="19731"/>
                  </a:lnTo>
                  <a:lnTo>
                    <a:pt x="34019" y="20670"/>
                  </a:lnTo>
                  <a:lnTo>
                    <a:pt x="34019" y="21545"/>
                  </a:lnTo>
                  <a:lnTo>
                    <a:pt x="33954" y="22387"/>
                  </a:lnTo>
                  <a:lnTo>
                    <a:pt x="33889" y="22776"/>
                  </a:lnTo>
                  <a:lnTo>
                    <a:pt x="33824" y="23165"/>
                  </a:lnTo>
                  <a:lnTo>
                    <a:pt x="33695" y="23554"/>
                  </a:lnTo>
                  <a:lnTo>
                    <a:pt x="33597" y="23910"/>
                  </a:lnTo>
                  <a:lnTo>
                    <a:pt x="33435" y="24234"/>
                  </a:lnTo>
                  <a:lnTo>
                    <a:pt x="33273" y="24558"/>
                  </a:lnTo>
                  <a:lnTo>
                    <a:pt x="32885" y="25109"/>
                  </a:lnTo>
                  <a:lnTo>
                    <a:pt x="32496" y="25595"/>
                  </a:lnTo>
                  <a:lnTo>
                    <a:pt x="32075" y="26048"/>
                  </a:lnTo>
                  <a:lnTo>
                    <a:pt x="31621" y="26469"/>
                  </a:lnTo>
                  <a:lnTo>
                    <a:pt x="31168" y="26826"/>
                  </a:lnTo>
                  <a:lnTo>
                    <a:pt x="30682" y="27150"/>
                  </a:lnTo>
                  <a:lnTo>
                    <a:pt x="30163" y="27409"/>
                  </a:lnTo>
                  <a:lnTo>
                    <a:pt x="29645" y="27636"/>
                  </a:lnTo>
                  <a:lnTo>
                    <a:pt x="29094" y="27830"/>
                  </a:lnTo>
                  <a:lnTo>
                    <a:pt x="28543" y="27992"/>
                  </a:lnTo>
                  <a:lnTo>
                    <a:pt x="27960" y="28122"/>
                  </a:lnTo>
                  <a:lnTo>
                    <a:pt x="27377" y="28219"/>
                  </a:lnTo>
                  <a:lnTo>
                    <a:pt x="26761" y="28284"/>
                  </a:lnTo>
                  <a:lnTo>
                    <a:pt x="26146" y="28348"/>
                  </a:lnTo>
                  <a:lnTo>
                    <a:pt x="25530" y="28348"/>
                  </a:lnTo>
                  <a:lnTo>
                    <a:pt x="24915" y="28316"/>
                  </a:lnTo>
                  <a:lnTo>
                    <a:pt x="24299" y="28284"/>
                  </a:lnTo>
                  <a:lnTo>
                    <a:pt x="23651" y="28251"/>
                  </a:lnTo>
                  <a:lnTo>
                    <a:pt x="22388" y="28057"/>
                  </a:lnTo>
                  <a:lnTo>
                    <a:pt x="21124" y="27830"/>
                  </a:lnTo>
                  <a:lnTo>
                    <a:pt x="19893" y="27571"/>
                  </a:lnTo>
                  <a:lnTo>
                    <a:pt x="18662" y="27247"/>
                  </a:lnTo>
                  <a:lnTo>
                    <a:pt x="17463" y="26923"/>
                  </a:lnTo>
                  <a:lnTo>
                    <a:pt x="15293" y="26275"/>
                  </a:lnTo>
                  <a:lnTo>
                    <a:pt x="13414" y="25659"/>
                  </a:lnTo>
                  <a:lnTo>
                    <a:pt x="11567" y="25011"/>
                  </a:lnTo>
                  <a:lnTo>
                    <a:pt x="9720" y="24299"/>
                  </a:lnTo>
                  <a:lnTo>
                    <a:pt x="7938" y="23521"/>
                  </a:lnTo>
                  <a:lnTo>
                    <a:pt x="6156" y="22711"/>
                  </a:lnTo>
                  <a:lnTo>
                    <a:pt x="4375" y="21836"/>
                  </a:lnTo>
                  <a:lnTo>
                    <a:pt x="2657" y="20929"/>
                  </a:lnTo>
                  <a:lnTo>
                    <a:pt x="940" y="19957"/>
                  </a:lnTo>
                  <a:lnTo>
                    <a:pt x="778" y="19893"/>
                  </a:lnTo>
                  <a:lnTo>
                    <a:pt x="649" y="19860"/>
                  </a:lnTo>
                  <a:lnTo>
                    <a:pt x="519" y="19893"/>
                  </a:lnTo>
                  <a:lnTo>
                    <a:pt x="390" y="19925"/>
                  </a:lnTo>
                  <a:lnTo>
                    <a:pt x="292" y="19990"/>
                  </a:lnTo>
                  <a:lnTo>
                    <a:pt x="195" y="20055"/>
                  </a:lnTo>
                  <a:lnTo>
                    <a:pt x="130" y="20152"/>
                  </a:lnTo>
                  <a:lnTo>
                    <a:pt x="66" y="20281"/>
                  </a:lnTo>
                  <a:lnTo>
                    <a:pt x="1" y="20411"/>
                  </a:lnTo>
                  <a:lnTo>
                    <a:pt x="1" y="20541"/>
                  </a:lnTo>
                  <a:lnTo>
                    <a:pt x="1" y="20703"/>
                  </a:lnTo>
                  <a:lnTo>
                    <a:pt x="1" y="20832"/>
                  </a:lnTo>
                  <a:lnTo>
                    <a:pt x="66" y="20962"/>
                  </a:lnTo>
                  <a:lnTo>
                    <a:pt x="130" y="21091"/>
                  </a:lnTo>
                  <a:lnTo>
                    <a:pt x="228" y="21189"/>
                  </a:lnTo>
                  <a:lnTo>
                    <a:pt x="390" y="21286"/>
                  </a:lnTo>
                  <a:lnTo>
                    <a:pt x="2398" y="22387"/>
                  </a:lnTo>
                  <a:lnTo>
                    <a:pt x="4407" y="23424"/>
                  </a:lnTo>
                  <a:lnTo>
                    <a:pt x="6480" y="24428"/>
                  </a:lnTo>
                  <a:lnTo>
                    <a:pt x="8554" y="25335"/>
                  </a:lnTo>
                  <a:lnTo>
                    <a:pt x="10660" y="26178"/>
                  </a:lnTo>
                  <a:lnTo>
                    <a:pt x="11729" y="26599"/>
                  </a:lnTo>
                  <a:lnTo>
                    <a:pt x="12830" y="26955"/>
                  </a:lnTo>
                  <a:lnTo>
                    <a:pt x="13899" y="27312"/>
                  </a:lnTo>
                  <a:lnTo>
                    <a:pt x="15001" y="27668"/>
                  </a:lnTo>
                  <a:lnTo>
                    <a:pt x="16103" y="27992"/>
                  </a:lnTo>
                  <a:lnTo>
                    <a:pt x="17204" y="28284"/>
                  </a:lnTo>
                  <a:lnTo>
                    <a:pt x="18759" y="28705"/>
                  </a:lnTo>
                  <a:lnTo>
                    <a:pt x="20444" y="29094"/>
                  </a:lnTo>
                  <a:lnTo>
                    <a:pt x="21286" y="29288"/>
                  </a:lnTo>
                  <a:lnTo>
                    <a:pt x="22129" y="29450"/>
                  </a:lnTo>
                  <a:lnTo>
                    <a:pt x="23003" y="29580"/>
                  </a:lnTo>
                  <a:lnTo>
                    <a:pt x="23878" y="29709"/>
                  </a:lnTo>
                  <a:lnTo>
                    <a:pt x="24753" y="29774"/>
                  </a:lnTo>
                  <a:lnTo>
                    <a:pt x="25595" y="29806"/>
                  </a:lnTo>
                  <a:lnTo>
                    <a:pt x="26470" y="29806"/>
                  </a:lnTo>
                  <a:lnTo>
                    <a:pt x="27312" y="29774"/>
                  </a:lnTo>
                  <a:lnTo>
                    <a:pt x="28155" y="29677"/>
                  </a:lnTo>
                  <a:lnTo>
                    <a:pt x="28997" y="29515"/>
                  </a:lnTo>
                  <a:lnTo>
                    <a:pt x="29807" y="29288"/>
                  </a:lnTo>
                  <a:lnTo>
                    <a:pt x="30584" y="28996"/>
                  </a:lnTo>
                  <a:lnTo>
                    <a:pt x="31103" y="28737"/>
                  </a:lnTo>
                  <a:lnTo>
                    <a:pt x="31621" y="28478"/>
                  </a:lnTo>
                  <a:lnTo>
                    <a:pt x="32075" y="28186"/>
                  </a:lnTo>
                  <a:lnTo>
                    <a:pt x="32496" y="27863"/>
                  </a:lnTo>
                  <a:lnTo>
                    <a:pt x="32885" y="27506"/>
                  </a:lnTo>
                  <a:lnTo>
                    <a:pt x="33241" y="27117"/>
                  </a:lnTo>
                  <a:lnTo>
                    <a:pt x="33597" y="26729"/>
                  </a:lnTo>
                  <a:lnTo>
                    <a:pt x="33889" y="26275"/>
                  </a:lnTo>
                  <a:lnTo>
                    <a:pt x="34148" y="25854"/>
                  </a:lnTo>
                  <a:lnTo>
                    <a:pt x="34407" y="25368"/>
                  </a:lnTo>
                  <a:lnTo>
                    <a:pt x="34602" y="24882"/>
                  </a:lnTo>
                  <a:lnTo>
                    <a:pt x="34764" y="24396"/>
                  </a:lnTo>
                  <a:lnTo>
                    <a:pt x="34926" y="23878"/>
                  </a:lnTo>
                  <a:lnTo>
                    <a:pt x="35023" y="23327"/>
                  </a:lnTo>
                  <a:lnTo>
                    <a:pt x="35120" y="22776"/>
                  </a:lnTo>
                  <a:lnTo>
                    <a:pt x="35153" y="22193"/>
                  </a:lnTo>
                  <a:lnTo>
                    <a:pt x="35185" y="21577"/>
                  </a:lnTo>
                  <a:lnTo>
                    <a:pt x="35185" y="20962"/>
                  </a:lnTo>
                  <a:lnTo>
                    <a:pt x="35153" y="20346"/>
                  </a:lnTo>
                  <a:lnTo>
                    <a:pt x="35120" y="19731"/>
                  </a:lnTo>
                  <a:lnTo>
                    <a:pt x="34991" y="18532"/>
                  </a:lnTo>
                  <a:lnTo>
                    <a:pt x="34829" y="17301"/>
                  </a:lnTo>
                  <a:lnTo>
                    <a:pt x="34667" y="16070"/>
                  </a:lnTo>
                  <a:lnTo>
                    <a:pt x="34537" y="14871"/>
                  </a:lnTo>
                  <a:lnTo>
                    <a:pt x="34472" y="13640"/>
                  </a:lnTo>
                  <a:lnTo>
                    <a:pt x="34472" y="13024"/>
                  </a:lnTo>
                  <a:lnTo>
                    <a:pt x="34472" y="12409"/>
                  </a:lnTo>
                  <a:lnTo>
                    <a:pt x="34537" y="11631"/>
                  </a:lnTo>
                  <a:lnTo>
                    <a:pt x="34602" y="10886"/>
                  </a:lnTo>
                  <a:lnTo>
                    <a:pt x="34731" y="10108"/>
                  </a:lnTo>
                  <a:lnTo>
                    <a:pt x="34861" y="9396"/>
                  </a:lnTo>
                  <a:lnTo>
                    <a:pt x="35023" y="8651"/>
                  </a:lnTo>
                  <a:lnTo>
                    <a:pt x="35217" y="7938"/>
                  </a:lnTo>
                  <a:lnTo>
                    <a:pt x="35444" y="7225"/>
                  </a:lnTo>
                  <a:lnTo>
                    <a:pt x="35671" y="6512"/>
                  </a:lnTo>
                  <a:lnTo>
                    <a:pt x="35930" y="5799"/>
                  </a:lnTo>
                  <a:lnTo>
                    <a:pt x="36222" y="5119"/>
                  </a:lnTo>
                  <a:lnTo>
                    <a:pt x="36546" y="4439"/>
                  </a:lnTo>
                  <a:lnTo>
                    <a:pt x="36870" y="3758"/>
                  </a:lnTo>
                  <a:lnTo>
                    <a:pt x="37226" y="3110"/>
                  </a:lnTo>
                  <a:lnTo>
                    <a:pt x="37615" y="2430"/>
                  </a:lnTo>
                  <a:lnTo>
                    <a:pt x="38004" y="1782"/>
                  </a:lnTo>
                  <a:lnTo>
                    <a:pt x="38425" y="1167"/>
                  </a:lnTo>
                  <a:lnTo>
                    <a:pt x="38490" y="1005"/>
                  </a:lnTo>
                  <a:lnTo>
                    <a:pt x="38554" y="875"/>
                  </a:lnTo>
                  <a:lnTo>
                    <a:pt x="38554" y="713"/>
                  </a:lnTo>
                  <a:lnTo>
                    <a:pt x="38522" y="583"/>
                  </a:lnTo>
                  <a:lnTo>
                    <a:pt x="38490" y="454"/>
                  </a:lnTo>
                  <a:lnTo>
                    <a:pt x="38425" y="324"/>
                  </a:lnTo>
                  <a:lnTo>
                    <a:pt x="38328" y="227"/>
                  </a:lnTo>
                  <a:lnTo>
                    <a:pt x="38230" y="130"/>
                  </a:lnTo>
                  <a:lnTo>
                    <a:pt x="38133" y="65"/>
                  </a:lnTo>
                  <a:lnTo>
                    <a:pt x="38004" y="33"/>
                  </a:lnTo>
                  <a:lnTo>
                    <a:pt x="3787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1" name="Google Shape;181;p18"/>
          <p:cNvGrpSpPr/>
          <p:nvPr/>
        </p:nvGrpSpPr>
        <p:grpSpPr>
          <a:xfrm rot="9056757">
            <a:off x="-2443155" y="2266668"/>
            <a:ext cx="3446106" cy="4917701"/>
            <a:chOff x="3003675" y="558850"/>
            <a:chExt cx="3446350" cy="4918050"/>
          </a:xfrm>
        </p:grpSpPr>
        <p:sp>
          <p:nvSpPr>
            <p:cNvPr id="182" name="Google Shape;182;p18"/>
            <p:cNvSpPr/>
            <p:nvPr/>
          </p:nvSpPr>
          <p:spPr>
            <a:xfrm>
              <a:off x="3605475" y="558850"/>
              <a:ext cx="2844550" cy="4445825"/>
            </a:xfrm>
            <a:custGeom>
              <a:rect b="b" l="l" r="r" t="t"/>
              <a:pathLst>
                <a:path extrusionOk="0" h="177833" w="113782">
                  <a:moveTo>
                    <a:pt x="778" y="1"/>
                  </a:moveTo>
                  <a:lnTo>
                    <a:pt x="648" y="33"/>
                  </a:lnTo>
                  <a:lnTo>
                    <a:pt x="519" y="65"/>
                  </a:lnTo>
                  <a:lnTo>
                    <a:pt x="389" y="98"/>
                  </a:lnTo>
                  <a:lnTo>
                    <a:pt x="260" y="195"/>
                  </a:lnTo>
                  <a:lnTo>
                    <a:pt x="163" y="260"/>
                  </a:lnTo>
                  <a:lnTo>
                    <a:pt x="98" y="389"/>
                  </a:lnTo>
                  <a:lnTo>
                    <a:pt x="33" y="487"/>
                  </a:lnTo>
                  <a:lnTo>
                    <a:pt x="1" y="616"/>
                  </a:lnTo>
                  <a:lnTo>
                    <a:pt x="1" y="746"/>
                  </a:lnTo>
                  <a:lnTo>
                    <a:pt x="1" y="875"/>
                  </a:lnTo>
                  <a:lnTo>
                    <a:pt x="65" y="1005"/>
                  </a:lnTo>
                  <a:lnTo>
                    <a:pt x="163" y="1135"/>
                  </a:lnTo>
                  <a:lnTo>
                    <a:pt x="1134" y="2268"/>
                  </a:lnTo>
                  <a:lnTo>
                    <a:pt x="2074" y="3402"/>
                  </a:lnTo>
                  <a:lnTo>
                    <a:pt x="3014" y="4569"/>
                  </a:lnTo>
                  <a:lnTo>
                    <a:pt x="3953" y="5735"/>
                  </a:lnTo>
                  <a:lnTo>
                    <a:pt x="4860" y="6901"/>
                  </a:lnTo>
                  <a:lnTo>
                    <a:pt x="5735" y="8100"/>
                  </a:lnTo>
                  <a:lnTo>
                    <a:pt x="6610" y="9299"/>
                  </a:lnTo>
                  <a:lnTo>
                    <a:pt x="7484" y="10498"/>
                  </a:lnTo>
                  <a:lnTo>
                    <a:pt x="8327" y="11729"/>
                  </a:lnTo>
                  <a:lnTo>
                    <a:pt x="9137" y="12960"/>
                  </a:lnTo>
                  <a:lnTo>
                    <a:pt x="9947" y="14191"/>
                  </a:lnTo>
                  <a:lnTo>
                    <a:pt x="10757" y="15454"/>
                  </a:lnTo>
                  <a:lnTo>
                    <a:pt x="11534" y="16718"/>
                  </a:lnTo>
                  <a:lnTo>
                    <a:pt x="12279" y="17981"/>
                  </a:lnTo>
                  <a:lnTo>
                    <a:pt x="13024" y="19277"/>
                  </a:lnTo>
                  <a:lnTo>
                    <a:pt x="13770" y="20573"/>
                  </a:lnTo>
                  <a:lnTo>
                    <a:pt x="14450" y="21869"/>
                  </a:lnTo>
                  <a:lnTo>
                    <a:pt x="15163" y="23165"/>
                  </a:lnTo>
                  <a:lnTo>
                    <a:pt x="15843" y="24493"/>
                  </a:lnTo>
                  <a:lnTo>
                    <a:pt x="16491" y="25822"/>
                  </a:lnTo>
                  <a:lnTo>
                    <a:pt x="17107" y="27182"/>
                  </a:lnTo>
                  <a:lnTo>
                    <a:pt x="17722" y="28511"/>
                  </a:lnTo>
                  <a:lnTo>
                    <a:pt x="18338" y="29872"/>
                  </a:lnTo>
                  <a:lnTo>
                    <a:pt x="18921" y="31232"/>
                  </a:lnTo>
                  <a:lnTo>
                    <a:pt x="19472" y="32625"/>
                  </a:lnTo>
                  <a:lnTo>
                    <a:pt x="20022" y="33986"/>
                  </a:lnTo>
                  <a:lnTo>
                    <a:pt x="20541" y="35379"/>
                  </a:lnTo>
                  <a:lnTo>
                    <a:pt x="21059" y="36772"/>
                  </a:lnTo>
                  <a:lnTo>
                    <a:pt x="21545" y="38198"/>
                  </a:lnTo>
                  <a:lnTo>
                    <a:pt x="21999" y="39591"/>
                  </a:lnTo>
                  <a:lnTo>
                    <a:pt x="22452" y="41016"/>
                  </a:lnTo>
                  <a:lnTo>
                    <a:pt x="22906" y="42442"/>
                  </a:lnTo>
                  <a:lnTo>
                    <a:pt x="23295" y="43867"/>
                  </a:lnTo>
                  <a:lnTo>
                    <a:pt x="23683" y="45293"/>
                  </a:lnTo>
                  <a:lnTo>
                    <a:pt x="24072" y="46718"/>
                  </a:lnTo>
                  <a:lnTo>
                    <a:pt x="24396" y="48176"/>
                  </a:lnTo>
                  <a:lnTo>
                    <a:pt x="24753" y="49602"/>
                  </a:lnTo>
                  <a:lnTo>
                    <a:pt x="25044" y="51060"/>
                  </a:lnTo>
                  <a:lnTo>
                    <a:pt x="25336" y="52485"/>
                  </a:lnTo>
                  <a:lnTo>
                    <a:pt x="25627" y="53943"/>
                  </a:lnTo>
                  <a:lnTo>
                    <a:pt x="25854" y="55401"/>
                  </a:lnTo>
                  <a:lnTo>
                    <a:pt x="26113" y="56859"/>
                  </a:lnTo>
                  <a:lnTo>
                    <a:pt x="26308" y="58317"/>
                  </a:lnTo>
                  <a:lnTo>
                    <a:pt x="26502" y="59807"/>
                  </a:lnTo>
                  <a:lnTo>
                    <a:pt x="26696" y="61265"/>
                  </a:lnTo>
                  <a:lnTo>
                    <a:pt x="26826" y="62723"/>
                  </a:lnTo>
                  <a:lnTo>
                    <a:pt x="26956" y="64213"/>
                  </a:lnTo>
                  <a:lnTo>
                    <a:pt x="27085" y="65671"/>
                  </a:lnTo>
                  <a:lnTo>
                    <a:pt x="27182" y="67194"/>
                  </a:lnTo>
                  <a:lnTo>
                    <a:pt x="27215" y="68749"/>
                  </a:lnTo>
                  <a:lnTo>
                    <a:pt x="27247" y="70272"/>
                  </a:lnTo>
                  <a:lnTo>
                    <a:pt x="27247" y="71794"/>
                  </a:lnTo>
                  <a:lnTo>
                    <a:pt x="27215" y="74872"/>
                  </a:lnTo>
                  <a:lnTo>
                    <a:pt x="27150" y="77918"/>
                  </a:lnTo>
                  <a:lnTo>
                    <a:pt x="27085" y="80995"/>
                  </a:lnTo>
                  <a:lnTo>
                    <a:pt x="27118" y="82518"/>
                  </a:lnTo>
                  <a:lnTo>
                    <a:pt x="27150" y="84041"/>
                  </a:lnTo>
                  <a:lnTo>
                    <a:pt x="27182" y="85564"/>
                  </a:lnTo>
                  <a:lnTo>
                    <a:pt x="27280" y="87086"/>
                  </a:lnTo>
                  <a:lnTo>
                    <a:pt x="27442" y="88609"/>
                  </a:lnTo>
                  <a:lnTo>
                    <a:pt x="27636" y="90132"/>
                  </a:lnTo>
                  <a:lnTo>
                    <a:pt x="27798" y="91201"/>
                  </a:lnTo>
                  <a:lnTo>
                    <a:pt x="27992" y="92270"/>
                  </a:lnTo>
                  <a:lnTo>
                    <a:pt x="28219" y="93307"/>
                  </a:lnTo>
                  <a:lnTo>
                    <a:pt x="28511" y="94376"/>
                  </a:lnTo>
                  <a:lnTo>
                    <a:pt x="28835" y="95413"/>
                  </a:lnTo>
                  <a:lnTo>
                    <a:pt x="29159" y="96449"/>
                  </a:lnTo>
                  <a:lnTo>
                    <a:pt x="29580" y="97454"/>
                  </a:lnTo>
                  <a:lnTo>
                    <a:pt x="30001" y="98458"/>
                  </a:lnTo>
                  <a:lnTo>
                    <a:pt x="30487" y="99430"/>
                  </a:lnTo>
                  <a:lnTo>
                    <a:pt x="31038" y="100369"/>
                  </a:lnTo>
                  <a:lnTo>
                    <a:pt x="31589" y="101309"/>
                  </a:lnTo>
                  <a:lnTo>
                    <a:pt x="32236" y="102184"/>
                  </a:lnTo>
                  <a:lnTo>
                    <a:pt x="32884" y="103026"/>
                  </a:lnTo>
                  <a:lnTo>
                    <a:pt x="33630" y="103836"/>
                  </a:lnTo>
                  <a:lnTo>
                    <a:pt x="34407" y="104581"/>
                  </a:lnTo>
                  <a:lnTo>
                    <a:pt x="35217" y="105294"/>
                  </a:lnTo>
                  <a:lnTo>
                    <a:pt x="35735" y="105715"/>
                  </a:lnTo>
                  <a:lnTo>
                    <a:pt x="36286" y="106072"/>
                  </a:lnTo>
                  <a:lnTo>
                    <a:pt x="36805" y="106428"/>
                  </a:lnTo>
                  <a:lnTo>
                    <a:pt x="37355" y="106784"/>
                  </a:lnTo>
                  <a:lnTo>
                    <a:pt x="38489" y="107400"/>
                  </a:lnTo>
                  <a:lnTo>
                    <a:pt x="39656" y="107951"/>
                  </a:lnTo>
                  <a:lnTo>
                    <a:pt x="40854" y="108469"/>
                  </a:lnTo>
                  <a:lnTo>
                    <a:pt x="42085" y="108955"/>
                  </a:lnTo>
                  <a:lnTo>
                    <a:pt x="43317" y="109409"/>
                  </a:lnTo>
                  <a:lnTo>
                    <a:pt x="44580" y="109830"/>
                  </a:lnTo>
                  <a:lnTo>
                    <a:pt x="47107" y="110640"/>
                  </a:lnTo>
                  <a:lnTo>
                    <a:pt x="48338" y="111061"/>
                  </a:lnTo>
                  <a:lnTo>
                    <a:pt x="49602" y="111514"/>
                  </a:lnTo>
                  <a:lnTo>
                    <a:pt x="50833" y="112000"/>
                  </a:lnTo>
                  <a:lnTo>
                    <a:pt x="52032" y="112486"/>
                  </a:lnTo>
                  <a:lnTo>
                    <a:pt x="53198" y="113069"/>
                  </a:lnTo>
                  <a:lnTo>
                    <a:pt x="54364" y="113685"/>
                  </a:lnTo>
                  <a:lnTo>
                    <a:pt x="55531" y="114398"/>
                  </a:lnTo>
                  <a:lnTo>
                    <a:pt x="56632" y="115111"/>
                  </a:lnTo>
                  <a:lnTo>
                    <a:pt x="57766" y="115888"/>
                  </a:lnTo>
                  <a:lnTo>
                    <a:pt x="58835" y="116666"/>
                  </a:lnTo>
                  <a:lnTo>
                    <a:pt x="59904" y="117476"/>
                  </a:lnTo>
                  <a:lnTo>
                    <a:pt x="60941" y="118318"/>
                  </a:lnTo>
                  <a:lnTo>
                    <a:pt x="61945" y="119193"/>
                  </a:lnTo>
                  <a:lnTo>
                    <a:pt x="62917" y="120100"/>
                  </a:lnTo>
                  <a:lnTo>
                    <a:pt x="63889" y="121007"/>
                  </a:lnTo>
                  <a:lnTo>
                    <a:pt x="64861" y="121979"/>
                  </a:lnTo>
                  <a:lnTo>
                    <a:pt x="65768" y="122918"/>
                  </a:lnTo>
                  <a:lnTo>
                    <a:pt x="66675" y="123923"/>
                  </a:lnTo>
                  <a:lnTo>
                    <a:pt x="67583" y="124895"/>
                  </a:lnTo>
                  <a:lnTo>
                    <a:pt x="68457" y="125931"/>
                  </a:lnTo>
                  <a:lnTo>
                    <a:pt x="69300" y="126968"/>
                  </a:lnTo>
                  <a:lnTo>
                    <a:pt x="70142" y="128005"/>
                  </a:lnTo>
                  <a:lnTo>
                    <a:pt x="71794" y="130143"/>
                  </a:lnTo>
                  <a:lnTo>
                    <a:pt x="73382" y="132346"/>
                  </a:lnTo>
                  <a:lnTo>
                    <a:pt x="74937" y="134549"/>
                  </a:lnTo>
                  <a:lnTo>
                    <a:pt x="76427" y="136785"/>
                  </a:lnTo>
                  <a:lnTo>
                    <a:pt x="77918" y="139053"/>
                  </a:lnTo>
                  <a:lnTo>
                    <a:pt x="79343" y="141320"/>
                  </a:lnTo>
                  <a:lnTo>
                    <a:pt x="82194" y="145824"/>
                  </a:lnTo>
                  <a:lnTo>
                    <a:pt x="83684" y="148189"/>
                  </a:lnTo>
                  <a:lnTo>
                    <a:pt x="85207" y="150554"/>
                  </a:lnTo>
                  <a:lnTo>
                    <a:pt x="86762" y="152919"/>
                  </a:lnTo>
                  <a:lnTo>
                    <a:pt x="88350" y="155252"/>
                  </a:lnTo>
                  <a:lnTo>
                    <a:pt x="90002" y="157519"/>
                  </a:lnTo>
                  <a:lnTo>
                    <a:pt x="91687" y="159787"/>
                  </a:lnTo>
                  <a:lnTo>
                    <a:pt x="92561" y="160889"/>
                  </a:lnTo>
                  <a:lnTo>
                    <a:pt x="93436" y="161990"/>
                  </a:lnTo>
                  <a:lnTo>
                    <a:pt x="94343" y="163060"/>
                  </a:lnTo>
                  <a:lnTo>
                    <a:pt x="95250" y="164096"/>
                  </a:lnTo>
                  <a:lnTo>
                    <a:pt x="96190" y="165165"/>
                  </a:lnTo>
                  <a:lnTo>
                    <a:pt x="97129" y="166170"/>
                  </a:lnTo>
                  <a:lnTo>
                    <a:pt x="98101" y="167174"/>
                  </a:lnTo>
                  <a:lnTo>
                    <a:pt x="99073" y="168146"/>
                  </a:lnTo>
                  <a:lnTo>
                    <a:pt x="100110" y="169118"/>
                  </a:lnTo>
                  <a:lnTo>
                    <a:pt x="101114" y="170025"/>
                  </a:lnTo>
                  <a:lnTo>
                    <a:pt x="102184" y="170932"/>
                  </a:lnTo>
                  <a:lnTo>
                    <a:pt x="103253" y="171839"/>
                  </a:lnTo>
                  <a:lnTo>
                    <a:pt x="104354" y="172682"/>
                  </a:lnTo>
                  <a:lnTo>
                    <a:pt x="105488" y="173492"/>
                  </a:lnTo>
                  <a:lnTo>
                    <a:pt x="106622" y="174302"/>
                  </a:lnTo>
                  <a:lnTo>
                    <a:pt x="107821" y="175047"/>
                  </a:lnTo>
                  <a:lnTo>
                    <a:pt x="109020" y="175792"/>
                  </a:lnTo>
                  <a:lnTo>
                    <a:pt x="110251" y="176472"/>
                  </a:lnTo>
                  <a:lnTo>
                    <a:pt x="111514" y="177153"/>
                  </a:lnTo>
                  <a:lnTo>
                    <a:pt x="112810" y="177768"/>
                  </a:lnTo>
                  <a:lnTo>
                    <a:pt x="112972" y="177833"/>
                  </a:lnTo>
                  <a:lnTo>
                    <a:pt x="113231" y="177833"/>
                  </a:lnTo>
                  <a:lnTo>
                    <a:pt x="113361" y="177801"/>
                  </a:lnTo>
                  <a:lnTo>
                    <a:pt x="113490" y="177736"/>
                  </a:lnTo>
                  <a:lnTo>
                    <a:pt x="113588" y="177639"/>
                  </a:lnTo>
                  <a:lnTo>
                    <a:pt x="113652" y="177509"/>
                  </a:lnTo>
                  <a:lnTo>
                    <a:pt x="113717" y="177412"/>
                  </a:lnTo>
                  <a:lnTo>
                    <a:pt x="113750" y="177282"/>
                  </a:lnTo>
                  <a:lnTo>
                    <a:pt x="113782" y="177153"/>
                  </a:lnTo>
                  <a:lnTo>
                    <a:pt x="113782" y="177023"/>
                  </a:lnTo>
                  <a:lnTo>
                    <a:pt x="113750" y="176893"/>
                  </a:lnTo>
                  <a:lnTo>
                    <a:pt x="113685" y="176764"/>
                  </a:lnTo>
                  <a:lnTo>
                    <a:pt x="113620" y="176634"/>
                  </a:lnTo>
                  <a:lnTo>
                    <a:pt x="113523" y="176537"/>
                  </a:lnTo>
                  <a:lnTo>
                    <a:pt x="113361" y="176440"/>
                  </a:lnTo>
                  <a:lnTo>
                    <a:pt x="112162" y="175889"/>
                  </a:lnTo>
                  <a:lnTo>
                    <a:pt x="110996" y="175274"/>
                  </a:lnTo>
                  <a:lnTo>
                    <a:pt x="109862" y="174626"/>
                  </a:lnTo>
                  <a:lnTo>
                    <a:pt x="108728" y="173978"/>
                  </a:lnTo>
                  <a:lnTo>
                    <a:pt x="107626" y="173265"/>
                  </a:lnTo>
                  <a:lnTo>
                    <a:pt x="106590" y="172552"/>
                  </a:lnTo>
                  <a:lnTo>
                    <a:pt x="105521" y="171839"/>
                  </a:lnTo>
                  <a:lnTo>
                    <a:pt x="104516" y="171062"/>
                  </a:lnTo>
                  <a:lnTo>
                    <a:pt x="103512" y="170284"/>
                  </a:lnTo>
                  <a:lnTo>
                    <a:pt x="102540" y="169474"/>
                  </a:lnTo>
                  <a:lnTo>
                    <a:pt x="101600" y="168632"/>
                  </a:lnTo>
                  <a:lnTo>
                    <a:pt x="100661" y="167790"/>
                  </a:lnTo>
                  <a:lnTo>
                    <a:pt x="99754" y="166915"/>
                  </a:lnTo>
                  <a:lnTo>
                    <a:pt x="98847" y="166040"/>
                  </a:lnTo>
                  <a:lnTo>
                    <a:pt x="97972" y="165133"/>
                  </a:lnTo>
                  <a:lnTo>
                    <a:pt x="97129" y="164226"/>
                  </a:lnTo>
                  <a:lnTo>
                    <a:pt x="96287" y="163286"/>
                  </a:lnTo>
                  <a:lnTo>
                    <a:pt x="95445" y="162314"/>
                  </a:lnTo>
                  <a:lnTo>
                    <a:pt x="94635" y="161342"/>
                  </a:lnTo>
                  <a:lnTo>
                    <a:pt x="93857" y="160370"/>
                  </a:lnTo>
                  <a:lnTo>
                    <a:pt x="92302" y="158362"/>
                  </a:lnTo>
                  <a:lnTo>
                    <a:pt x="90779" y="156321"/>
                  </a:lnTo>
                  <a:lnTo>
                    <a:pt x="89322" y="154215"/>
                  </a:lnTo>
                  <a:lnTo>
                    <a:pt x="87864" y="152109"/>
                  </a:lnTo>
                  <a:lnTo>
                    <a:pt x="86438" y="149938"/>
                  </a:lnTo>
                  <a:lnTo>
                    <a:pt x="85045" y="147800"/>
                  </a:lnTo>
                  <a:lnTo>
                    <a:pt x="82291" y="143394"/>
                  </a:lnTo>
                  <a:lnTo>
                    <a:pt x="79505" y="139020"/>
                  </a:lnTo>
                  <a:lnTo>
                    <a:pt x="78112" y="136850"/>
                  </a:lnTo>
                  <a:lnTo>
                    <a:pt x="76686" y="134711"/>
                  </a:lnTo>
                  <a:lnTo>
                    <a:pt x="75228" y="132573"/>
                  </a:lnTo>
                  <a:lnTo>
                    <a:pt x="73738" y="130467"/>
                  </a:lnTo>
                  <a:lnTo>
                    <a:pt x="72215" y="128426"/>
                  </a:lnTo>
                  <a:lnTo>
                    <a:pt x="70628" y="126417"/>
                  </a:lnTo>
                  <a:lnTo>
                    <a:pt x="69850" y="125413"/>
                  </a:lnTo>
                  <a:lnTo>
                    <a:pt x="69008" y="124441"/>
                  </a:lnTo>
                  <a:lnTo>
                    <a:pt x="68166" y="123469"/>
                  </a:lnTo>
                  <a:lnTo>
                    <a:pt x="67323" y="122530"/>
                  </a:lnTo>
                  <a:lnTo>
                    <a:pt x="66449" y="121623"/>
                  </a:lnTo>
                  <a:lnTo>
                    <a:pt x="65574" y="120683"/>
                  </a:lnTo>
                  <a:lnTo>
                    <a:pt x="64667" y="119808"/>
                  </a:lnTo>
                  <a:lnTo>
                    <a:pt x="63727" y="118934"/>
                  </a:lnTo>
                  <a:lnTo>
                    <a:pt x="62788" y="118059"/>
                  </a:lnTo>
                  <a:lnTo>
                    <a:pt x="61816" y="117216"/>
                  </a:lnTo>
                  <a:lnTo>
                    <a:pt x="60844" y="116406"/>
                  </a:lnTo>
                  <a:lnTo>
                    <a:pt x="59839" y="115629"/>
                  </a:lnTo>
                  <a:lnTo>
                    <a:pt x="58835" y="114884"/>
                  </a:lnTo>
                  <a:lnTo>
                    <a:pt x="57831" y="114203"/>
                  </a:lnTo>
                  <a:lnTo>
                    <a:pt x="56826" y="113555"/>
                  </a:lnTo>
                  <a:lnTo>
                    <a:pt x="55790" y="112940"/>
                  </a:lnTo>
                  <a:lnTo>
                    <a:pt x="54785" y="112389"/>
                  </a:lnTo>
                  <a:lnTo>
                    <a:pt x="53716" y="111838"/>
                  </a:lnTo>
                  <a:lnTo>
                    <a:pt x="52680" y="111320"/>
                  </a:lnTo>
                  <a:lnTo>
                    <a:pt x="51610" y="110834"/>
                  </a:lnTo>
                  <a:lnTo>
                    <a:pt x="50541" y="110380"/>
                  </a:lnTo>
                  <a:lnTo>
                    <a:pt x="49440" y="109927"/>
                  </a:lnTo>
                  <a:lnTo>
                    <a:pt x="47237" y="109085"/>
                  </a:lnTo>
                  <a:lnTo>
                    <a:pt x="44969" y="108275"/>
                  </a:lnTo>
                  <a:lnTo>
                    <a:pt x="42669" y="107465"/>
                  </a:lnTo>
                  <a:lnTo>
                    <a:pt x="41826" y="107173"/>
                  </a:lnTo>
                  <a:lnTo>
                    <a:pt x="41016" y="106849"/>
                  </a:lnTo>
                  <a:lnTo>
                    <a:pt x="40239" y="106460"/>
                  </a:lnTo>
                  <a:lnTo>
                    <a:pt x="39461" y="106104"/>
                  </a:lnTo>
                  <a:lnTo>
                    <a:pt x="38748" y="105683"/>
                  </a:lnTo>
                  <a:lnTo>
                    <a:pt x="38036" y="105262"/>
                  </a:lnTo>
                  <a:lnTo>
                    <a:pt x="37388" y="104808"/>
                  </a:lnTo>
                  <a:lnTo>
                    <a:pt x="36740" y="104322"/>
                  </a:lnTo>
                  <a:lnTo>
                    <a:pt x="36124" y="103804"/>
                  </a:lnTo>
                  <a:lnTo>
                    <a:pt x="35541" y="103285"/>
                  </a:lnTo>
                  <a:lnTo>
                    <a:pt x="34958" y="102735"/>
                  </a:lnTo>
                  <a:lnTo>
                    <a:pt x="34440" y="102184"/>
                  </a:lnTo>
                  <a:lnTo>
                    <a:pt x="33921" y="101601"/>
                  </a:lnTo>
                  <a:lnTo>
                    <a:pt x="33435" y="100985"/>
                  </a:lnTo>
                  <a:lnTo>
                    <a:pt x="32982" y="100369"/>
                  </a:lnTo>
                  <a:lnTo>
                    <a:pt x="32560" y="99722"/>
                  </a:lnTo>
                  <a:lnTo>
                    <a:pt x="32139" y="99074"/>
                  </a:lnTo>
                  <a:lnTo>
                    <a:pt x="31750" y="98393"/>
                  </a:lnTo>
                  <a:lnTo>
                    <a:pt x="31394" y="97713"/>
                  </a:lnTo>
                  <a:lnTo>
                    <a:pt x="31070" y="97000"/>
                  </a:lnTo>
                  <a:lnTo>
                    <a:pt x="30746" y="96255"/>
                  </a:lnTo>
                  <a:lnTo>
                    <a:pt x="30455" y="95510"/>
                  </a:lnTo>
                  <a:lnTo>
                    <a:pt x="30195" y="94765"/>
                  </a:lnTo>
                  <a:lnTo>
                    <a:pt x="29969" y="93987"/>
                  </a:lnTo>
                  <a:lnTo>
                    <a:pt x="29742" y="93210"/>
                  </a:lnTo>
                  <a:lnTo>
                    <a:pt x="29547" y="92400"/>
                  </a:lnTo>
                  <a:lnTo>
                    <a:pt x="29353" y="91590"/>
                  </a:lnTo>
                  <a:lnTo>
                    <a:pt x="29191" y="90780"/>
                  </a:lnTo>
                  <a:lnTo>
                    <a:pt x="29061" y="89937"/>
                  </a:lnTo>
                  <a:lnTo>
                    <a:pt x="28932" y="89095"/>
                  </a:lnTo>
                  <a:lnTo>
                    <a:pt x="28835" y="88220"/>
                  </a:lnTo>
                  <a:lnTo>
                    <a:pt x="28770" y="87345"/>
                  </a:lnTo>
                  <a:lnTo>
                    <a:pt x="28673" y="85888"/>
                  </a:lnTo>
                  <a:lnTo>
                    <a:pt x="28575" y="84430"/>
                  </a:lnTo>
                  <a:lnTo>
                    <a:pt x="28543" y="82972"/>
                  </a:lnTo>
                  <a:lnTo>
                    <a:pt x="28511" y="81514"/>
                  </a:lnTo>
                  <a:lnTo>
                    <a:pt x="28543" y="78566"/>
                  </a:lnTo>
                  <a:lnTo>
                    <a:pt x="28575" y="75650"/>
                  </a:lnTo>
                  <a:lnTo>
                    <a:pt x="28608" y="72702"/>
                  </a:lnTo>
                  <a:lnTo>
                    <a:pt x="28640" y="69786"/>
                  </a:lnTo>
                  <a:lnTo>
                    <a:pt x="28608" y="68295"/>
                  </a:lnTo>
                  <a:lnTo>
                    <a:pt x="28575" y="66838"/>
                  </a:lnTo>
                  <a:lnTo>
                    <a:pt x="28478" y="65380"/>
                  </a:lnTo>
                  <a:lnTo>
                    <a:pt x="28381" y="63922"/>
                  </a:lnTo>
                  <a:lnTo>
                    <a:pt x="28122" y="61330"/>
                  </a:lnTo>
                  <a:lnTo>
                    <a:pt x="27830" y="58738"/>
                  </a:lnTo>
                  <a:lnTo>
                    <a:pt x="27442" y="56146"/>
                  </a:lnTo>
                  <a:lnTo>
                    <a:pt x="27020" y="53587"/>
                  </a:lnTo>
                  <a:lnTo>
                    <a:pt x="26502" y="51027"/>
                  </a:lnTo>
                  <a:lnTo>
                    <a:pt x="25951" y="48468"/>
                  </a:lnTo>
                  <a:lnTo>
                    <a:pt x="25336" y="45941"/>
                  </a:lnTo>
                  <a:lnTo>
                    <a:pt x="24655" y="43414"/>
                  </a:lnTo>
                  <a:lnTo>
                    <a:pt x="24234" y="41924"/>
                  </a:lnTo>
                  <a:lnTo>
                    <a:pt x="23781" y="40433"/>
                  </a:lnTo>
                  <a:lnTo>
                    <a:pt x="23295" y="38975"/>
                  </a:lnTo>
                  <a:lnTo>
                    <a:pt x="22809" y="37485"/>
                  </a:lnTo>
                  <a:lnTo>
                    <a:pt x="22290" y="36027"/>
                  </a:lnTo>
                  <a:lnTo>
                    <a:pt x="21772" y="34569"/>
                  </a:lnTo>
                  <a:lnTo>
                    <a:pt x="21221" y="33144"/>
                  </a:lnTo>
                  <a:lnTo>
                    <a:pt x="20638" y="31686"/>
                  </a:lnTo>
                  <a:lnTo>
                    <a:pt x="20055" y="30260"/>
                  </a:lnTo>
                  <a:lnTo>
                    <a:pt x="19439" y="28867"/>
                  </a:lnTo>
                  <a:lnTo>
                    <a:pt x="18824" y="27442"/>
                  </a:lnTo>
                  <a:lnTo>
                    <a:pt x="18176" y="26049"/>
                  </a:lnTo>
                  <a:lnTo>
                    <a:pt x="17495" y="24655"/>
                  </a:lnTo>
                  <a:lnTo>
                    <a:pt x="16815" y="23262"/>
                  </a:lnTo>
                  <a:lnTo>
                    <a:pt x="16102" y="21902"/>
                  </a:lnTo>
                  <a:lnTo>
                    <a:pt x="15357" y="20541"/>
                  </a:lnTo>
                  <a:lnTo>
                    <a:pt x="14612" y="19180"/>
                  </a:lnTo>
                  <a:lnTo>
                    <a:pt x="13867" y="17852"/>
                  </a:lnTo>
                  <a:lnTo>
                    <a:pt x="13089" y="16524"/>
                  </a:lnTo>
                  <a:lnTo>
                    <a:pt x="12279" y="15195"/>
                  </a:lnTo>
                  <a:lnTo>
                    <a:pt x="11469" y="13899"/>
                  </a:lnTo>
                  <a:lnTo>
                    <a:pt x="10627" y="12603"/>
                  </a:lnTo>
                  <a:lnTo>
                    <a:pt x="9785" y="11307"/>
                  </a:lnTo>
                  <a:lnTo>
                    <a:pt x="8910" y="10044"/>
                  </a:lnTo>
                  <a:lnTo>
                    <a:pt x="8003" y="8780"/>
                  </a:lnTo>
                  <a:lnTo>
                    <a:pt x="7096" y="7517"/>
                  </a:lnTo>
                  <a:lnTo>
                    <a:pt x="6189" y="6286"/>
                  </a:lnTo>
                  <a:lnTo>
                    <a:pt x="5249" y="5055"/>
                  </a:lnTo>
                  <a:lnTo>
                    <a:pt x="4277" y="3824"/>
                  </a:lnTo>
                  <a:lnTo>
                    <a:pt x="3305" y="2625"/>
                  </a:lnTo>
                  <a:lnTo>
                    <a:pt x="2301" y="1426"/>
                  </a:lnTo>
                  <a:lnTo>
                    <a:pt x="1296" y="260"/>
                  </a:lnTo>
                  <a:lnTo>
                    <a:pt x="1167" y="163"/>
                  </a:lnTo>
                  <a:lnTo>
                    <a:pt x="1037" y="65"/>
                  </a:lnTo>
                  <a:lnTo>
                    <a:pt x="908" y="33"/>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18"/>
            <p:cNvSpPr/>
            <p:nvPr/>
          </p:nvSpPr>
          <p:spPr>
            <a:xfrm>
              <a:off x="3293650" y="690875"/>
              <a:ext cx="2506800" cy="4786025"/>
            </a:xfrm>
            <a:custGeom>
              <a:rect b="b" l="l" r="r" t="t"/>
              <a:pathLst>
                <a:path extrusionOk="0" h="191441" w="100272">
                  <a:moveTo>
                    <a:pt x="584" y="0"/>
                  </a:moveTo>
                  <a:lnTo>
                    <a:pt x="454" y="33"/>
                  </a:lnTo>
                  <a:lnTo>
                    <a:pt x="357" y="98"/>
                  </a:lnTo>
                  <a:lnTo>
                    <a:pt x="227" y="195"/>
                  </a:lnTo>
                  <a:lnTo>
                    <a:pt x="162" y="292"/>
                  </a:lnTo>
                  <a:lnTo>
                    <a:pt x="65" y="389"/>
                  </a:lnTo>
                  <a:lnTo>
                    <a:pt x="33" y="519"/>
                  </a:lnTo>
                  <a:lnTo>
                    <a:pt x="0" y="648"/>
                  </a:lnTo>
                  <a:lnTo>
                    <a:pt x="0" y="778"/>
                  </a:lnTo>
                  <a:lnTo>
                    <a:pt x="0" y="940"/>
                  </a:lnTo>
                  <a:lnTo>
                    <a:pt x="65" y="1070"/>
                  </a:lnTo>
                  <a:lnTo>
                    <a:pt x="130" y="1199"/>
                  </a:lnTo>
                  <a:lnTo>
                    <a:pt x="260" y="1296"/>
                  </a:lnTo>
                  <a:lnTo>
                    <a:pt x="1361" y="2268"/>
                  </a:lnTo>
                  <a:lnTo>
                    <a:pt x="2430" y="3240"/>
                  </a:lnTo>
                  <a:lnTo>
                    <a:pt x="3467" y="4245"/>
                  </a:lnTo>
                  <a:lnTo>
                    <a:pt x="4471" y="5281"/>
                  </a:lnTo>
                  <a:lnTo>
                    <a:pt x="5443" y="6318"/>
                  </a:lnTo>
                  <a:lnTo>
                    <a:pt x="6383" y="7420"/>
                  </a:lnTo>
                  <a:lnTo>
                    <a:pt x="7290" y="8521"/>
                  </a:lnTo>
                  <a:lnTo>
                    <a:pt x="8132" y="9623"/>
                  </a:lnTo>
                  <a:lnTo>
                    <a:pt x="9007" y="10789"/>
                  </a:lnTo>
                  <a:lnTo>
                    <a:pt x="9817" y="11955"/>
                  </a:lnTo>
                  <a:lnTo>
                    <a:pt x="10594" y="13122"/>
                  </a:lnTo>
                  <a:lnTo>
                    <a:pt x="11340" y="14353"/>
                  </a:lnTo>
                  <a:lnTo>
                    <a:pt x="12052" y="15551"/>
                  </a:lnTo>
                  <a:lnTo>
                    <a:pt x="12765" y="16815"/>
                  </a:lnTo>
                  <a:lnTo>
                    <a:pt x="13413" y="18046"/>
                  </a:lnTo>
                  <a:lnTo>
                    <a:pt x="14061" y="19342"/>
                  </a:lnTo>
                  <a:lnTo>
                    <a:pt x="14677" y="20606"/>
                  </a:lnTo>
                  <a:lnTo>
                    <a:pt x="15260" y="21934"/>
                  </a:lnTo>
                  <a:lnTo>
                    <a:pt x="15843" y="23230"/>
                  </a:lnTo>
                  <a:lnTo>
                    <a:pt x="16361" y="24558"/>
                  </a:lnTo>
                  <a:lnTo>
                    <a:pt x="16880" y="25886"/>
                  </a:lnTo>
                  <a:lnTo>
                    <a:pt x="17366" y="27247"/>
                  </a:lnTo>
                  <a:lnTo>
                    <a:pt x="17819" y="28608"/>
                  </a:lnTo>
                  <a:lnTo>
                    <a:pt x="18273" y="29969"/>
                  </a:lnTo>
                  <a:lnTo>
                    <a:pt x="18694" y="31329"/>
                  </a:lnTo>
                  <a:lnTo>
                    <a:pt x="19083" y="32722"/>
                  </a:lnTo>
                  <a:lnTo>
                    <a:pt x="19439" y="34116"/>
                  </a:lnTo>
                  <a:lnTo>
                    <a:pt x="19795" y="35509"/>
                  </a:lnTo>
                  <a:lnTo>
                    <a:pt x="20119" y="36902"/>
                  </a:lnTo>
                  <a:lnTo>
                    <a:pt x="20443" y="38295"/>
                  </a:lnTo>
                  <a:lnTo>
                    <a:pt x="20735" y="39720"/>
                  </a:lnTo>
                  <a:lnTo>
                    <a:pt x="20994" y="41113"/>
                  </a:lnTo>
                  <a:lnTo>
                    <a:pt x="21253" y="42539"/>
                  </a:lnTo>
                  <a:lnTo>
                    <a:pt x="21480" y="43964"/>
                  </a:lnTo>
                  <a:lnTo>
                    <a:pt x="21901" y="46816"/>
                  </a:lnTo>
                  <a:lnTo>
                    <a:pt x="22258" y="49699"/>
                  </a:lnTo>
                  <a:lnTo>
                    <a:pt x="22582" y="52582"/>
                  </a:lnTo>
                  <a:lnTo>
                    <a:pt x="22841" y="55466"/>
                  </a:lnTo>
                  <a:lnTo>
                    <a:pt x="23068" y="58349"/>
                  </a:lnTo>
                  <a:lnTo>
                    <a:pt x="23521" y="64116"/>
                  </a:lnTo>
                  <a:lnTo>
                    <a:pt x="23975" y="69883"/>
                  </a:lnTo>
                  <a:lnTo>
                    <a:pt x="24202" y="72766"/>
                  </a:lnTo>
                  <a:lnTo>
                    <a:pt x="24493" y="75617"/>
                  </a:lnTo>
                  <a:lnTo>
                    <a:pt x="24817" y="78501"/>
                  </a:lnTo>
                  <a:lnTo>
                    <a:pt x="25206" y="81352"/>
                  </a:lnTo>
                  <a:lnTo>
                    <a:pt x="25659" y="84203"/>
                  </a:lnTo>
                  <a:lnTo>
                    <a:pt x="25886" y="85628"/>
                  </a:lnTo>
                  <a:lnTo>
                    <a:pt x="26178" y="87054"/>
                  </a:lnTo>
                  <a:lnTo>
                    <a:pt x="26372" y="88091"/>
                  </a:lnTo>
                  <a:lnTo>
                    <a:pt x="26631" y="89160"/>
                  </a:lnTo>
                  <a:lnTo>
                    <a:pt x="26891" y="90164"/>
                  </a:lnTo>
                  <a:lnTo>
                    <a:pt x="27150" y="91201"/>
                  </a:lnTo>
                  <a:lnTo>
                    <a:pt x="27441" y="92173"/>
                  </a:lnTo>
                  <a:lnTo>
                    <a:pt x="27765" y="93177"/>
                  </a:lnTo>
                  <a:lnTo>
                    <a:pt x="28089" y="94117"/>
                  </a:lnTo>
                  <a:lnTo>
                    <a:pt x="28446" y="95056"/>
                  </a:lnTo>
                  <a:lnTo>
                    <a:pt x="28834" y="95996"/>
                  </a:lnTo>
                  <a:lnTo>
                    <a:pt x="29223" y="96903"/>
                  </a:lnTo>
                  <a:lnTo>
                    <a:pt x="29644" y="97810"/>
                  </a:lnTo>
                  <a:lnTo>
                    <a:pt x="30098" y="98685"/>
                  </a:lnTo>
                  <a:lnTo>
                    <a:pt x="30552" y="99527"/>
                  </a:lnTo>
                  <a:lnTo>
                    <a:pt x="31038" y="100369"/>
                  </a:lnTo>
                  <a:lnTo>
                    <a:pt x="31556" y="101179"/>
                  </a:lnTo>
                  <a:lnTo>
                    <a:pt x="32107" y="101989"/>
                  </a:lnTo>
                  <a:lnTo>
                    <a:pt x="32657" y="102767"/>
                  </a:lnTo>
                  <a:lnTo>
                    <a:pt x="33241" y="103512"/>
                  </a:lnTo>
                  <a:lnTo>
                    <a:pt x="33856" y="104257"/>
                  </a:lnTo>
                  <a:lnTo>
                    <a:pt x="34504" y="104970"/>
                  </a:lnTo>
                  <a:lnTo>
                    <a:pt x="35184" y="105650"/>
                  </a:lnTo>
                  <a:lnTo>
                    <a:pt x="35865" y="106331"/>
                  </a:lnTo>
                  <a:lnTo>
                    <a:pt x="36610" y="106979"/>
                  </a:lnTo>
                  <a:lnTo>
                    <a:pt x="37355" y="107626"/>
                  </a:lnTo>
                  <a:lnTo>
                    <a:pt x="38133" y="108242"/>
                  </a:lnTo>
                  <a:lnTo>
                    <a:pt x="38975" y="108825"/>
                  </a:lnTo>
                  <a:lnTo>
                    <a:pt x="39817" y="109376"/>
                  </a:lnTo>
                  <a:lnTo>
                    <a:pt x="40692" y="109927"/>
                  </a:lnTo>
                  <a:lnTo>
                    <a:pt x="41599" y="110445"/>
                  </a:lnTo>
                  <a:lnTo>
                    <a:pt x="42539" y="110931"/>
                  </a:lnTo>
                  <a:lnTo>
                    <a:pt x="43511" y="111417"/>
                  </a:lnTo>
                  <a:lnTo>
                    <a:pt x="44515" y="111871"/>
                  </a:lnTo>
                  <a:lnTo>
                    <a:pt x="47107" y="113005"/>
                  </a:lnTo>
                  <a:lnTo>
                    <a:pt x="48370" y="113555"/>
                  </a:lnTo>
                  <a:lnTo>
                    <a:pt x="49602" y="114171"/>
                  </a:lnTo>
                  <a:lnTo>
                    <a:pt x="50833" y="114754"/>
                  </a:lnTo>
                  <a:lnTo>
                    <a:pt x="52064" y="115402"/>
                  </a:lnTo>
                  <a:lnTo>
                    <a:pt x="53230" y="116050"/>
                  </a:lnTo>
                  <a:lnTo>
                    <a:pt x="54396" y="116698"/>
                  </a:lnTo>
                  <a:lnTo>
                    <a:pt x="55563" y="117411"/>
                  </a:lnTo>
                  <a:lnTo>
                    <a:pt x="56697" y="118156"/>
                  </a:lnTo>
                  <a:lnTo>
                    <a:pt x="57798" y="118933"/>
                  </a:lnTo>
                  <a:lnTo>
                    <a:pt x="58867" y="119776"/>
                  </a:lnTo>
                  <a:lnTo>
                    <a:pt x="59936" y="120650"/>
                  </a:lnTo>
                  <a:lnTo>
                    <a:pt x="60973" y="121590"/>
                  </a:lnTo>
                  <a:lnTo>
                    <a:pt x="62010" y="122562"/>
                  </a:lnTo>
                  <a:lnTo>
                    <a:pt x="63014" y="123599"/>
                  </a:lnTo>
                  <a:lnTo>
                    <a:pt x="63954" y="124635"/>
                  </a:lnTo>
                  <a:lnTo>
                    <a:pt x="64861" y="125705"/>
                  </a:lnTo>
                  <a:lnTo>
                    <a:pt x="65736" y="126774"/>
                  </a:lnTo>
                  <a:lnTo>
                    <a:pt x="66610" y="127875"/>
                  </a:lnTo>
                  <a:lnTo>
                    <a:pt x="67453" y="128977"/>
                  </a:lnTo>
                  <a:lnTo>
                    <a:pt x="68263" y="130111"/>
                  </a:lnTo>
                  <a:lnTo>
                    <a:pt x="69073" y="131245"/>
                  </a:lnTo>
                  <a:lnTo>
                    <a:pt x="69883" y="132411"/>
                  </a:lnTo>
                  <a:lnTo>
                    <a:pt x="71405" y="134744"/>
                  </a:lnTo>
                  <a:lnTo>
                    <a:pt x="72896" y="137109"/>
                  </a:lnTo>
                  <a:lnTo>
                    <a:pt x="74321" y="139506"/>
                  </a:lnTo>
                  <a:lnTo>
                    <a:pt x="75747" y="141936"/>
                  </a:lnTo>
                  <a:lnTo>
                    <a:pt x="77399" y="144884"/>
                  </a:lnTo>
                  <a:lnTo>
                    <a:pt x="79051" y="147865"/>
                  </a:lnTo>
                  <a:lnTo>
                    <a:pt x="80639" y="150845"/>
                  </a:lnTo>
                  <a:lnTo>
                    <a:pt x="82194" y="153858"/>
                  </a:lnTo>
                  <a:lnTo>
                    <a:pt x="83717" y="156904"/>
                  </a:lnTo>
                  <a:lnTo>
                    <a:pt x="85207" y="159949"/>
                  </a:lnTo>
                  <a:lnTo>
                    <a:pt x="86665" y="163027"/>
                  </a:lnTo>
                  <a:lnTo>
                    <a:pt x="88090" y="166105"/>
                  </a:lnTo>
                  <a:lnTo>
                    <a:pt x="89483" y="169183"/>
                  </a:lnTo>
                  <a:lnTo>
                    <a:pt x="90876" y="172293"/>
                  </a:lnTo>
                  <a:lnTo>
                    <a:pt x="93598" y="178513"/>
                  </a:lnTo>
                  <a:lnTo>
                    <a:pt x="96255" y="184766"/>
                  </a:lnTo>
                  <a:lnTo>
                    <a:pt x="98911" y="191019"/>
                  </a:lnTo>
                  <a:lnTo>
                    <a:pt x="98976" y="191181"/>
                  </a:lnTo>
                  <a:lnTo>
                    <a:pt x="99073" y="191278"/>
                  </a:lnTo>
                  <a:lnTo>
                    <a:pt x="99170" y="191375"/>
                  </a:lnTo>
                  <a:lnTo>
                    <a:pt x="99300" y="191408"/>
                  </a:lnTo>
                  <a:lnTo>
                    <a:pt x="99430" y="191440"/>
                  </a:lnTo>
                  <a:lnTo>
                    <a:pt x="99689" y="191440"/>
                  </a:lnTo>
                  <a:lnTo>
                    <a:pt x="99818" y="191375"/>
                  </a:lnTo>
                  <a:lnTo>
                    <a:pt x="99948" y="191343"/>
                  </a:lnTo>
                  <a:lnTo>
                    <a:pt x="100045" y="191246"/>
                  </a:lnTo>
                  <a:lnTo>
                    <a:pt x="100142" y="191148"/>
                  </a:lnTo>
                  <a:lnTo>
                    <a:pt x="100207" y="191051"/>
                  </a:lnTo>
                  <a:lnTo>
                    <a:pt x="100272" y="190922"/>
                  </a:lnTo>
                  <a:lnTo>
                    <a:pt x="100272" y="190792"/>
                  </a:lnTo>
                  <a:lnTo>
                    <a:pt x="100272" y="190630"/>
                  </a:lnTo>
                  <a:lnTo>
                    <a:pt x="100207" y="190468"/>
                  </a:lnTo>
                  <a:lnTo>
                    <a:pt x="97842" y="184831"/>
                  </a:lnTo>
                  <a:lnTo>
                    <a:pt x="95445" y="179226"/>
                  </a:lnTo>
                  <a:lnTo>
                    <a:pt x="93015" y="173589"/>
                  </a:lnTo>
                  <a:lnTo>
                    <a:pt x="90520" y="168016"/>
                  </a:lnTo>
                  <a:lnTo>
                    <a:pt x="89257" y="165230"/>
                  </a:lnTo>
                  <a:lnTo>
                    <a:pt x="87993" y="162476"/>
                  </a:lnTo>
                  <a:lnTo>
                    <a:pt x="86665" y="159690"/>
                  </a:lnTo>
                  <a:lnTo>
                    <a:pt x="85336" y="156969"/>
                  </a:lnTo>
                  <a:lnTo>
                    <a:pt x="83976" y="154215"/>
                  </a:lnTo>
                  <a:lnTo>
                    <a:pt x="82583" y="151493"/>
                  </a:lnTo>
                  <a:lnTo>
                    <a:pt x="81157" y="148772"/>
                  </a:lnTo>
                  <a:lnTo>
                    <a:pt x="79732" y="146083"/>
                  </a:lnTo>
                  <a:lnTo>
                    <a:pt x="77334" y="141742"/>
                  </a:lnTo>
                  <a:lnTo>
                    <a:pt x="76071" y="139538"/>
                  </a:lnTo>
                  <a:lnTo>
                    <a:pt x="74807" y="137368"/>
                  </a:lnTo>
                  <a:lnTo>
                    <a:pt x="73479" y="135165"/>
                  </a:lnTo>
                  <a:lnTo>
                    <a:pt x="72118" y="132994"/>
                  </a:lnTo>
                  <a:lnTo>
                    <a:pt x="70693" y="130856"/>
                  </a:lnTo>
                  <a:lnTo>
                    <a:pt x="69947" y="129819"/>
                  </a:lnTo>
                  <a:lnTo>
                    <a:pt x="69202" y="128782"/>
                  </a:lnTo>
                  <a:lnTo>
                    <a:pt x="68457" y="127746"/>
                  </a:lnTo>
                  <a:lnTo>
                    <a:pt x="67680" y="126741"/>
                  </a:lnTo>
                  <a:lnTo>
                    <a:pt x="66870" y="125737"/>
                  </a:lnTo>
                  <a:lnTo>
                    <a:pt x="66060" y="124765"/>
                  </a:lnTo>
                  <a:lnTo>
                    <a:pt x="65250" y="123825"/>
                  </a:lnTo>
                  <a:lnTo>
                    <a:pt x="64407" y="122886"/>
                  </a:lnTo>
                  <a:lnTo>
                    <a:pt x="63533" y="121946"/>
                  </a:lnTo>
                  <a:lnTo>
                    <a:pt x="62626" y="121072"/>
                  </a:lnTo>
                  <a:lnTo>
                    <a:pt x="61718" y="120197"/>
                  </a:lnTo>
                  <a:lnTo>
                    <a:pt x="60811" y="119355"/>
                  </a:lnTo>
                  <a:lnTo>
                    <a:pt x="59839" y="118545"/>
                  </a:lnTo>
                  <a:lnTo>
                    <a:pt x="58867" y="117767"/>
                  </a:lnTo>
                  <a:lnTo>
                    <a:pt x="57863" y="116989"/>
                  </a:lnTo>
                  <a:lnTo>
                    <a:pt x="56826" y="116277"/>
                  </a:lnTo>
                  <a:lnTo>
                    <a:pt x="55790" y="115596"/>
                  </a:lnTo>
                  <a:lnTo>
                    <a:pt x="54720" y="114916"/>
                  </a:lnTo>
                  <a:lnTo>
                    <a:pt x="53651" y="114300"/>
                  </a:lnTo>
                  <a:lnTo>
                    <a:pt x="52517" y="113750"/>
                  </a:lnTo>
                  <a:lnTo>
                    <a:pt x="51416" y="113231"/>
                  </a:lnTo>
                  <a:lnTo>
                    <a:pt x="50282" y="112713"/>
                  </a:lnTo>
                  <a:lnTo>
                    <a:pt x="47982" y="111741"/>
                  </a:lnTo>
                  <a:lnTo>
                    <a:pt x="45681" y="110801"/>
                  </a:lnTo>
                  <a:lnTo>
                    <a:pt x="44515" y="110316"/>
                  </a:lnTo>
                  <a:lnTo>
                    <a:pt x="43381" y="109797"/>
                  </a:lnTo>
                  <a:lnTo>
                    <a:pt x="42280" y="109279"/>
                  </a:lnTo>
                  <a:lnTo>
                    <a:pt x="41178" y="108696"/>
                  </a:lnTo>
                  <a:lnTo>
                    <a:pt x="40109" y="108080"/>
                  </a:lnTo>
                  <a:lnTo>
                    <a:pt x="39072" y="107400"/>
                  </a:lnTo>
                  <a:lnTo>
                    <a:pt x="38068" y="106687"/>
                  </a:lnTo>
                  <a:lnTo>
                    <a:pt x="37550" y="106298"/>
                  </a:lnTo>
                  <a:lnTo>
                    <a:pt x="37064" y="105909"/>
                  </a:lnTo>
                  <a:lnTo>
                    <a:pt x="36545" y="105423"/>
                  </a:lnTo>
                  <a:lnTo>
                    <a:pt x="36027" y="104937"/>
                  </a:lnTo>
                  <a:lnTo>
                    <a:pt x="35541" y="104419"/>
                  </a:lnTo>
                  <a:lnTo>
                    <a:pt x="35087" y="103933"/>
                  </a:lnTo>
                  <a:lnTo>
                    <a:pt x="34634" y="103382"/>
                  </a:lnTo>
                  <a:lnTo>
                    <a:pt x="34180" y="102864"/>
                  </a:lnTo>
                  <a:lnTo>
                    <a:pt x="33759" y="102313"/>
                  </a:lnTo>
                  <a:lnTo>
                    <a:pt x="33338" y="101730"/>
                  </a:lnTo>
                  <a:lnTo>
                    <a:pt x="32593" y="100564"/>
                  </a:lnTo>
                  <a:lnTo>
                    <a:pt x="31880" y="99365"/>
                  </a:lnTo>
                  <a:lnTo>
                    <a:pt x="31232" y="98134"/>
                  </a:lnTo>
                  <a:lnTo>
                    <a:pt x="30616" y="96870"/>
                  </a:lnTo>
                  <a:lnTo>
                    <a:pt x="30098" y="95574"/>
                  </a:lnTo>
                  <a:lnTo>
                    <a:pt x="29580" y="94279"/>
                  </a:lnTo>
                  <a:lnTo>
                    <a:pt x="29126" y="92950"/>
                  </a:lnTo>
                  <a:lnTo>
                    <a:pt x="28737" y="91589"/>
                  </a:lnTo>
                  <a:lnTo>
                    <a:pt x="28349" y="90229"/>
                  </a:lnTo>
                  <a:lnTo>
                    <a:pt x="28025" y="88868"/>
                  </a:lnTo>
                  <a:lnTo>
                    <a:pt x="27733" y="87507"/>
                  </a:lnTo>
                  <a:lnTo>
                    <a:pt x="27441" y="86147"/>
                  </a:lnTo>
                  <a:lnTo>
                    <a:pt x="27182" y="84656"/>
                  </a:lnTo>
                  <a:lnTo>
                    <a:pt x="26923" y="83166"/>
                  </a:lnTo>
                  <a:lnTo>
                    <a:pt x="26502" y="80185"/>
                  </a:lnTo>
                  <a:lnTo>
                    <a:pt x="26113" y="77205"/>
                  </a:lnTo>
                  <a:lnTo>
                    <a:pt x="25789" y="74192"/>
                  </a:lnTo>
                  <a:lnTo>
                    <a:pt x="25497" y="71179"/>
                  </a:lnTo>
                  <a:lnTo>
                    <a:pt x="25238" y="68166"/>
                  </a:lnTo>
                  <a:lnTo>
                    <a:pt x="24785" y="62140"/>
                  </a:lnTo>
                  <a:lnTo>
                    <a:pt x="24558" y="59127"/>
                  </a:lnTo>
                  <a:lnTo>
                    <a:pt x="24331" y="56114"/>
                  </a:lnTo>
                  <a:lnTo>
                    <a:pt x="24040" y="53101"/>
                  </a:lnTo>
                  <a:lnTo>
                    <a:pt x="23748" y="50088"/>
                  </a:lnTo>
                  <a:lnTo>
                    <a:pt x="23359" y="47107"/>
                  </a:lnTo>
                  <a:lnTo>
                    <a:pt x="22938" y="44094"/>
                  </a:lnTo>
                  <a:lnTo>
                    <a:pt x="22711" y="42604"/>
                  </a:lnTo>
                  <a:lnTo>
                    <a:pt x="22452" y="41113"/>
                  </a:lnTo>
                  <a:lnTo>
                    <a:pt x="22161" y="39623"/>
                  </a:lnTo>
                  <a:lnTo>
                    <a:pt x="21869" y="38165"/>
                  </a:lnTo>
                  <a:lnTo>
                    <a:pt x="21577" y="36805"/>
                  </a:lnTo>
                  <a:lnTo>
                    <a:pt x="21253" y="35444"/>
                  </a:lnTo>
                  <a:lnTo>
                    <a:pt x="20929" y="34116"/>
                  </a:lnTo>
                  <a:lnTo>
                    <a:pt x="20573" y="32755"/>
                  </a:lnTo>
                  <a:lnTo>
                    <a:pt x="20217" y="31426"/>
                  </a:lnTo>
                  <a:lnTo>
                    <a:pt x="19828" y="30098"/>
                  </a:lnTo>
                  <a:lnTo>
                    <a:pt x="19407" y="28802"/>
                  </a:lnTo>
                  <a:lnTo>
                    <a:pt x="18953" y="27474"/>
                  </a:lnTo>
                  <a:lnTo>
                    <a:pt x="18500" y="26178"/>
                  </a:lnTo>
                  <a:lnTo>
                    <a:pt x="18046" y="24882"/>
                  </a:lnTo>
                  <a:lnTo>
                    <a:pt x="17528" y="23586"/>
                  </a:lnTo>
                  <a:lnTo>
                    <a:pt x="17009" y="22323"/>
                  </a:lnTo>
                  <a:lnTo>
                    <a:pt x="16458" y="21059"/>
                  </a:lnTo>
                  <a:lnTo>
                    <a:pt x="15875" y="19828"/>
                  </a:lnTo>
                  <a:lnTo>
                    <a:pt x="15292" y="18564"/>
                  </a:lnTo>
                  <a:lnTo>
                    <a:pt x="14677" y="17366"/>
                  </a:lnTo>
                  <a:lnTo>
                    <a:pt x="14029" y="16135"/>
                  </a:lnTo>
                  <a:lnTo>
                    <a:pt x="13348" y="14936"/>
                  </a:lnTo>
                  <a:lnTo>
                    <a:pt x="12668" y="13770"/>
                  </a:lnTo>
                  <a:lnTo>
                    <a:pt x="11955" y="12603"/>
                  </a:lnTo>
                  <a:lnTo>
                    <a:pt x="11178" y="11469"/>
                  </a:lnTo>
                  <a:lnTo>
                    <a:pt x="10432" y="10335"/>
                  </a:lnTo>
                  <a:lnTo>
                    <a:pt x="9623" y="9234"/>
                  </a:lnTo>
                  <a:lnTo>
                    <a:pt x="8780" y="8132"/>
                  </a:lnTo>
                  <a:lnTo>
                    <a:pt x="7938" y="7063"/>
                  </a:lnTo>
                  <a:lnTo>
                    <a:pt x="7063" y="5994"/>
                  </a:lnTo>
                  <a:lnTo>
                    <a:pt x="6124" y="4990"/>
                  </a:lnTo>
                  <a:lnTo>
                    <a:pt x="5184" y="3985"/>
                  </a:lnTo>
                  <a:lnTo>
                    <a:pt x="4212" y="2981"/>
                  </a:lnTo>
                  <a:lnTo>
                    <a:pt x="3208" y="2009"/>
                  </a:lnTo>
                  <a:lnTo>
                    <a:pt x="2171" y="1070"/>
                  </a:lnTo>
                  <a:lnTo>
                    <a:pt x="1134" y="162"/>
                  </a:lnTo>
                  <a:lnTo>
                    <a:pt x="972" y="65"/>
                  </a:lnTo>
                  <a:lnTo>
                    <a:pt x="843"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18"/>
            <p:cNvSpPr/>
            <p:nvPr/>
          </p:nvSpPr>
          <p:spPr>
            <a:xfrm>
              <a:off x="3003675" y="749200"/>
              <a:ext cx="2369950" cy="4696900"/>
            </a:xfrm>
            <a:custGeom>
              <a:rect b="b" l="l" r="r" t="t"/>
              <a:pathLst>
                <a:path extrusionOk="0" h="187876" w="94798">
                  <a:moveTo>
                    <a:pt x="778" y="0"/>
                  </a:moveTo>
                  <a:lnTo>
                    <a:pt x="649" y="33"/>
                  </a:lnTo>
                  <a:lnTo>
                    <a:pt x="519" y="33"/>
                  </a:lnTo>
                  <a:lnTo>
                    <a:pt x="390" y="97"/>
                  </a:lnTo>
                  <a:lnTo>
                    <a:pt x="292" y="162"/>
                  </a:lnTo>
                  <a:lnTo>
                    <a:pt x="195" y="259"/>
                  </a:lnTo>
                  <a:lnTo>
                    <a:pt x="98" y="356"/>
                  </a:lnTo>
                  <a:lnTo>
                    <a:pt x="33" y="486"/>
                  </a:lnTo>
                  <a:lnTo>
                    <a:pt x="1" y="616"/>
                  </a:lnTo>
                  <a:lnTo>
                    <a:pt x="1" y="745"/>
                  </a:lnTo>
                  <a:lnTo>
                    <a:pt x="1" y="875"/>
                  </a:lnTo>
                  <a:lnTo>
                    <a:pt x="66" y="1037"/>
                  </a:lnTo>
                  <a:lnTo>
                    <a:pt x="130" y="1166"/>
                  </a:lnTo>
                  <a:lnTo>
                    <a:pt x="1815" y="3370"/>
                  </a:lnTo>
                  <a:lnTo>
                    <a:pt x="3435" y="5605"/>
                  </a:lnTo>
                  <a:lnTo>
                    <a:pt x="4990" y="7840"/>
                  </a:lnTo>
                  <a:lnTo>
                    <a:pt x="6513" y="10141"/>
                  </a:lnTo>
                  <a:lnTo>
                    <a:pt x="7971" y="12473"/>
                  </a:lnTo>
                  <a:lnTo>
                    <a:pt x="9396" y="14838"/>
                  </a:lnTo>
                  <a:lnTo>
                    <a:pt x="10757" y="17203"/>
                  </a:lnTo>
                  <a:lnTo>
                    <a:pt x="12053" y="19633"/>
                  </a:lnTo>
                  <a:lnTo>
                    <a:pt x="13316" y="22063"/>
                  </a:lnTo>
                  <a:lnTo>
                    <a:pt x="14515" y="24558"/>
                  </a:lnTo>
                  <a:lnTo>
                    <a:pt x="15649" y="27052"/>
                  </a:lnTo>
                  <a:lnTo>
                    <a:pt x="16751" y="29579"/>
                  </a:lnTo>
                  <a:lnTo>
                    <a:pt x="17787" y="32106"/>
                  </a:lnTo>
                  <a:lnTo>
                    <a:pt x="18759" y="34698"/>
                  </a:lnTo>
                  <a:lnTo>
                    <a:pt x="19666" y="37290"/>
                  </a:lnTo>
                  <a:lnTo>
                    <a:pt x="20541" y="39914"/>
                  </a:lnTo>
                  <a:lnTo>
                    <a:pt x="20962" y="41275"/>
                  </a:lnTo>
                  <a:lnTo>
                    <a:pt x="21351" y="42603"/>
                  </a:lnTo>
                  <a:lnTo>
                    <a:pt x="21707" y="43964"/>
                  </a:lnTo>
                  <a:lnTo>
                    <a:pt x="22064" y="45325"/>
                  </a:lnTo>
                  <a:lnTo>
                    <a:pt x="22388" y="46653"/>
                  </a:lnTo>
                  <a:lnTo>
                    <a:pt x="22679" y="48014"/>
                  </a:lnTo>
                  <a:lnTo>
                    <a:pt x="23230" y="50703"/>
                  </a:lnTo>
                  <a:lnTo>
                    <a:pt x="23716" y="53392"/>
                  </a:lnTo>
                  <a:lnTo>
                    <a:pt x="24137" y="56113"/>
                  </a:lnTo>
                  <a:lnTo>
                    <a:pt x="24526" y="58802"/>
                  </a:lnTo>
                  <a:lnTo>
                    <a:pt x="24850" y="61491"/>
                  </a:lnTo>
                  <a:lnTo>
                    <a:pt x="25142" y="64213"/>
                  </a:lnTo>
                  <a:lnTo>
                    <a:pt x="25401" y="66934"/>
                  </a:lnTo>
                  <a:lnTo>
                    <a:pt x="25854" y="72377"/>
                  </a:lnTo>
                  <a:lnTo>
                    <a:pt x="26276" y="77885"/>
                  </a:lnTo>
                  <a:lnTo>
                    <a:pt x="26729" y="83425"/>
                  </a:lnTo>
                  <a:lnTo>
                    <a:pt x="26924" y="85660"/>
                  </a:lnTo>
                  <a:lnTo>
                    <a:pt x="27215" y="87896"/>
                  </a:lnTo>
                  <a:lnTo>
                    <a:pt x="27377" y="89030"/>
                  </a:lnTo>
                  <a:lnTo>
                    <a:pt x="27572" y="90131"/>
                  </a:lnTo>
                  <a:lnTo>
                    <a:pt x="27798" y="91233"/>
                  </a:lnTo>
                  <a:lnTo>
                    <a:pt x="28025" y="92334"/>
                  </a:lnTo>
                  <a:lnTo>
                    <a:pt x="28284" y="93436"/>
                  </a:lnTo>
                  <a:lnTo>
                    <a:pt x="28576" y="94537"/>
                  </a:lnTo>
                  <a:lnTo>
                    <a:pt x="28900" y="95606"/>
                  </a:lnTo>
                  <a:lnTo>
                    <a:pt x="29256" y="96676"/>
                  </a:lnTo>
                  <a:lnTo>
                    <a:pt x="29645" y="97712"/>
                  </a:lnTo>
                  <a:lnTo>
                    <a:pt x="30066" y="98781"/>
                  </a:lnTo>
                  <a:lnTo>
                    <a:pt x="30520" y="99786"/>
                  </a:lnTo>
                  <a:lnTo>
                    <a:pt x="31006" y="100823"/>
                  </a:lnTo>
                  <a:lnTo>
                    <a:pt x="31556" y="101827"/>
                  </a:lnTo>
                  <a:lnTo>
                    <a:pt x="32140" y="102799"/>
                  </a:lnTo>
                  <a:lnTo>
                    <a:pt x="32755" y="103738"/>
                  </a:lnTo>
                  <a:lnTo>
                    <a:pt x="33403" y="104646"/>
                  </a:lnTo>
                  <a:lnTo>
                    <a:pt x="34116" y="105553"/>
                  </a:lnTo>
                  <a:lnTo>
                    <a:pt x="34829" y="106395"/>
                  </a:lnTo>
                  <a:lnTo>
                    <a:pt x="35574" y="107237"/>
                  </a:lnTo>
                  <a:lnTo>
                    <a:pt x="36319" y="108047"/>
                  </a:lnTo>
                  <a:lnTo>
                    <a:pt x="37129" y="108857"/>
                  </a:lnTo>
                  <a:lnTo>
                    <a:pt x="37939" y="109635"/>
                  </a:lnTo>
                  <a:lnTo>
                    <a:pt x="38749" y="110380"/>
                  </a:lnTo>
                  <a:lnTo>
                    <a:pt x="39591" y="111125"/>
                  </a:lnTo>
                  <a:lnTo>
                    <a:pt x="41308" y="112583"/>
                  </a:lnTo>
                  <a:lnTo>
                    <a:pt x="43090" y="114041"/>
                  </a:lnTo>
                  <a:lnTo>
                    <a:pt x="45099" y="115693"/>
                  </a:lnTo>
                  <a:lnTo>
                    <a:pt x="47107" y="117378"/>
                  </a:lnTo>
                  <a:lnTo>
                    <a:pt x="49084" y="119063"/>
                  </a:lnTo>
                  <a:lnTo>
                    <a:pt x="51060" y="120780"/>
                  </a:lnTo>
                  <a:lnTo>
                    <a:pt x="52971" y="122529"/>
                  </a:lnTo>
                  <a:lnTo>
                    <a:pt x="54883" y="124311"/>
                  </a:lnTo>
                  <a:lnTo>
                    <a:pt x="56794" y="126093"/>
                  </a:lnTo>
                  <a:lnTo>
                    <a:pt x="58641" y="127940"/>
                  </a:lnTo>
                  <a:lnTo>
                    <a:pt x="60488" y="129786"/>
                  </a:lnTo>
                  <a:lnTo>
                    <a:pt x="62302" y="131665"/>
                  </a:lnTo>
                  <a:lnTo>
                    <a:pt x="64084" y="133577"/>
                  </a:lnTo>
                  <a:lnTo>
                    <a:pt x="65801" y="135488"/>
                  </a:lnTo>
                  <a:lnTo>
                    <a:pt x="67518" y="137465"/>
                  </a:lnTo>
                  <a:lnTo>
                    <a:pt x="69203" y="139473"/>
                  </a:lnTo>
                  <a:lnTo>
                    <a:pt x="70855" y="141514"/>
                  </a:lnTo>
                  <a:lnTo>
                    <a:pt x="72475" y="143555"/>
                  </a:lnTo>
                  <a:lnTo>
                    <a:pt x="74289" y="146018"/>
                  </a:lnTo>
                  <a:lnTo>
                    <a:pt x="76071" y="148512"/>
                  </a:lnTo>
                  <a:lnTo>
                    <a:pt x="77788" y="151039"/>
                  </a:lnTo>
                  <a:lnTo>
                    <a:pt x="79408" y="153631"/>
                  </a:lnTo>
                  <a:lnTo>
                    <a:pt x="80996" y="156223"/>
                  </a:lnTo>
                  <a:lnTo>
                    <a:pt x="81773" y="157551"/>
                  </a:lnTo>
                  <a:lnTo>
                    <a:pt x="82518" y="158880"/>
                  </a:lnTo>
                  <a:lnTo>
                    <a:pt x="83231" y="160208"/>
                  </a:lnTo>
                  <a:lnTo>
                    <a:pt x="83944" y="161569"/>
                  </a:lnTo>
                  <a:lnTo>
                    <a:pt x="84657" y="162929"/>
                  </a:lnTo>
                  <a:lnTo>
                    <a:pt x="85305" y="164290"/>
                  </a:lnTo>
                  <a:lnTo>
                    <a:pt x="85985" y="165651"/>
                  </a:lnTo>
                  <a:lnTo>
                    <a:pt x="86601" y="167044"/>
                  </a:lnTo>
                  <a:lnTo>
                    <a:pt x="87216" y="168437"/>
                  </a:lnTo>
                  <a:lnTo>
                    <a:pt x="87832" y="169830"/>
                  </a:lnTo>
                  <a:lnTo>
                    <a:pt x="88415" y="171256"/>
                  </a:lnTo>
                  <a:lnTo>
                    <a:pt x="88966" y="172649"/>
                  </a:lnTo>
                  <a:lnTo>
                    <a:pt x="89484" y="174074"/>
                  </a:lnTo>
                  <a:lnTo>
                    <a:pt x="90002" y="175532"/>
                  </a:lnTo>
                  <a:lnTo>
                    <a:pt x="90521" y="176958"/>
                  </a:lnTo>
                  <a:lnTo>
                    <a:pt x="90974" y="178416"/>
                  </a:lnTo>
                  <a:lnTo>
                    <a:pt x="91428" y="179874"/>
                  </a:lnTo>
                  <a:lnTo>
                    <a:pt x="91849" y="181331"/>
                  </a:lnTo>
                  <a:lnTo>
                    <a:pt x="92270" y="182822"/>
                  </a:lnTo>
                  <a:lnTo>
                    <a:pt x="92659" y="184280"/>
                  </a:lnTo>
                  <a:lnTo>
                    <a:pt x="93015" y="185770"/>
                  </a:lnTo>
                  <a:lnTo>
                    <a:pt x="93372" y="187293"/>
                  </a:lnTo>
                  <a:lnTo>
                    <a:pt x="93404" y="187422"/>
                  </a:lnTo>
                  <a:lnTo>
                    <a:pt x="93469" y="187552"/>
                  </a:lnTo>
                  <a:lnTo>
                    <a:pt x="93566" y="187681"/>
                  </a:lnTo>
                  <a:lnTo>
                    <a:pt x="93696" y="187746"/>
                  </a:lnTo>
                  <a:lnTo>
                    <a:pt x="93825" y="187811"/>
                  </a:lnTo>
                  <a:lnTo>
                    <a:pt x="93955" y="187843"/>
                  </a:lnTo>
                  <a:lnTo>
                    <a:pt x="94084" y="187876"/>
                  </a:lnTo>
                  <a:lnTo>
                    <a:pt x="94214" y="187876"/>
                  </a:lnTo>
                  <a:lnTo>
                    <a:pt x="94344" y="187843"/>
                  </a:lnTo>
                  <a:lnTo>
                    <a:pt x="94473" y="187779"/>
                  </a:lnTo>
                  <a:lnTo>
                    <a:pt x="94570" y="187714"/>
                  </a:lnTo>
                  <a:lnTo>
                    <a:pt x="94668" y="187617"/>
                  </a:lnTo>
                  <a:lnTo>
                    <a:pt x="94732" y="187520"/>
                  </a:lnTo>
                  <a:lnTo>
                    <a:pt x="94797" y="187390"/>
                  </a:lnTo>
                  <a:lnTo>
                    <a:pt x="94797" y="187260"/>
                  </a:lnTo>
                  <a:lnTo>
                    <a:pt x="94765" y="187098"/>
                  </a:lnTo>
                  <a:lnTo>
                    <a:pt x="94214" y="184668"/>
                  </a:lnTo>
                  <a:lnTo>
                    <a:pt x="93598" y="182239"/>
                  </a:lnTo>
                  <a:lnTo>
                    <a:pt x="92918" y="179874"/>
                  </a:lnTo>
                  <a:lnTo>
                    <a:pt x="92173" y="177509"/>
                  </a:lnTo>
                  <a:lnTo>
                    <a:pt x="91395" y="175143"/>
                  </a:lnTo>
                  <a:lnTo>
                    <a:pt x="90521" y="172843"/>
                  </a:lnTo>
                  <a:lnTo>
                    <a:pt x="89646" y="170543"/>
                  </a:lnTo>
                  <a:lnTo>
                    <a:pt x="88674" y="168275"/>
                  </a:lnTo>
                  <a:lnTo>
                    <a:pt x="87670" y="166040"/>
                  </a:lnTo>
                  <a:lnTo>
                    <a:pt x="86633" y="163804"/>
                  </a:lnTo>
                  <a:lnTo>
                    <a:pt x="85531" y="161601"/>
                  </a:lnTo>
                  <a:lnTo>
                    <a:pt x="84397" y="159430"/>
                  </a:lnTo>
                  <a:lnTo>
                    <a:pt x="83199" y="157260"/>
                  </a:lnTo>
                  <a:lnTo>
                    <a:pt x="81968" y="155154"/>
                  </a:lnTo>
                  <a:lnTo>
                    <a:pt x="80704" y="153048"/>
                  </a:lnTo>
                  <a:lnTo>
                    <a:pt x="79376" y="150975"/>
                  </a:lnTo>
                  <a:lnTo>
                    <a:pt x="78015" y="148901"/>
                  </a:lnTo>
                  <a:lnTo>
                    <a:pt x="76622" y="146892"/>
                  </a:lnTo>
                  <a:lnTo>
                    <a:pt x="75164" y="144884"/>
                  </a:lnTo>
                  <a:lnTo>
                    <a:pt x="73706" y="142908"/>
                  </a:lnTo>
                  <a:lnTo>
                    <a:pt x="72183" y="140931"/>
                  </a:lnTo>
                  <a:lnTo>
                    <a:pt x="70661" y="139020"/>
                  </a:lnTo>
                  <a:lnTo>
                    <a:pt x="69073" y="137108"/>
                  </a:lnTo>
                  <a:lnTo>
                    <a:pt x="67453" y="135229"/>
                  </a:lnTo>
                  <a:lnTo>
                    <a:pt x="65833" y="133383"/>
                  </a:lnTo>
                  <a:lnTo>
                    <a:pt x="64149" y="131536"/>
                  </a:lnTo>
                  <a:lnTo>
                    <a:pt x="62464" y="129754"/>
                  </a:lnTo>
                  <a:lnTo>
                    <a:pt x="60747" y="127972"/>
                  </a:lnTo>
                  <a:lnTo>
                    <a:pt x="58997" y="126223"/>
                  </a:lnTo>
                  <a:lnTo>
                    <a:pt x="57216" y="124473"/>
                  </a:lnTo>
                  <a:lnTo>
                    <a:pt x="55434" y="122788"/>
                  </a:lnTo>
                  <a:lnTo>
                    <a:pt x="53619" y="121104"/>
                  </a:lnTo>
                  <a:lnTo>
                    <a:pt x="52583" y="120197"/>
                  </a:lnTo>
                  <a:lnTo>
                    <a:pt x="51514" y="119289"/>
                  </a:lnTo>
                  <a:lnTo>
                    <a:pt x="49375" y="117508"/>
                  </a:lnTo>
                  <a:lnTo>
                    <a:pt x="45002" y="113976"/>
                  </a:lnTo>
                  <a:lnTo>
                    <a:pt x="42863" y="112227"/>
                  </a:lnTo>
                  <a:lnTo>
                    <a:pt x="41794" y="111320"/>
                  </a:lnTo>
                  <a:lnTo>
                    <a:pt x="40725" y="110380"/>
                  </a:lnTo>
                  <a:lnTo>
                    <a:pt x="39688" y="109473"/>
                  </a:lnTo>
                  <a:lnTo>
                    <a:pt x="38684" y="108501"/>
                  </a:lnTo>
                  <a:lnTo>
                    <a:pt x="37712" y="107529"/>
                  </a:lnTo>
                  <a:lnTo>
                    <a:pt x="36740" y="106525"/>
                  </a:lnTo>
                  <a:lnTo>
                    <a:pt x="36254" y="105941"/>
                  </a:lnTo>
                  <a:lnTo>
                    <a:pt x="35768" y="105391"/>
                  </a:lnTo>
                  <a:lnTo>
                    <a:pt x="35282" y="104775"/>
                  </a:lnTo>
                  <a:lnTo>
                    <a:pt x="34829" y="104192"/>
                  </a:lnTo>
                  <a:lnTo>
                    <a:pt x="34407" y="103576"/>
                  </a:lnTo>
                  <a:lnTo>
                    <a:pt x="33986" y="102961"/>
                  </a:lnTo>
                  <a:lnTo>
                    <a:pt x="33209" y="101730"/>
                  </a:lnTo>
                  <a:lnTo>
                    <a:pt x="32496" y="100434"/>
                  </a:lnTo>
                  <a:lnTo>
                    <a:pt x="31848" y="99105"/>
                  </a:lnTo>
                  <a:lnTo>
                    <a:pt x="31265" y="97777"/>
                  </a:lnTo>
                  <a:lnTo>
                    <a:pt x="30747" y="96416"/>
                  </a:lnTo>
                  <a:lnTo>
                    <a:pt x="30293" y="95023"/>
                  </a:lnTo>
                  <a:lnTo>
                    <a:pt x="29872" y="93598"/>
                  </a:lnTo>
                  <a:lnTo>
                    <a:pt x="29515" y="92172"/>
                  </a:lnTo>
                  <a:lnTo>
                    <a:pt x="29191" y="90747"/>
                  </a:lnTo>
                  <a:lnTo>
                    <a:pt x="28900" y="89289"/>
                  </a:lnTo>
                  <a:lnTo>
                    <a:pt x="28673" y="87799"/>
                  </a:lnTo>
                  <a:lnTo>
                    <a:pt x="28446" y="86308"/>
                  </a:lnTo>
                  <a:lnTo>
                    <a:pt x="28284" y="84818"/>
                  </a:lnTo>
                  <a:lnTo>
                    <a:pt x="28025" y="82194"/>
                  </a:lnTo>
                  <a:lnTo>
                    <a:pt x="27798" y="79570"/>
                  </a:lnTo>
                  <a:lnTo>
                    <a:pt x="27377" y="74353"/>
                  </a:lnTo>
                  <a:lnTo>
                    <a:pt x="26988" y="69170"/>
                  </a:lnTo>
                  <a:lnTo>
                    <a:pt x="26794" y="66578"/>
                  </a:lnTo>
                  <a:lnTo>
                    <a:pt x="26567" y="63986"/>
                  </a:lnTo>
                  <a:lnTo>
                    <a:pt x="26308" y="61394"/>
                  </a:lnTo>
                  <a:lnTo>
                    <a:pt x="26016" y="58835"/>
                  </a:lnTo>
                  <a:lnTo>
                    <a:pt x="25660" y="56243"/>
                  </a:lnTo>
                  <a:lnTo>
                    <a:pt x="25271" y="53651"/>
                  </a:lnTo>
                  <a:lnTo>
                    <a:pt x="24818" y="51092"/>
                  </a:lnTo>
                  <a:lnTo>
                    <a:pt x="24299" y="48500"/>
                  </a:lnTo>
                  <a:lnTo>
                    <a:pt x="24040" y="47236"/>
                  </a:lnTo>
                  <a:lnTo>
                    <a:pt x="23716" y="45940"/>
                  </a:lnTo>
                  <a:lnTo>
                    <a:pt x="23392" y="44645"/>
                  </a:lnTo>
                  <a:lnTo>
                    <a:pt x="23036" y="43349"/>
                  </a:lnTo>
                  <a:lnTo>
                    <a:pt x="22193" y="40433"/>
                  </a:lnTo>
                  <a:lnTo>
                    <a:pt x="21254" y="37549"/>
                  </a:lnTo>
                  <a:lnTo>
                    <a:pt x="20250" y="34666"/>
                  </a:lnTo>
                  <a:lnTo>
                    <a:pt x="19213" y="31815"/>
                  </a:lnTo>
                  <a:lnTo>
                    <a:pt x="18047" y="29029"/>
                  </a:lnTo>
                  <a:lnTo>
                    <a:pt x="16848" y="26242"/>
                  </a:lnTo>
                  <a:lnTo>
                    <a:pt x="15584" y="23489"/>
                  </a:lnTo>
                  <a:lnTo>
                    <a:pt x="14256" y="20767"/>
                  </a:lnTo>
                  <a:lnTo>
                    <a:pt x="12863" y="18078"/>
                  </a:lnTo>
                  <a:lnTo>
                    <a:pt x="11373" y="15422"/>
                  </a:lnTo>
                  <a:lnTo>
                    <a:pt x="9850" y="12797"/>
                  </a:lnTo>
                  <a:lnTo>
                    <a:pt x="8262" y="10238"/>
                  </a:lnTo>
                  <a:lnTo>
                    <a:pt x="6610" y="7678"/>
                  </a:lnTo>
                  <a:lnTo>
                    <a:pt x="4893" y="5184"/>
                  </a:lnTo>
                  <a:lnTo>
                    <a:pt x="3111" y="2722"/>
                  </a:lnTo>
                  <a:lnTo>
                    <a:pt x="1264" y="292"/>
                  </a:lnTo>
                  <a:lnTo>
                    <a:pt x="1167" y="162"/>
                  </a:lnTo>
                  <a:lnTo>
                    <a:pt x="1038" y="97"/>
                  </a:lnTo>
                  <a:lnTo>
                    <a:pt x="908" y="33"/>
                  </a:lnTo>
                  <a:lnTo>
                    <a:pt x="77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85" name="Shape 185"/>
        <p:cNvGrpSpPr/>
        <p:nvPr/>
      </p:nvGrpSpPr>
      <p:grpSpPr>
        <a:xfrm>
          <a:off x="0" y="0"/>
          <a:ext cx="0" cy="0"/>
          <a:chOff x="0" y="0"/>
          <a:chExt cx="0" cy="0"/>
        </a:xfrm>
      </p:grpSpPr>
      <p:sp>
        <p:nvSpPr>
          <p:cNvPr id="186" name="Google Shape;186;p19"/>
          <p:cNvSpPr txBox="1"/>
          <p:nvPr>
            <p:ph type="title"/>
          </p:nvPr>
        </p:nvSpPr>
        <p:spPr>
          <a:xfrm>
            <a:off x="3493362" y="1063650"/>
            <a:ext cx="4370700" cy="914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87" name="Google Shape;187;p19"/>
          <p:cNvSpPr txBox="1"/>
          <p:nvPr>
            <p:ph idx="1" type="subTitle"/>
          </p:nvPr>
        </p:nvSpPr>
        <p:spPr>
          <a:xfrm>
            <a:off x="3491862" y="2119350"/>
            <a:ext cx="4373700" cy="1960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1200"/>
              <a:buAutoNum type="arabicPeriod"/>
              <a:defRPr/>
            </a:lvl1pPr>
            <a:lvl2pPr lvl="1" algn="ctr">
              <a:lnSpc>
                <a:spcPct val="100000"/>
              </a:lnSpc>
              <a:spcBef>
                <a:spcPts val="0"/>
              </a:spcBef>
              <a:spcAft>
                <a:spcPts val="0"/>
              </a:spcAft>
              <a:buSzPts val="1200"/>
              <a:buAutoNum type="alphaLcPeriod"/>
              <a:defRPr/>
            </a:lvl2pPr>
            <a:lvl3pPr lvl="2" algn="ctr">
              <a:lnSpc>
                <a:spcPct val="100000"/>
              </a:lnSpc>
              <a:spcBef>
                <a:spcPts val="0"/>
              </a:spcBef>
              <a:spcAft>
                <a:spcPts val="0"/>
              </a:spcAft>
              <a:buSzPts val="1200"/>
              <a:buAutoNum type="romanLcPeriod"/>
              <a:defRPr/>
            </a:lvl3pPr>
            <a:lvl4pPr lvl="3" algn="ctr">
              <a:lnSpc>
                <a:spcPct val="100000"/>
              </a:lnSpc>
              <a:spcBef>
                <a:spcPts val="0"/>
              </a:spcBef>
              <a:spcAft>
                <a:spcPts val="0"/>
              </a:spcAft>
              <a:buSzPts val="1200"/>
              <a:buAutoNum type="arabicPeriod"/>
              <a:defRPr/>
            </a:lvl4pPr>
            <a:lvl5pPr lvl="4" algn="ctr">
              <a:lnSpc>
                <a:spcPct val="100000"/>
              </a:lnSpc>
              <a:spcBef>
                <a:spcPts val="0"/>
              </a:spcBef>
              <a:spcAft>
                <a:spcPts val="0"/>
              </a:spcAft>
              <a:buSzPts val="1200"/>
              <a:buAutoNum type="alphaLcPeriod"/>
              <a:defRPr/>
            </a:lvl5pPr>
            <a:lvl6pPr lvl="5" algn="ctr">
              <a:lnSpc>
                <a:spcPct val="100000"/>
              </a:lnSpc>
              <a:spcBef>
                <a:spcPts val="0"/>
              </a:spcBef>
              <a:spcAft>
                <a:spcPts val="0"/>
              </a:spcAft>
              <a:buSzPts val="1200"/>
              <a:buAutoNum type="romanLcPeriod"/>
              <a:defRPr/>
            </a:lvl6pPr>
            <a:lvl7pPr lvl="6" algn="ctr">
              <a:lnSpc>
                <a:spcPct val="100000"/>
              </a:lnSpc>
              <a:spcBef>
                <a:spcPts val="0"/>
              </a:spcBef>
              <a:spcAft>
                <a:spcPts val="0"/>
              </a:spcAft>
              <a:buSzPts val="1200"/>
              <a:buAutoNum type="arabicPeriod"/>
              <a:defRPr/>
            </a:lvl7pPr>
            <a:lvl8pPr lvl="7" algn="ctr">
              <a:lnSpc>
                <a:spcPct val="100000"/>
              </a:lnSpc>
              <a:spcBef>
                <a:spcPts val="0"/>
              </a:spcBef>
              <a:spcAft>
                <a:spcPts val="0"/>
              </a:spcAft>
              <a:buSzPts val="1200"/>
              <a:buAutoNum type="alphaLcPeriod"/>
              <a:defRPr/>
            </a:lvl8pPr>
            <a:lvl9pPr lvl="8" algn="ctr">
              <a:lnSpc>
                <a:spcPct val="100000"/>
              </a:lnSpc>
              <a:spcBef>
                <a:spcPts val="0"/>
              </a:spcBef>
              <a:spcAft>
                <a:spcPts val="0"/>
              </a:spcAft>
              <a:buSzPts val="1200"/>
              <a:buAutoNum type="romanLcPeriod"/>
              <a:defRPr/>
            </a:lvl9pPr>
          </a:lstStyle>
          <a:p/>
        </p:txBody>
      </p:sp>
      <p:sp>
        <p:nvSpPr>
          <p:cNvPr id="188" name="Google Shape;188;p19"/>
          <p:cNvSpPr/>
          <p:nvPr/>
        </p:nvSpPr>
        <p:spPr>
          <a:xfrm>
            <a:off x="0" y="4871625"/>
            <a:ext cx="9144000" cy="2718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grpSp>
        <p:nvGrpSpPr>
          <p:cNvPr id="189" name="Google Shape;189;p19"/>
          <p:cNvGrpSpPr/>
          <p:nvPr/>
        </p:nvGrpSpPr>
        <p:grpSpPr>
          <a:xfrm flipH="1" rot="10800000">
            <a:off x="-887115" y="3633021"/>
            <a:ext cx="1615930" cy="1969121"/>
            <a:chOff x="1169975" y="400900"/>
            <a:chExt cx="1415000" cy="1724425"/>
          </a:xfrm>
        </p:grpSpPr>
        <p:sp>
          <p:nvSpPr>
            <p:cNvPr id="190" name="Google Shape;190;p19"/>
            <p:cNvSpPr/>
            <p:nvPr/>
          </p:nvSpPr>
          <p:spPr>
            <a:xfrm>
              <a:off x="1169975" y="400900"/>
              <a:ext cx="1415000" cy="1724425"/>
            </a:xfrm>
            <a:custGeom>
              <a:rect b="b" l="l" r="r" t="t"/>
              <a:pathLst>
                <a:path extrusionOk="0" h="68977" w="56600">
                  <a:moveTo>
                    <a:pt x="50152" y="1"/>
                  </a:moveTo>
                  <a:lnTo>
                    <a:pt x="50022" y="33"/>
                  </a:lnTo>
                  <a:lnTo>
                    <a:pt x="49893" y="98"/>
                  </a:lnTo>
                  <a:lnTo>
                    <a:pt x="49796" y="195"/>
                  </a:lnTo>
                  <a:lnTo>
                    <a:pt x="49731" y="293"/>
                  </a:lnTo>
                  <a:lnTo>
                    <a:pt x="49666" y="455"/>
                  </a:lnTo>
                  <a:lnTo>
                    <a:pt x="49212" y="2010"/>
                  </a:lnTo>
                  <a:lnTo>
                    <a:pt x="48791" y="3565"/>
                  </a:lnTo>
                  <a:lnTo>
                    <a:pt x="48402" y="5120"/>
                  </a:lnTo>
                  <a:lnTo>
                    <a:pt x="48079" y="6707"/>
                  </a:lnTo>
                  <a:lnTo>
                    <a:pt x="47755" y="8295"/>
                  </a:lnTo>
                  <a:lnTo>
                    <a:pt x="47528" y="9882"/>
                  </a:lnTo>
                  <a:lnTo>
                    <a:pt x="47301" y="11470"/>
                  </a:lnTo>
                  <a:lnTo>
                    <a:pt x="47139" y="13057"/>
                  </a:lnTo>
                  <a:lnTo>
                    <a:pt x="47009" y="14645"/>
                  </a:lnTo>
                  <a:lnTo>
                    <a:pt x="46945" y="16265"/>
                  </a:lnTo>
                  <a:lnTo>
                    <a:pt x="46912" y="17852"/>
                  </a:lnTo>
                  <a:lnTo>
                    <a:pt x="46945" y="19472"/>
                  </a:lnTo>
                  <a:lnTo>
                    <a:pt x="46977" y="21092"/>
                  </a:lnTo>
                  <a:lnTo>
                    <a:pt x="47107" y="22680"/>
                  </a:lnTo>
                  <a:lnTo>
                    <a:pt x="47269" y="24299"/>
                  </a:lnTo>
                  <a:lnTo>
                    <a:pt x="47463" y="25919"/>
                  </a:lnTo>
                  <a:lnTo>
                    <a:pt x="47593" y="26794"/>
                  </a:lnTo>
                  <a:lnTo>
                    <a:pt x="47755" y="27636"/>
                  </a:lnTo>
                  <a:lnTo>
                    <a:pt x="47949" y="28511"/>
                  </a:lnTo>
                  <a:lnTo>
                    <a:pt x="48143" y="29354"/>
                  </a:lnTo>
                  <a:lnTo>
                    <a:pt x="48629" y="31071"/>
                  </a:lnTo>
                  <a:lnTo>
                    <a:pt x="49148" y="32755"/>
                  </a:lnTo>
                  <a:lnTo>
                    <a:pt x="49698" y="34408"/>
                  </a:lnTo>
                  <a:lnTo>
                    <a:pt x="50314" y="36092"/>
                  </a:lnTo>
                  <a:lnTo>
                    <a:pt x="51577" y="39397"/>
                  </a:lnTo>
                  <a:lnTo>
                    <a:pt x="52193" y="41082"/>
                  </a:lnTo>
                  <a:lnTo>
                    <a:pt x="52776" y="42734"/>
                  </a:lnTo>
                  <a:lnTo>
                    <a:pt x="53327" y="44419"/>
                  </a:lnTo>
                  <a:lnTo>
                    <a:pt x="53845" y="46071"/>
                  </a:lnTo>
                  <a:lnTo>
                    <a:pt x="54299" y="47788"/>
                  </a:lnTo>
                  <a:lnTo>
                    <a:pt x="54493" y="48630"/>
                  </a:lnTo>
                  <a:lnTo>
                    <a:pt x="54655" y="49473"/>
                  </a:lnTo>
                  <a:lnTo>
                    <a:pt x="54817" y="50347"/>
                  </a:lnTo>
                  <a:lnTo>
                    <a:pt x="54914" y="51190"/>
                  </a:lnTo>
                  <a:lnTo>
                    <a:pt x="55012" y="52065"/>
                  </a:lnTo>
                  <a:lnTo>
                    <a:pt x="55109" y="52939"/>
                  </a:lnTo>
                  <a:lnTo>
                    <a:pt x="55141" y="53620"/>
                  </a:lnTo>
                  <a:lnTo>
                    <a:pt x="55141" y="54332"/>
                  </a:lnTo>
                  <a:lnTo>
                    <a:pt x="55109" y="54980"/>
                  </a:lnTo>
                  <a:lnTo>
                    <a:pt x="55076" y="55628"/>
                  </a:lnTo>
                  <a:lnTo>
                    <a:pt x="55012" y="56244"/>
                  </a:lnTo>
                  <a:lnTo>
                    <a:pt x="54947" y="56859"/>
                  </a:lnTo>
                  <a:lnTo>
                    <a:pt x="54850" y="57443"/>
                  </a:lnTo>
                  <a:lnTo>
                    <a:pt x="54720" y="57993"/>
                  </a:lnTo>
                  <a:lnTo>
                    <a:pt x="54558" y="58544"/>
                  </a:lnTo>
                  <a:lnTo>
                    <a:pt x="54396" y="59062"/>
                  </a:lnTo>
                  <a:lnTo>
                    <a:pt x="54202" y="59548"/>
                  </a:lnTo>
                  <a:lnTo>
                    <a:pt x="54007" y="60067"/>
                  </a:lnTo>
                  <a:lnTo>
                    <a:pt x="53781" y="60520"/>
                  </a:lnTo>
                  <a:lnTo>
                    <a:pt x="53554" y="60974"/>
                  </a:lnTo>
                  <a:lnTo>
                    <a:pt x="53295" y="61395"/>
                  </a:lnTo>
                  <a:lnTo>
                    <a:pt x="53003" y="61816"/>
                  </a:lnTo>
                  <a:lnTo>
                    <a:pt x="52744" y="62205"/>
                  </a:lnTo>
                  <a:lnTo>
                    <a:pt x="52420" y="62594"/>
                  </a:lnTo>
                  <a:lnTo>
                    <a:pt x="52096" y="62950"/>
                  </a:lnTo>
                  <a:lnTo>
                    <a:pt x="51772" y="63307"/>
                  </a:lnTo>
                  <a:lnTo>
                    <a:pt x="51415" y="63631"/>
                  </a:lnTo>
                  <a:lnTo>
                    <a:pt x="51059" y="63955"/>
                  </a:lnTo>
                  <a:lnTo>
                    <a:pt x="50670" y="64246"/>
                  </a:lnTo>
                  <a:lnTo>
                    <a:pt x="50282" y="64538"/>
                  </a:lnTo>
                  <a:lnTo>
                    <a:pt x="49860" y="64797"/>
                  </a:lnTo>
                  <a:lnTo>
                    <a:pt x="49439" y="65056"/>
                  </a:lnTo>
                  <a:lnTo>
                    <a:pt x="48564" y="65510"/>
                  </a:lnTo>
                  <a:lnTo>
                    <a:pt x="47657" y="65898"/>
                  </a:lnTo>
                  <a:lnTo>
                    <a:pt x="46718" y="66255"/>
                  </a:lnTo>
                  <a:lnTo>
                    <a:pt x="45746" y="66546"/>
                  </a:lnTo>
                  <a:lnTo>
                    <a:pt x="44709" y="66773"/>
                  </a:lnTo>
                  <a:lnTo>
                    <a:pt x="43672" y="66968"/>
                  </a:lnTo>
                  <a:lnTo>
                    <a:pt x="42603" y="67097"/>
                  </a:lnTo>
                  <a:lnTo>
                    <a:pt x="41502" y="67194"/>
                  </a:lnTo>
                  <a:lnTo>
                    <a:pt x="40400" y="67227"/>
                  </a:lnTo>
                  <a:lnTo>
                    <a:pt x="39299" y="67227"/>
                  </a:lnTo>
                  <a:lnTo>
                    <a:pt x="38165" y="67194"/>
                  </a:lnTo>
                  <a:lnTo>
                    <a:pt x="37031" y="67130"/>
                  </a:lnTo>
                  <a:lnTo>
                    <a:pt x="35929" y="67000"/>
                  </a:lnTo>
                  <a:lnTo>
                    <a:pt x="34795" y="66838"/>
                  </a:lnTo>
                  <a:lnTo>
                    <a:pt x="33661" y="66676"/>
                  </a:lnTo>
                  <a:lnTo>
                    <a:pt x="32560" y="66449"/>
                  </a:lnTo>
                  <a:lnTo>
                    <a:pt x="31491" y="66190"/>
                  </a:lnTo>
                  <a:lnTo>
                    <a:pt x="30422" y="65931"/>
                  </a:lnTo>
                  <a:lnTo>
                    <a:pt x="29353" y="65607"/>
                  </a:lnTo>
                  <a:lnTo>
                    <a:pt x="27538" y="65024"/>
                  </a:lnTo>
                  <a:lnTo>
                    <a:pt x="25724" y="64408"/>
                  </a:lnTo>
                  <a:lnTo>
                    <a:pt x="23942" y="63760"/>
                  </a:lnTo>
                  <a:lnTo>
                    <a:pt x="22128" y="63080"/>
                  </a:lnTo>
                  <a:lnTo>
                    <a:pt x="20346" y="62367"/>
                  </a:lnTo>
                  <a:lnTo>
                    <a:pt x="18564" y="61654"/>
                  </a:lnTo>
                  <a:lnTo>
                    <a:pt x="15033" y="60132"/>
                  </a:lnTo>
                  <a:lnTo>
                    <a:pt x="11501" y="58544"/>
                  </a:lnTo>
                  <a:lnTo>
                    <a:pt x="8002" y="56957"/>
                  </a:lnTo>
                  <a:lnTo>
                    <a:pt x="4503" y="55402"/>
                  </a:lnTo>
                  <a:lnTo>
                    <a:pt x="1004" y="53846"/>
                  </a:lnTo>
                  <a:lnTo>
                    <a:pt x="842" y="53782"/>
                  </a:lnTo>
                  <a:lnTo>
                    <a:pt x="680" y="53782"/>
                  </a:lnTo>
                  <a:lnTo>
                    <a:pt x="551" y="53814"/>
                  </a:lnTo>
                  <a:lnTo>
                    <a:pt x="421" y="53846"/>
                  </a:lnTo>
                  <a:lnTo>
                    <a:pt x="324" y="53911"/>
                  </a:lnTo>
                  <a:lnTo>
                    <a:pt x="227" y="54008"/>
                  </a:lnTo>
                  <a:lnTo>
                    <a:pt x="130" y="54106"/>
                  </a:lnTo>
                  <a:lnTo>
                    <a:pt x="65" y="54235"/>
                  </a:lnTo>
                  <a:lnTo>
                    <a:pt x="32" y="54365"/>
                  </a:lnTo>
                  <a:lnTo>
                    <a:pt x="0" y="54494"/>
                  </a:lnTo>
                  <a:lnTo>
                    <a:pt x="32" y="54624"/>
                  </a:lnTo>
                  <a:lnTo>
                    <a:pt x="32" y="54754"/>
                  </a:lnTo>
                  <a:lnTo>
                    <a:pt x="97" y="54883"/>
                  </a:lnTo>
                  <a:lnTo>
                    <a:pt x="194" y="54980"/>
                  </a:lnTo>
                  <a:lnTo>
                    <a:pt x="292" y="55078"/>
                  </a:lnTo>
                  <a:lnTo>
                    <a:pt x="421" y="55175"/>
                  </a:lnTo>
                  <a:lnTo>
                    <a:pt x="4212" y="56827"/>
                  </a:lnTo>
                  <a:lnTo>
                    <a:pt x="8035" y="58577"/>
                  </a:lnTo>
                  <a:lnTo>
                    <a:pt x="11858" y="60294"/>
                  </a:lnTo>
                  <a:lnTo>
                    <a:pt x="15681" y="62011"/>
                  </a:lnTo>
                  <a:lnTo>
                    <a:pt x="17624" y="62853"/>
                  </a:lnTo>
                  <a:lnTo>
                    <a:pt x="19536" y="63663"/>
                  </a:lnTo>
                  <a:lnTo>
                    <a:pt x="21480" y="64408"/>
                  </a:lnTo>
                  <a:lnTo>
                    <a:pt x="23456" y="65153"/>
                  </a:lnTo>
                  <a:lnTo>
                    <a:pt x="25400" y="65866"/>
                  </a:lnTo>
                  <a:lnTo>
                    <a:pt x="27376" y="66514"/>
                  </a:lnTo>
                  <a:lnTo>
                    <a:pt x="29385" y="67130"/>
                  </a:lnTo>
                  <a:lnTo>
                    <a:pt x="31361" y="67680"/>
                  </a:lnTo>
                  <a:lnTo>
                    <a:pt x="32819" y="68037"/>
                  </a:lnTo>
                  <a:lnTo>
                    <a:pt x="34342" y="68361"/>
                  </a:lnTo>
                  <a:lnTo>
                    <a:pt x="35929" y="68620"/>
                  </a:lnTo>
                  <a:lnTo>
                    <a:pt x="37517" y="68814"/>
                  </a:lnTo>
                  <a:lnTo>
                    <a:pt x="38327" y="68879"/>
                  </a:lnTo>
                  <a:lnTo>
                    <a:pt x="39137" y="68944"/>
                  </a:lnTo>
                  <a:lnTo>
                    <a:pt x="39947" y="68976"/>
                  </a:lnTo>
                  <a:lnTo>
                    <a:pt x="41567" y="68976"/>
                  </a:lnTo>
                  <a:lnTo>
                    <a:pt x="42376" y="68944"/>
                  </a:lnTo>
                  <a:lnTo>
                    <a:pt x="43154" y="68879"/>
                  </a:lnTo>
                  <a:lnTo>
                    <a:pt x="43964" y="68782"/>
                  </a:lnTo>
                  <a:lnTo>
                    <a:pt x="44742" y="68652"/>
                  </a:lnTo>
                  <a:lnTo>
                    <a:pt x="45519" y="68523"/>
                  </a:lnTo>
                  <a:lnTo>
                    <a:pt x="46297" y="68328"/>
                  </a:lnTo>
                  <a:lnTo>
                    <a:pt x="47042" y="68134"/>
                  </a:lnTo>
                  <a:lnTo>
                    <a:pt x="47755" y="67875"/>
                  </a:lnTo>
                  <a:lnTo>
                    <a:pt x="48500" y="67616"/>
                  </a:lnTo>
                  <a:lnTo>
                    <a:pt x="49180" y="67292"/>
                  </a:lnTo>
                  <a:lnTo>
                    <a:pt x="49860" y="66935"/>
                  </a:lnTo>
                  <a:lnTo>
                    <a:pt x="50541" y="66546"/>
                  </a:lnTo>
                  <a:lnTo>
                    <a:pt x="51156" y="66093"/>
                  </a:lnTo>
                  <a:lnTo>
                    <a:pt x="51772" y="65639"/>
                  </a:lnTo>
                  <a:lnTo>
                    <a:pt x="52355" y="65121"/>
                  </a:lnTo>
                  <a:lnTo>
                    <a:pt x="52906" y="64570"/>
                  </a:lnTo>
                  <a:lnTo>
                    <a:pt x="53457" y="63955"/>
                  </a:lnTo>
                  <a:lnTo>
                    <a:pt x="53943" y="63307"/>
                  </a:lnTo>
                  <a:lnTo>
                    <a:pt x="54428" y="62594"/>
                  </a:lnTo>
                  <a:lnTo>
                    <a:pt x="54817" y="61913"/>
                  </a:lnTo>
                  <a:lnTo>
                    <a:pt x="55174" y="61233"/>
                  </a:lnTo>
                  <a:lnTo>
                    <a:pt x="55465" y="60520"/>
                  </a:lnTo>
                  <a:lnTo>
                    <a:pt x="55757" y="59808"/>
                  </a:lnTo>
                  <a:lnTo>
                    <a:pt x="55984" y="59095"/>
                  </a:lnTo>
                  <a:lnTo>
                    <a:pt x="56178" y="58382"/>
                  </a:lnTo>
                  <a:lnTo>
                    <a:pt x="56308" y="57637"/>
                  </a:lnTo>
                  <a:lnTo>
                    <a:pt x="56437" y="56924"/>
                  </a:lnTo>
                  <a:lnTo>
                    <a:pt x="56534" y="56179"/>
                  </a:lnTo>
                  <a:lnTo>
                    <a:pt x="56567" y="55434"/>
                  </a:lnTo>
                  <a:lnTo>
                    <a:pt x="56599" y="54689"/>
                  </a:lnTo>
                  <a:lnTo>
                    <a:pt x="56599" y="53944"/>
                  </a:lnTo>
                  <a:lnTo>
                    <a:pt x="56534" y="53198"/>
                  </a:lnTo>
                  <a:lnTo>
                    <a:pt x="56470" y="52453"/>
                  </a:lnTo>
                  <a:lnTo>
                    <a:pt x="56405" y="51708"/>
                  </a:lnTo>
                  <a:lnTo>
                    <a:pt x="56275" y="50931"/>
                  </a:lnTo>
                  <a:lnTo>
                    <a:pt x="56146" y="50185"/>
                  </a:lnTo>
                  <a:lnTo>
                    <a:pt x="55984" y="49440"/>
                  </a:lnTo>
                  <a:lnTo>
                    <a:pt x="55627" y="47950"/>
                  </a:lnTo>
                  <a:lnTo>
                    <a:pt x="55238" y="46460"/>
                  </a:lnTo>
                  <a:lnTo>
                    <a:pt x="54752" y="45002"/>
                  </a:lnTo>
                  <a:lnTo>
                    <a:pt x="54267" y="43544"/>
                  </a:lnTo>
                  <a:lnTo>
                    <a:pt x="53748" y="42118"/>
                  </a:lnTo>
                  <a:lnTo>
                    <a:pt x="52679" y="39365"/>
                  </a:lnTo>
                  <a:lnTo>
                    <a:pt x="52258" y="38198"/>
                  </a:lnTo>
                  <a:lnTo>
                    <a:pt x="51837" y="37032"/>
                  </a:lnTo>
                  <a:lnTo>
                    <a:pt x="51415" y="35833"/>
                  </a:lnTo>
                  <a:lnTo>
                    <a:pt x="51059" y="34667"/>
                  </a:lnTo>
                  <a:lnTo>
                    <a:pt x="50703" y="33468"/>
                  </a:lnTo>
                  <a:lnTo>
                    <a:pt x="50379" y="32302"/>
                  </a:lnTo>
                  <a:lnTo>
                    <a:pt x="50087" y="31103"/>
                  </a:lnTo>
                  <a:lnTo>
                    <a:pt x="49828" y="29904"/>
                  </a:lnTo>
                  <a:lnTo>
                    <a:pt x="49569" y="28738"/>
                  </a:lnTo>
                  <a:lnTo>
                    <a:pt x="49342" y="27539"/>
                  </a:lnTo>
                  <a:lnTo>
                    <a:pt x="49148" y="26341"/>
                  </a:lnTo>
                  <a:lnTo>
                    <a:pt x="48953" y="25142"/>
                  </a:lnTo>
                  <a:lnTo>
                    <a:pt x="48824" y="23943"/>
                  </a:lnTo>
                  <a:lnTo>
                    <a:pt x="48694" y="22744"/>
                  </a:lnTo>
                  <a:lnTo>
                    <a:pt x="48597" y="21546"/>
                  </a:lnTo>
                  <a:lnTo>
                    <a:pt x="48532" y="20315"/>
                  </a:lnTo>
                  <a:lnTo>
                    <a:pt x="48467" y="19116"/>
                  </a:lnTo>
                  <a:lnTo>
                    <a:pt x="48467" y="17917"/>
                  </a:lnTo>
                  <a:lnTo>
                    <a:pt x="48467" y="16718"/>
                  </a:lnTo>
                  <a:lnTo>
                    <a:pt x="48500" y="15520"/>
                  </a:lnTo>
                  <a:lnTo>
                    <a:pt x="48564" y="14288"/>
                  </a:lnTo>
                  <a:lnTo>
                    <a:pt x="48629" y="13090"/>
                  </a:lnTo>
                  <a:lnTo>
                    <a:pt x="48759" y="11891"/>
                  </a:lnTo>
                  <a:lnTo>
                    <a:pt x="48888" y="10660"/>
                  </a:lnTo>
                  <a:lnTo>
                    <a:pt x="49050" y="9461"/>
                  </a:lnTo>
                  <a:lnTo>
                    <a:pt x="49245" y="8262"/>
                  </a:lnTo>
                  <a:lnTo>
                    <a:pt x="49472" y="7064"/>
                  </a:lnTo>
                  <a:lnTo>
                    <a:pt x="49698" y="5833"/>
                  </a:lnTo>
                  <a:lnTo>
                    <a:pt x="49990" y="4634"/>
                  </a:lnTo>
                  <a:lnTo>
                    <a:pt x="50282" y="3435"/>
                  </a:lnTo>
                  <a:lnTo>
                    <a:pt x="50638" y="2204"/>
                  </a:lnTo>
                  <a:lnTo>
                    <a:pt x="50994" y="1005"/>
                  </a:lnTo>
                  <a:lnTo>
                    <a:pt x="51027" y="843"/>
                  </a:lnTo>
                  <a:lnTo>
                    <a:pt x="51027" y="714"/>
                  </a:lnTo>
                  <a:lnTo>
                    <a:pt x="50994" y="552"/>
                  </a:lnTo>
                  <a:lnTo>
                    <a:pt x="50930" y="422"/>
                  </a:lnTo>
                  <a:lnTo>
                    <a:pt x="50865" y="325"/>
                  </a:lnTo>
                  <a:lnTo>
                    <a:pt x="50768" y="228"/>
                  </a:lnTo>
                  <a:lnTo>
                    <a:pt x="50638" y="131"/>
                  </a:lnTo>
                  <a:lnTo>
                    <a:pt x="50541" y="66"/>
                  </a:lnTo>
                  <a:lnTo>
                    <a:pt x="50411" y="33"/>
                  </a:lnTo>
                  <a:lnTo>
                    <a:pt x="50282"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19"/>
            <p:cNvSpPr/>
            <p:nvPr/>
          </p:nvSpPr>
          <p:spPr>
            <a:xfrm>
              <a:off x="1203175" y="749200"/>
              <a:ext cx="1109650" cy="1073200"/>
            </a:xfrm>
            <a:custGeom>
              <a:rect b="b" l="l" r="r" t="t"/>
              <a:pathLst>
                <a:path extrusionOk="0" h="42928" w="44386">
                  <a:moveTo>
                    <a:pt x="43446" y="0"/>
                  </a:moveTo>
                  <a:lnTo>
                    <a:pt x="43316" y="65"/>
                  </a:lnTo>
                  <a:lnTo>
                    <a:pt x="43219" y="162"/>
                  </a:lnTo>
                  <a:lnTo>
                    <a:pt x="43122" y="292"/>
                  </a:lnTo>
                  <a:lnTo>
                    <a:pt x="42539" y="1231"/>
                  </a:lnTo>
                  <a:lnTo>
                    <a:pt x="42020" y="2171"/>
                  </a:lnTo>
                  <a:lnTo>
                    <a:pt x="41567" y="3110"/>
                  </a:lnTo>
                  <a:lnTo>
                    <a:pt x="41210" y="4082"/>
                  </a:lnTo>
                  <a:lnTo>
                    <a:pt x="40886" y="5054"/>
                  </a:lnTo>
                  <a:lnTo>
                    <a:pt x="40627" y="6026"/>
                  </a:lnTo>
                  <a:lnTo>
                    <a:pt x="40433" y="6998"/>
                  </a:lnTo>
                  <a:lnTo>
                    <a:pt x="40271" y="7970"/>
                  </a:lnTo>
                  <a:lnTo>
                    <a:pt x="40141" y="8974"/>
                  </a:lnTo>
                  <a:lnTo>
                    <a:pt x="40077" y="9946"/>
                  </a:lnTo>
                  <a:lnTo>
                    <a:pt x="40044" y="10951"/>
                  </a:lnTo>
                  <a:lnTo>
                    <a:pt x="40012" y="11955"/>
                  </a:lnTo>
                  <a:lnTo>
                    <a:pt x="40044" y="12959"/>
                  </a:lnTo>
                  <a:lnTo>
                    <a:pt x="40077" y="13964"/>
                  </a:lnTo>
                  <a:lnTo>
                    <a:pt x="40239" y="15972"/>
                  </a:lnTo>
                  <a:lnTo>
                    <a:pt x="40465" y="18013"/>
                  </a:lnTo>
                  <a:lnTo>
                    <a:pt x="40692" y="20054"/>
                  </a:lnTo>
                  <a:lnTo>
                    <a:pt x="40886" y="22096"/>
                  </a:lnTo>
                  <a:lnTo>
                    <a:pt x="41081" y="24169"/>
                  </a:lnTo>
                  <a:lnTo>
                    <a:pt x="41146" y="25173"/>
                  </a:lnTo>
                  <a:lnTo>
                    <a:pt x="41178" y="26210"/>
                  </a:lnTo>
                  <a:lnTo>
                    <a:pt x="41210" y="27214"/>
                  </a:lnTo>
                  <a:lnTo>
                    <a:pt x="41210" y="28251"/>
                  </a:lnTo>
                  <a:lnTo>
                    <a:pt x="41146" y="29255"/>
                  </a:lnTo>
                  <a:lnTo>
                    <a:pt x="41081" y="30292"/>
                  </a:lnTo>
                  <a:lnTo>
                    <a:pt x="40951" y="31297"/>
                  </a:lnTo>
                  <a:lnTo>
                    <a:pt x="40789" y="32301"/>
                  </a:lnTo>
                  <a:lnTo>
                    <a:pt x="40563" y="33338"/>
                  </a:lnTo>
                  <a:lnTo>
                    <a:pt x="40271" y="34342"/>
                  </a:lnTo>
                  <a:lnTo>
                    <a:pt x="39915" y="35314"/>
                  </a:lnTo>
                  <a:lnTo>
                    <a:pt x="39526" y="36221"/>
                  </a:lnTo>
                  <a:lnTo>
                    <a:pt x="39299" y="36642"/>
                  </a:lnTo>
                  <a:lnTo>
                    <a:pt x="39040" y="37063"/>
                  </a:lnTo>
                  <a:lnTo>
                    <a:pt x="38781" y="37485"/>
                  </a:lnTo>
                  <a:lnTo>
                    <a:pt x="38521" y="37841"/>
                  </a:lnTo>
                  <a:lnTo>
                    <a:pt x="38230" y="38230"/>
                  </a:lnTo>
                  <a:lnTo>
                    <a:pt x="37906" y="38586"/>
                  </a:lnTo>
                  <a:lnTo>
                    <a:pt x="37614" y="38910"/>
                  </a:lnTo>
                  <a:lnTo>
                    <a:pt x="37258" y="39234"/>
                  </a:lnTo>
                  <a:lnTo>
                    <a:pt x="36934" y="39526"/>
                  </a:lnTo>
                  <a:lnTo>
                    <a:pt x="36578" y="39817"/>
                  </a:lnTo>
                  <a:lnTo>
                    <a:pt x="36189" y="40076"/>
                  </a:lnTo>
                  <a:lnTo>
                    <a:pt x="35800" y="40303"/>
                  </a:lnTo>
                  <a:lnTo>
                    <a:pt x="35379" y="40530"/>
                  </a:lnTo>
                  <a:lnTo>
                    <a:pt x="34958" y="40724"/>
                  </a:lnTo>
                  <a:lnTo>
                    <a:pt x="34536" y="40919"/>
                  </a:lnTo>
                  <a:lnTo>
                    <a:pt x="34083" y="41048"/>
                  </a:lnTo>
                  <a:lnTo>
                    <a:pt x="33629" y="41178"/>
                  </a:lnTo>
                  <a:lnTo>
                    <a:pt x="33143" y="41308"/>
                  </a:lnTo>
                  <a:lnTo>
                    <a:pt x="32657" y="41372"/>
                  </a:lnTo>
                  <a:lnTo>
                    <a:pt x="32139" y="41437"/>
                  </a:lnTo>
                  <a:lnTo>
                    <a:pt x="31621" y="41470"/>
                  </a:lnTo>
                  <a:lnTo>
                    <a:pt x="31070" y="41470"/>
                  </a:lnTo>
                  <a:lnTo>
                    <a:pt x="30519" y="41437"/>
                  </a:lnTo>
                  <a:lnTo>
                    <a:pt x="29968" y="41405"/>
                  </a:lnTo>
                  <a:lnTo>
                    <a:pt x="29288" y="41308"/>
                  </a:lnTo>
                  <a:lnTo>
                    <a:pt x="28608" y="41210"/>
                  </a:lnTo>
                  <a:lnTo>
                    <a:pt x="27279" y="40919"/>
                  </a:lnTo>
                  <a:lnTo>
                    <a:pt x="25919" y="40595"/>
                  </a:lnTo>
                  <a:lnTo>
                    <a:pt x="24590" y="40174"/>
                  </a:lnTo>
                  <a:lnTo>
                    <a:pt x="23262" y="39752"/>
                  </a:lnTo>
                  <a:lnTo>
                    <a:pt x="21934" y="39299"/>
                  </a:lnTo>
                  <a:lnTo>
                    <a:pt x="19374" y="38359"/>
                  </a:lnTo>
                  <a:lnTo>
                    <a:pt x="16977" y="37485"/>
                  </a:lnTo>
                  <a:lnTo>
                    <a:pt x="14612" y="36513"/>
                  </a:lnTo>
                  <a:lnTo>
                    <a:pt x="12279" y="35508"/>
                  </a:lnTo>
                  <a:lnTo>
                    <a:pt x="9979" y="34472"/>
                  </a:lnTo>
                  <a:lnTo>
                    <a:pt x="7679" y="33370"/>
                  </a:lnTo>
                  <a:lnTo>
                    <a:pt x="5411" y="32204"/>
                  </a:lnTo>
                  <a:lnTo>
                    <a:pt x="3175" y="31037"/>
                  </a:lnTo>
                  <a:lnTo>
                    <a:pt x="940" y="29774"/>
                  </a:lnTo>
                  <a:lnTo>
                    <a:pt x="810" y="29709"/>
                  </a:lnTo>
                  <a:lnTo>
                    <a:pt x="648" y="29677"/>
                  </a:lnTo>
                  <a:lnTo>
                    <a:pt x="519" y="29709"/>
                  </a:lnTo>
                  <a:lnTo>
                    <a:pt x="421" y="29741"/>
                  </a:lnTo>
                  <a:lnTo>
                    <a:pt x="292" y="29806"/>
                  </a:lnTo>
                  <a:lnTo>
                    <a:pt x="195" y="29871"/>
                  </a:lnTo>
                  <a:lnTo>
                    <a:pt x="130" y="30001"/>
                  </a:lnTo>
                  <a:lnTo>
                    <a:pt x="65" y="30098"/>
                  </a:lnTo>
                  <a:lnTo>
                    <a:pt x="33" y="30227"/>
                  </a:lnTo>
                  <a:lnTo>
                    <a:pt x="0" y="30357"/>
                  </a:lnTo>
                  <a:lnTo>
                    <a:pt x="0" y="30519"/>
                  </a:lnTo>
                  <a:lnTo>
                    <a:pt x="33" y="30649"/>
                  </a:lnTo>
                  <a:lnTo>
                    <a:pt x="65" y="30778"/>
                  </a:lnTo>
                  <a:lnTo>
                    <a:pt x="162" y="30908"/>
                  </a:lnTo>
                  <a:lnTo>
                    <a:pt x="259" y="31005"/>
                  </a:lnTo>
                  <a:lnTo>
                    <a:pt x="389" y="31102"/>
                  </a:lnTo>
                  <a:lnTo>
                    <a:pt x="3175" y="32657"/>
                  </a:lnTo>
                  <a:lnTo>
                    <a:pt x="4568" y="33402"/>
                  </a:lnTo>
                  <a:lnTo>
                    <a:pt x="5994" y="34115"/>
                  </a:lnTo>
                  <a:lnTo>
                    <a:pt x="7419" y="34828"/>
                  </a:lnTo>
                  <a:lnTo>
                    <a:pt x="8845" y="35508"/>
                  </a:lnTo>
                  <a:lnTo>
                    <a:pt x="10270" y="36189"/>
                  </a:lnTo>
                  <a:lnTo>
                    <a:pt x="11728" y="36837"/>
                  </a:lnTo>
                  <a:lnTo>
                    <a:pt x="13186" y="37485"/>
                  </a:lnTo>
                  <a:lnTo>
                    <a:pt x="14644" y="38100"/>
                  </a:lnTo>
                  <a:lnTo>
                    <a:pt x="16134" y="38683"/>
                  </a:lnTo>
                  <a:lnTo>
                    <a:pt x="17625" y="39234"/>
                  </a:lnTo>
                  <a:lnTo>
                    <a:pt x="19115" y="39785"/>
                  </a:lnTo>
                  <a:lnTo>
                    <a:pt x="20605" y="40336"/>
                  </a:lnTo>
                  <a:lnTo>
                    <a:pt x="22128" y="40822"/>
                  </a:lnTo>
                  <a:lnTo>
                    <a:pt x="23651" y="41308"/>
                  </a:lnTo>
                  <a:lnTo>
                    <a:pt x="25465" y="41858"/>
                  </a:lnTo>
                  <a:lnTo>
                    <a:pt x="26405" y="42117"/>
                  </a:lnTo>
                  <a:lnTo>
                    <a:pt x="27344" y="42344"/>
                  </a:lnTo>
                  <a:lnTo>
                    <a:pt x="28316" y="42539"/>
                  </a:lnTo>
                  <a:lnTo>
                    <a:pt x="29288" y="42733"/>
                  </a:lnTo>
                  <a:lnTo>
                    <a:pt x="30228" y="42863"/>
                  </a:lnTo>
                  <a:lnTo>
                    <a:pt x="31200" y="42927"/>
                  </a:lnTo>
                  <a:lnTo>
                    <a:pt x="32139" y="42927"/>
                  </a:lnTo>
                  <a:lnTo>
                    <a:pt x="33079" y="42863"/>
                  </a:lnTo>
                  <a:lnTo>
                    <a:pt x="33565" y="42830"/>
                  </a:lnTo>
                  <a:lnTo>
                    <a:pt x="34018" y="42733"/>
                  </a:lnTo>
                  <a:lnTo>
                    <a:pt x="34472" y="42636"/>
                  </a:lnTo>
                  <a:lnTo>
                    <a:pt x="34925" y="42506"/>
                  </a:lnTo>
                  <a:lnTo>
                    <a:pt x="35379" y="42377"/>
                  </a:lnTo>
                  <a:lnTo>
                    <a:pt x="35800" y="42182"/>
                  </a:lnTo>
                  <a:lnTo>
                    <a:pt x="36254" y="41988"/>
                  </a:lnTo>
                  <a:lnTo>
                    <a:pt x="36675" y="41761"/>
                  </a:lnTo>
                  <a:lnTo>
                    <a:pt x="37096" y="41534"/>
                  </a:lnTo>
                  <a:lnTo>
                    <a:pt x="37485" y="41243"/>
                  </a:lnTo>
                  <a:lnTo>
                    <a:pt x="37873" y="40951"/>
                  </a:lnTo>
                  <a:lnTo>
                    <a:pt x="38295" y="40595"/>
                  </a:lnTo>
                  <a:lnTo>
                    <a:pt x="38781" y="40109"/>
                  </a:lnTo>
                  <a:lnTo>
                    <a:pt x="39234" y="39655"/>
                  </a:lnTo>
                  <a:lnTo>
                    <a:pt x="39655" y="39137"/>
                  </a:lnTo>
                  <a:lnTo>
                    <a:pt x="40044" y="38651"/>
                  </a:lnTo>
                  <a:lnTo>
                    <a:pt x="40401" y="38133"/>
                  </a:lnTo>
                  <a:lnTo>
                    <a:pt x="40724" y="37614"/>
                  </a:lnTo>
                  <a:lnTo>
                    <a:pt x="41048" y="37063"/>
                  </a:lnTo>
                  <a:lnTo>
                    <a:pt x="41308" y="36513"/>
                  </a:lnTo>
                  <a:lnTo>
                    <a:pt x="41567" y="35962"/>
                  </a:lnTo>
                  <a:lnTo>
                    <a:pt x="41794" y="35411"/>
                  </a:lnTo>
                  <a:lnTo>
                    <a:pt x="41988" y="34828"/>
                  </a:lnTo>
                  <a:lnTo>
                    <a:pt x="42182" y="34245"/>
                  </a:lnTo>
                  <a:lnTo>
                    <a:pt x="42344" y="33662"/>
                  </a:lnTo>
                  <a:lnTo>
                    <a:pt x="42474" y="33078"/>
                  </a:lnTo>
                  <a:lnTo>
                    <a:pt x="42604" y="32463"/>
                  </a:lnTo>
                  <a:lnTo>
                    <a:pt x="42701" y="31847"/>
                  </a:lnTo>
                  <a:lnTo>
                    <a:pt x="42830" y="30616"/>
                  </a:lnTo>
                  <a:lnTo>
                    <a:pt x="42895" y="29353"/>
                  </a:lnTo>
                  <a:lnTo>
                    <a:pt x="42928" y="28089"/>
                  </a:lnTo>
                  <a:lnTo>
                    <a:pt x="42895" y="26793"/>
                  </a:lnTo>
                  <a:lnTo>
                    <a:pt x="42830" y="25465"/>
                  </a:lnTo>
                  <a:lnTo>
                    <a:pt x="42733" y="24137"/>
                  </a:lnTo>
                  <a:lnTo>
                    <a:pt x="42474" y="21480"/>
                  </a:lnTo>
                  <a:lnTo>
                    <a:pt x="42150" y="18759"/>
                  </a:lnTo>
                  <a:lnTo>
                    <a:pt x="41858" y="16070"/>
                  </a:lnTo>
                  <a:lnTo>
                    <a:pt x="41761" y="14741"/>
                  </a:lnTo>
                  <a:lnTo>
                    <a:pt x="41664" y="13413"/>
                  </a:lnTo>
                  <a:lnTo>
                    <a:pt x="41632" y="12085"/>
                  </a:lnTo>
                  <a:lnTo>
                    <a:pt x="41632" y="10789"/>
                  </a:lnTo>
                  <a:lnTo>
                    <a:pt x="41696" y="9493"/>
                  </a:lnTo>
                  <a:lnTo>
                    <a:pt x="41794" y="8229"/>
                  </a:lnTo>
                  <a:lnTo>
                    <a:pt x="41988" y="6966"/>
                  </a:lnTo>
                  <a:lnTo>
                    <a:pt x="42118" y="6350"/>
                  </a:lnTo>
                  <a:lnTo>
                    <a:pt x="42247" y="5735"/>
                  </a:lnTo>
                  <a:lnTo>
                    <a:pt x="42409" y="5151"/>
                  </a:lnTo>
                  <a:lnTo>
                    <a:pt x="42604" y="4568"/>
                  </a:lnTo>
                  <a:lnTo>
                    <a:pt x="42830" y="3953"/>
                  </a:lnTo>
                  <a:lnTo>
                    <a:pt x="43057" y="3402"/>
                  </a:lnTo>
                  <a:lnTo>
                    <a:pt x="43316" y="2819"/>
                  </a:lnTo>
                  <a:lnTo>
                    <a:pt x="43576" y="2268"/>
                  </a:lnTo>
                  <a:lnTo>
                    <a:pt x="43899" y="1717"/>
                  </a:lnTo>
                  <a:lnTo>
                    <a:pt x="44256" y="1166"/>
                  </a:lnTo>
                  <a:lnTo>
                    <a:pt x="44321" y="1004"/>
                  </a:lnTo>
                  <a:lnTo>
                    <a:pt x="44353" y="875"/>
                  </a:lnTo>
                  <a:lnTo>
                    <a:pt x="44385" y="713"/>
                  </a:lnTo>
                  <a:lnTo>
                    <a:pt x="44353" y="583"/>
                  </a:lnTo>
                  <a:lnTo>
                    <a:pt x="44321" y="454"/>
                  </a:lnTo>
                  <a:lnTo>
                    <a:pt x="44223" y="356"/>
                  </a:lnTo>
                  <a:lnTo>
                    <a:pt x="44159" y="227"/>
                  </a:lnTo>
                  <a:lnTo>
                    <a:pt x="44061" y="130"/>
                  </a:lnTo>
                  <a:lnTo>
                    <a:pt x="43932" y="65"/>
                  </a:lnTo>
                  <a:lnTo>
                    <a:pt x="43835" y="33"/>
                  </a:lnTo>
                  <a:lnTo>
                    <a:pt x="4370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19"/>
            <p:cNvSpPr/>
            <p:nvPr/>
          </p:nvSpPr>
          <p:spPr>
            <a:xfrm>
              <a:off x="1175625" y="771875"/>
              <a:ext cx="963875" cy="745175"/>
            </a:xfrm>
            <a:custGeom>
              <a:rect b="b" l="l" r="r" t="t"/>
              <a:pathLst>
                <a:path extrusionOk="0" h="29807" w="38555">
                  <a:moveTo>
                    <a:pt x="37615" y="0"/>
                  </a:moveTo>
                  <a:lnTo>
                    <a:pt x="37518" y="65"/>
                  </a:lnTo>
                  <a:lnTo>
                    <a:pt x="37388" y="162"/>
                  </a:lnTo>
                  <a:lnTo>
                    <a:pt x="37291" y="292"/>
                  </a:lnTo>
                  <a:lnTo>
                    <a:pt x="36513" y="1491"/>
                  </a:lnTo>
                  <a:lnTo>
                    <a:pt x="35833" y="2689"/>
                  </a:lnTo>
                  <a:lnTo>
                    <a:pt x="35185" y="3953"/>
                  </a:lnTo>
                  <a:lnTo>
                    <a:pt x="34893" y="4568"/>
                  </a:lnTo>
                  <a:lnTo>
                    <a:pt x="34634" y="5216"/>
                  </a:lnTo>
                  <a:lnTo>
                    <a:pt x="34375" y="5864"/>
                  </a:lnTo>
                  <a:lnTo>
                    <a:pt x="34148" y="6545"/>
                  </a:lnTo>
                  <a:lnTo>
                    <a:pt x="33921" y="7193"/>
                  </a:lnTo>
                  <a:lnTo>
                    <a:pt x="33727" y="7873"/>
                  </a:lnTo>
                  <a:lnTo>
                    <a:pt x="33565" y="8553"/>
                  </a:lnTo>
                  <a:lnTo>
                    <a:pt x="33403" y="9234"/>
                  </a:lnTo>
                  <a:lnTo>
                    <a:pt x="33306" y="9946"/>
                  </a:lnTo>
                  <a:lnTo>
                    <a:pt x="33209" y="10659"/>
                  </a:lnTo>
                  <a:lnTo>
                    <a:pt x="33144" y="11404"/>
                  </a:lnTo>
                  <a:lnTo>
                    <a:pt x="33144" y="12214"/>
                  </a:lnTo>
                  <a:lnTo>
                    <a:pt x="33209" y="13057"/>
                  </a:lnTo>
                  <a:lnTo>
                    <a:pt x="33273" y="13964"/>
                  </a:lnTo>
                  <a:lnTo>
                    <a:pt x="33533" y="15875"/>
                  </a:lnTo>
                  <a:lnTo>
                    <a:pt x="33792" y="17819"/>
                  </a:lnTo>
                  <a:lnTo>
                    <a:pt x="33921" y="18791"/>
                  </a:lnTo>
                  <a:lnTo>
                    <a:pt x="33986" y="19731"/>
                  </a:lnTo>
                  <a:lnTo>
                    <a:pt x="34019" y="20670"/>
                  </a:lnTo>
                  <a:lnTo>
                    <a:pt x="34019" y="21545"/>
                  </a:lnTo>
                  <a:lnTo>
                    <a:pt x="33954" y="22387"/>
                  </a:lnTo>
                  <a:lnTo>
                    <a:pt x="33889" y="22776"/>
                  </a:lnTo>
                  <a:lnTo>
                    <a:pt x="33824" y="23165"/>
                  </a:lnTo>
                  <a:lnTo>
                    <a:pt x="33695" y="23554"/>
                  </a:lnTo>
                  <a:lnTo>
                    <a:pt x="33597" y="23910"/>
                  </a:lnTo>
                  <a:lnTo>
                    <a:pt x="33435" y="24234"/>
                  </a:lnTo>
                  <a:lnTo>
                    <a:pt x="33273" y="24558"/>
                  </a:lnTo>
                  <a:lnTo>
                    <a:pt x="32885" y="25109"/>
                  </a:lnTo>
                  <a:lnTo>
                    <a:pt x="32496" y="25595"/>
                  </a:lnTo>
                  <a:lnTo>
                    <a:pt x="32075" y="26048"/>
                  </a:lnTo>
                  <a:lnTo>
                    <a:pt x="31621" y="26469"/>
                  </a:lnTo>
                  <a:lnTo>
                    <a:pt x="31168" y="26826"/>
                  </a:lnTo>
                  <a:lnTo>
                    <a:pt x="30682" y="27150"/>
                  </a:lnTo>
                  <a:lnTo>
                    <a:pt x="30163" y="27409"/>
                  </a:lnTo>
                  <a:lnTo>
                    <a:pt x="29645" y="27636"/>
                  </a:lnTo>
                  <a:lnTo>
                    <a:pt x="29094" y="27830"/>
                  </a:lnTo>
                  <a:lnTo>
                    <a:pt x="28543" y="27992"/>
                  </a:lnTo>
                  <a:lnTo>
                    <a:pt x="27960" y="28122"/>
                  </a:lnTo>
                  <a:lnTo>
                    <a:pt x="27377" y="28219"/>
                  </a:lnTo>
                  <a:lnTo>
                    <a:pt x="26761" y="28284"/>
                  </a:lnTo>
                  <a:lnTo>
                    <a:pt x="26146" y="28348"/>
                  </a:lnTo>
                  <a:lnTo>
                    <a:pt x="25530" y="28348"/>
                  </a:lnTo>
                  <a:lnTo>
                    <a:pt x="24915" y="28316"/>
                  </a:lnTo>
                  <a:lnTo>
                    <a:pt x="24299" y="28284"/>
                  </a:lnTo>
                  <a:lnTo>
                    <a:pt x="23651" y="28251"/>
                  </a:lnTo>
                  <a:lnTo>
                    <a:pt x="22388" y="28057"/>
                  </a:lnTo>
                  <a:lnTo>
                    <a:pt x="21124" y="27830"/>
                  </a:lnTo>
                  <a:lnTo>
                    <a:pt x="19893" y="27571"/>
                  </a:lnTo>
                  <a:lnTo>
                    <a:pt x="18662" y="27247"/>
                  </a:lnTo>
                  <a:lnTo>
                    <a:pt x="17463" y="26923"/>
                  </a:lnTo>
                  <a:lnTo>
                    <a:pt x="15293" y="26275"/>
                  </a:lnTo>
                  <a:lnTo>
                    <a:pt x="13414" y="25659"/>
                  </a:lnTo>
                  <a:lnTo>
                    <a:pt x="11567" y="25011"/>
                  </a:lnTo>
                  <a:lnTo>
                    <a:pt x="9720" y="24299"/>
                  </a:lnTo>
                  <a:lnTo>
                    <a:pt x="7938" y="23521"/>
                  </a:lnTo>
                  <a:lnTo>
                    <a:pt x="6156" y="22711"/>
                  </a:lnTo>
                  <a:lnTo>
                    <a:pt x="4375" y="21836"/>
                  </a:lnTo>
                  <a:lnTo>
                    <a:pt x="2657" y="20929"/>
                  </a:lnTo>
                  <a:lnTo>
                    <a:pt x="940" y="19957"/>
                  </a:lnTo>
                  <a:lnTo>
                    <a:pt x="778" y="19893"/>
                  </a:lnTo>
                  <a:lnTo>
                    <a:pt x="649" y="19860"/>
                  </a:lnTo>
                  <a:lnTo>
                    <a:pt x="519" y="19893"/>
                  </a:lnTo>
                  <a:lnTo>
                    <a:pt x="390" y="19925"/>
                  </a:lnTo>
                  <a:lnTo>
                    <a:pt x="292" y="19990"/>
                  </a:lnTo>
                  <a:lnTo>
                    <a:pt x="195" y="20055"/>
                  </a:lnTo>
                  <a:lnTo>
                    <a:pt x="130" y="20152"/>
                  </a:lnTo>
                  <a:lnTo>
                    <a:pt x="66" y="20281"/>
                  </a:lnTo>
                  <a:lnTo>
                    <a:pt x="1" y="20411"/>
                  </a:lnTo>
                  <a:lnTo>
                    <a:pt x="1" y="20541"/>
                  </a:lnTo>
                  <a:lnTo>
                    <a:pt x="1" y="20703"/>
                  </a:lnTo>
                  <a:lnTo>
                    <a:pt x="1" y="20832"/>
                  </a:lnTo>
                  <a:lnTo>
                    <a:pt x="66" y="20962"/>
                  </a:lnTo>
                  <a:lnTo>
                    <a:pt x="130" y="21091"/>
                  </a:lnTo>
                  <a:lnTo>
                    <a:pt x="228" y="21189"/>
                  </a:lnTo>
                  <a:lnTo>
                    <a:pt x="390" y="21286"/>
                  </a:lnTo>
                  <a:lnTo>
                    <a:pt x="2398" y="22387"/>
                  </a:lnTo>
                  <a:lnTo>
                    <a:pt x="4407" y="23424"/>
                  </a:lnTo>
                  <a:lnTo>
                    <a:pt x="6480" y="24428"/>
                  </a:lnTo>
                  <a:lnTo>
                    <a:pt x="8554" y="25335"/>
                  </a:lnTo>
                  <a:lnTo>
                    <a:pt x="10660" y="26178"/>
                  </a:lnTo>
                  <a:lnTo>
                    <a:pt x="11729" y="26599"/>
                  </a:lnTo>
                  <a:lnTo>
                    <a:pt x="12830" y="26955"/>
                  </a:lnTo>
                  <a:lnTo>
                    <a:pt x="13899" y="27312"/>
                  </a:lnTo>
                  <a:lnTo>
                    <a:pt x="15001" y="27668"/>
                  </a:lnTo>
                  <a:lnTo>
                    <a:pt x="16103" y="27992"/>
                  </a:lnTo>
                  <a:lnTo>
                    <a:pt x="17204" y="28284"/>
                  </a:lnTo>
                  <a:lnTo>
                    <a:pt x="18759" y="28705"/>
                  </a:lnTo>
                  <a:lnTo>
                    <a:pt x="20444" y="29094"/>
                  </a:lnTo>
                  <a:lnTo>
                    <a:pt x="21286" y="29288"/>
                  </a:lnTo>
                  <a:lnTo>
                    <a:pt x="22129" y="29450"/>
                  </a:lnTo>
                  <a:lnTo>
                    <a:pt x="23003" y="29580"/>
                  </a:lnTo>
                  <a:lnTo>
                    <a:pt x="23878" y="29709"/>
                  </a:lnTo>
                  <a:lnTo>
                    <a:pt x="24753" y="29774"/>
                  </a:lnTo>
                  <a:lnTo>
                    <a:pt x="25595" y="29806"/>
                  </a:lnTo>
                  <a:lnTo>
                    <a:pt x="26470" y="29806"/>
                  </a:lnTo>
                  <a:lnTo>
                    <a:pt x="27312" y="29774"/>
                  </a:lnTo>
                  <a:lnTo>
                    <a:pt x="28155" y="29677"/>
                  </a:lnTo>
                  <a:lnTo>
                    <a:pt x="28997" y="29515"/>
                  </a:lnTo>
                  <a:lnTo>
                    <a:pt x="29807" y="29288"/>
                  </a:lnTo>
                  <a:lnTo>
                    <a:pt x="30584" y="28996"/>
                  </a:lnTo>
                  <a:lnTo>
                    <a:pt x="31103" y="28737"/>
                  </a:lnTo>
                  <a:lnTo>
                    <a:pt x="31621" y="28478"/>
                  </a:lnTo>
                  <a:lnTo>
                    <a:pt x="32075" y="28186"/>
                  </a:lnTo>
                  <a:lnTo>
                    <a:pt x="32496" y="27863"/>
                  </a:lnTo>
                  <a:lnTo>
                    <a:pt x="32885" y="27506"/>
                  </a:lnTo>
                  <a:lnTo>
                    <a:pt x="33241" y="27117"/>
                  </a:lnTo>
                  <a:lnTo>
                    <a:pt x="33597" y="26729"/>
                  </a:lnTo>
                  <a:lnTo>
                    <a:pt x="33889" y="26275"/>
                  </a:lnTo>
                  <a:lnTo>
                    <a:pt x="34148" y="25854"/>
                  </a:lnTo>
                  <a:lnTo>
                    <a:pt x="34407" y="25368"/>
                  </a:lnTo>
                  <a:lnTo>
                    <a:pt x="34602" y="24882"/>
                  </a:lnTo>
                  <a:lnTo>
                    <a:pt x="34764" y="24396"/>
                  </a:lnTo>
                  <a:lnTo>
                    <a:pt x="34926" y="23878"/>
                  </a:lnTo>
                  <a:lnTo>
                    <a:pt x="35023" y="23327"/>
                  </a:lnTo>
                  <a:lnTo>
                    <a:pt x="35120" y="22776"/>
                  </a:lnTo>
                  <a:lnTo>
                    <a:pt x="35153" y="22193"/>
                  </a:lnTo>
                  <a:lnTo>
                    <a:pt x="35185" y="21577"/>
                  </a:lnTo>
                  <a:lnTo>
                    <a:pt x="35185" y="20962"/>
                  </a:lnTo>
                  <a:lnTo>
                    <a:pt x="35153" y="20346"/>
                  </a:lnTo>
                  <a:lnTo>
                    <a:pt x="35120" y="19731"/>
                  </a:lnTo>
                  <a:lnTo>
                    <a:pt x="34991" y="18532"/>
                  </a:lnTo>
                  <a:lnTo>
                    <a:pt x="34829" y="17301"/>
                  </a:lnTo>
                  <a:lnTo>
                    <a:pt x="34667" y="16070"/>
                  </a:lnTo>
                  <a:lnTo>
                    <a:pt x="34537" y="14871"/>
                  </a:lnTo>
                  <a:lnTo>
                    <a:pt x="34472" y="13640"/>
                  </a:lnTo>
                  <a:lnTo>
                    <a:pt x="34472" y="13024"/>
                  </a:lnTo>
                  <a:lnTo>
                    <a:pt x="34472" y="12409"/>
                  </a:lnTo>
                  <a:lnTo>
                    <a:pt x="34537" y="11631"/>
                  </a:lnTo>
                  <a:lnTo>
                    <a:pt x="34602" y="10886"/>
                  </a:lnTo>
                  <a:lnTo>
                    <a:pt x="34731" y="10108"/>
                  </a:lnTo>
                  <a:lnTo>
                    <a:pt x="34861" y="9396"/>
                  </a:lnTo>
                  <a:lnTo>
                    <a:pt x="35023" y="8651"/>
                  </a:lnTo>
                  <a:lnTo>
                    <a:pt x="35217" y="7938"/>
                  </a:lnTo>
                  <a:lnTo>
                    <a:pt x="35444" y="7225"/>
                  </a:lnTo>
                  <a:lnTo>
                    <a:pt x="35671" y="6512"/>
                  </a:lnTo>
                  <a:lnTo>
                    <a:pt x="35930" y="5799"/>
                  </a:lnTo>
                  <a:lnTo>
                    <a:pt x="36222" y="5119"/>
                  </a:lnTo>
                  <a:lnTo>
                    <a:pt x="36546" y="4439"/>
                  </a:lnTo>
                  <a:lnTo>
                    <a:pt x="36870" y="3758"/>
                  </a:lnTo>
                  <a:lnTo>
                    <a:pt x="37226" y="3110"/>
                  </a:lnTo>
                  <a:lnTo>
                    <a:pt x="37615" y="2430"/>
                  </a:lnTo>
                  <a:lnTo>
                    <a:pt x="38004" y="1782"/>
                  </a:lnTo>
                  <a:lnTo>
                    <a:pt x="38425" y="1167"/>
                  </a:lnTo>
                  <a:lnTo>
                    <a:pt x="38490" y="1005"/>
                  </a:lnTo>
                  <a:lnTo>
                    <a:pt x="38554" y="875"/>
                  </a:lnTo>
                  <a:lnTo>
                    <a:pt x="38554" y="713"/>
                  </a:lnTo>
                  <a:lnTo>
                    <a:pt x="38522" y="583"/>
                  </a:lnTo>
                  <a:lnTo>
                    <a:pt x="38490" y="454"/>
                  </a:lnTo>
                  <a:lnTo>
                    <a:pt x="38425" y="324"/>
                  </a:lnTo>
                  <a:lnTo>
                    <a:pt x="38328" y="227"/>
                  </a:lnTo>
                  <a:lnTo>
                    <a:pt x="38230" y="130"/>
                  </a:lnTo>
                  <a:lnTo>
                    <a:pt x="38133" y="65"/>
                  </a:lnTo>
                  <a:lnTo>
                    <a:pt x="38004" y="33"/>
                  </a:lnTo>
                  <a:lnTo>
                    <a:pt x="3787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3" name="Google Shape;193;p19"/>
          <p:cNvGrpSpPr/>
          <p:nvPr/>
        </p:nvGrpSpPr>
        <p:grpSpPr>
          <a:xfrm flipH="1" rot="-6042459">
            <a:off x="7843862" y="-842722"/>
            <a:ext cx="2500356" cy="2764434"/>
            <a:chOff x="1256625" y="2684150"/>
            <a:chExt cx="2500325" cy="2764400"/>
          </a:xfrm>
        </p:grpSpPr>
        <p:sp>
          <p:nvSpPr>
            <p:cNvPr id="194" name="Google Shape;194;p19"/>
            <p:cNvSpPr/>
            <p:nvPr/>
          </p:nvSpPr>
          <p:spPr>
            <a:xfrm>
              <a:off x="1256625" y="2684150"/>
              <a:ext cx="2500325" cy="2654225"/>
            </a:xfrm>
            <a:custGeom>
              <a:rect b="b" l="l" r="r" t="t"/>
              <a:pathLst>
                <a:path extrusionOk="0" h="106169" w="100013">
                  <a:moveTo>
                    <a:pt x="616" y="1"/>
                  </a:moveTo>
                  <a:lnTo>
                    <a:pt x="487" y="66"/>
                  </a:lnTo>
                  <a:lnTo>
                    <a:pt x="357" y="130"/>
                  </a:lnTo>
                  <a:lnTo>
                    <a:pt x="260" y="195"/>
                  </a:lnTo>
                  <a:lnTo>
                    <a:pt x="163" y="292"/>
                  </a:lnTo>
                  <a:lnTo>
                    <a:pt x="98" y="422"/>
                  </a:lnTo>
                  <a:lnTo>
                    <a:pt x="33" y="552"/>
                  </a:lnTo>
                  <a:lnTo>
                    <a:pt x="1" y="681"/>
                  </a:lnTo>
                  <a:lnTo>
                    <a:pt x="1" y="811"/>
                  </a:lnTo>
                  <a:lnTo>
                    <a:pt x="33" y="940"/>
                  </a:lnTo>
                  <a:lnTo>
                    <a:pt x="65" y="1070"/>
                  </a:lnTo>
                  <a:lnTo>
                    <a:pt x="163" y="1167"/>
                  </a:lnTo>
                  <a:lnTo>
                    <a:pt x="292" y="1297"/>
                  </a:lnTo>
                  <a:lnTo>
                    <a:pt x="2236" y="2755"/>
                  </a:lnTo>
                  <a:lnTo>
                    <a:pt x="4212" y="4213"/>
                  </a:lnTo>
                  <a:lnTo>
                    <a:pt x="6221" y="5638"/>
                  </a:lnTo>
                  <a:lnTo>
                    <a:pt x="8230" y="7064"/>
                  </a:lnTo>
                  <a:lnTo>
                    <a:pt x="10271" y="8424"/>
                  </a:lnTo>
                  <a:lnTo>
                    <a:pt x="12312" y="9785"/>
                  </a:lnTo>
                  <a:lnTo>
                    <a:pt x="14385" y="11113"/>
                  </a:lnTo>
                  <a:lnTo>
                    <a:pt x="16459" y="12409"/>
                  </a:lnTo>
                  <a:lnTo>
                    <a:pt x="18532" y="13705"/>
                  </a:lnTo>
                  <a:lnTo>
                    <a:pt x="20670" y="14969"/>
                  </a:lnTo>
                  <a:lnTo>
                    <a:pt x="22776" y="16200"/>
                  </a:lnTo>
                  <a:lnTo>
                    <a:pt x="24915" y="17399"/>
                  </a:lnTo>
                  <a:lnTo>
                    <a:pt x="27085" y="18565"/>
                  </a:lnTo>
                  <a:lnTo>
                    <a:pt x="29256" y="19699"/>
                  </a:lnTo>
                  <a:lnTo>
                    <a:pt x="31427" y="20833"/>
                  </a:lnTo>
                  <a:lnTo>
                    <a:pt x="33630" y="21934"/>
                  </a:lnTo>
                  <a:lnTo>
                    <a:pt x="34861" y="22517"/>
                  </a:lnTo>
                  <a:lnTo>
                    <a:pt x="36092" y="23068"/>
                  </a:lnTo>
                  <a:lnTo>
                    <a:pt x="38619" y="24170"/>
                  </a:lnTo>
                  <a:lnTo>
                    <a:pt x="41178" y="25271"/>
                  </a:lnTo>
                  <a:lnTo>
                    <a:pt x="42409" y="25854"/>
                  </a:lnTo>
                  <a:lnTo>
                    <a:pt x="43641" y="26470"/>
                  </a:lnTo>
                  <a:lnTo>
                    <a:pt x="44872" y="27118"/>
                  </a:lnTo>
                  <a:lnTo>
                    <a:pt x="46038" y="27798"/>
                  </a:lnTo>
                  <a:lnTo>
                    <a:pt x="47140" y="28543"/>
                  </a:lnTo>
                  <a:lnTo>
                    <a:pt x="47690" y="28965"/>
                  </a:lnTo>
                  <a:lnTo>
                    <a:pt x="48241" y="29353"/>
                  </a:lnTo>
                  <a:lnTo>
                    <a:pt x="48759" y="29807"/>
                  </a:lnTo>
                  <a:lnTo>
                    <a:pt x="49245" y="30228"/>
                  </a:lnTo>
                  <a:lnTo>
                    <a:pt x="49731" y="30714"/>
                  </a:lnTo>
                  <a:lnTo>
                    <a:pt x="50217" y="31200"/>
                  </a:lnTo>
                  <a:lnTo>
                    <a:pt x="50671" y="31718"/>
                  </a:lnTo>
                  <a:lnTo>
                    <a:pt x="51092" y="32237"/>
                  </a:lnTo>
                  <a:lnTo>
                    <a:pt x="51513" y="32788"/>
                  </a:lnTo>
                  <a:lnTo>
                    <a:pt x="51902" y="33371"/>
                  </a:lnTo>
                  <a:lnTo>
                    <a:pt x="52550" y="34375"/>
                  </a:lnTo>
                  <a:lnTo>
                    <a:pt x="53166" y="35379"/>
                  </a:lnTo>
                  <a:lnTo>
                    <a:pt x="53781" y="36416"/>
                  </a:lnTo>
                  <a:lnTo>
                    <a:pt x="54364" y="37453"/>
                  </a:lnTo>
                  <a:lnTo>
                    <a:pt x="55531" y="39591"/>
                  </a:lnTo>
                  <a:lnTo>
                    <a:pt x="56600" y="41729"/>
                  </a:lnTo>
                  <a:lnTo>
                    <a:pt x="57669" y="43900"/>
                  </a:lnTo>
                  <a:lnTo>
                    <a:pt x="58738" y="46071"/>
                  </a:lnTo>
                  <a:lnTo>
                    <a:pt x="60811" y="50380"/>
                  </a:lnTo>
                  <a:lnTo>
                    <a:pt x="64505" y="58026"/>
                  </a:lnTo>
                  <a:lnTo>
                    <a:pt x="66384" y="61849"/>
                  </a:lnTo>
                  <a:lnTo>
                    <a:pt x="68295" y="65672"/>
                  </a:lnTo>
                  <a:lnTo>
                    <a:pt x="70272" y="69494"/>
                  </a:lnTo>
                  <a:lnTo>
                    <a:pt x="71276" y="71374"/>
                  </a:lnTo>
                  <a:lnTo>
                    <a:pt x="72280" y="73253"/>
                  </a:lnTo>
                  <a:lnTo>
                    <a:pt x="73317" y="75099"/>
                  </a:lnTo>
                  <a:lnTo>
                    <a:pt x="74386" y="76946"/>
                  </a:lnTo>
                  <a:lnTo>
                    <a:pt x="75455" y="78793"/>
                  </a:lnTo>
                  <a:lnTo>
                    <a:pt x="76589" y="80607"/>
                  </a:lnTo>
                  <a:lnTo>
                    <a:pt x="77691" y="82421"/>
                  </a:lnTo>
                  <a:lnTo>
                    <a:pt x="78857" y="84171"/>
                  </a:lnTo>
                  <a:lnTo>
                    <a:pt x="80056" y="85953"/>
                  </a:lnTo>
                  <a:lnTo>
                    <a:pt x="81255" y="87670"/>
                  </a:lnTo>
                  <a:lnTo>
                    <a:pt x="82518" y="89387"/>
                  </a:lnTo>
                  <a:lnTo>
                    <a:pt x="83782" y="91072"/>
                  </a:lnTo>
                  <a:lnTo>
                    <a:pt x="85110" y="92724"/>
                  </a:lnTo>
                  <a:lnTo>
                    <a:pt x="86471" y="94344"/>
                  </a:lnTo>
                  <a:lnTo>
                    <a:pt x="87864" y="95931"/>
                  </a:lnTo>
                  <a:lnTo>
                    <a:pt x="89289" y="97486"/>
                  </a:lnTo>
                  <a:lnTo>
                    <a:pt x="90780" y="99009"/>
                  </a:lnTo>
                  <a:lnTo>
                    <a:pt x="92302" y="100499"/>
                  </a:lnTo>
                  <a:lnTo>
                    <a:pt x="93857" y="101925"/>
                  </a:lnTo>
                  <a:lnTo>
                    <a:pt x="95477" y="103350"/>
                  </a:lnTo>
                  <a:lnTo>
                    <a:pt x="97162" y="104711"/>
                  </a:lnTo>
                  <a:lnTo>
                    <a:pt x="98879" y="106039"/>
                  </a:lnTo>
                  <a:lnTo>
                    <a:pt x="99009" y="106104"/>
                  </a:lnTo>
                  <a:lnTo>
                    <a:pt x="99138" y="106169"/>
                  </a:lnTo>
                  <a:lnTo>
                    <a:pt x="99430" y="106169"/>
                  </a:lnTo>
                  <a:lnTo>
                    <a:pt x="99559" y="106104"/>
                  </a:lnTo>
                  <a:lnTo>
                    <a:pt x="99657" y="106072"/>
                  </a:lnTo>
                  <a:lnTo>
                    <a:pt x="99754" y="105975"/>
                  </a:lnTo>
                  <a:lnTo>
                    <a:pt x="99851" y="105877"/>
                  </a:lnTo>
                  <a:lnTo>
                    <a:pt x="99916" y="105748"/>
                  </a:lnTo>
                  <a:lnTo>
                    <a:pt x="99981" y="105651"/>
                  </a:lnTo>
                  <a:lnTo>
                    <a:pt x="100013" y="105521"/>
                  </a:lnTo>
                  <a:lnTo>
                    <a:pt x="100013" y="105391"/>
                  </a:lnTo>
                  <a:lnTo>
                    <a:pt x="100013" y="105262"/>
                  </a:lnTo>
                  <a:lnTo>
                    <a:pt x="99948" y="105132"/>
                  </a:lnTo>
                  <a:lnTo>
                    <a:pt x="99851" y="105003"/>
                  </a:lnTo>
                  <a:lnTo>
                    <a:pt x="99754" y="104905"/>
                  </a:lnTo>
                  <a:lnTo>
                    <a:pt x="98814" y="104193"/>
                  </a:lnTo>
                  <a:lnTo>
                    <a:pt x="97875" y="103448"/>
                  </a:lnTo>
                  <a:lnTo>
                    <a:pt x="96093" y="101990"/>
                  </a:lnTo>
                  <a:lnTo>
                    <a:pt x="94376" y="100467"/>
                  </a:lnTo>
                  <a:lnTo>
                    <a:pt x="92691" y="98879"/>
                  </a:lnTo>
                  <a:lnTo>
                    <a:pt x="91071" y="97260"/>
                  </a:lnTo>
                  <a:lnTo>
                    <a:pt x="89516" y="95607"/>
                  </a:lnTo>
                  <a:lnTo>
                    <a:pt x="87993" y="93923"/>
                  </a:lnTo>
                  <a:lnTo>
                    <a:pt x="86503" y="92173"/>
                  </a:lnTo>
                  <a:lnTo>
                    <a:pt x="85078" y="90424"/>
                  </a:lnTo>
                  <a:lnTo>
                    <a:pt x="83717" y="88609"/>
                  </a:lnTo>
                  <a:lnTo>
                    <a:pt x="82356" y="86763"/>
                  </a:lnTo>
                  <a:lnTo>
                    <a:pt x="81060" y="84916"/>
                  </a:lnTo>
                  <a:lnTo>
                    <a:pt x="79764" y="83004"/>
                  </a:lnTo>
                  <a:lnTo>
                    <a:pt x="78533" y="81093"/>
                  </a:lnTo>
                  <a:lnTo>
                    <a:pt x="77334" y="79149"/>
                  </a:lnTo>
                  <a:lnTo>
                    <a:pt x="76168" y="77173"/>
                  </a:lnTo>
                  <a:lnTo>
                    <a:pt x="75002" y="75197"/>
                  </a:lnTo>
                  <a:lnTo>
                    <a:pt x="73868" y="73188"/>
                  </a:lnTo>
                  <a:lnTo>
                    <a:pt x="72766" y="71179"/>
                  </a:lnTo>
                  <a:lnTo>
                    <a:pt x="71697" y="69170"/>
                  </a:lnTo>
                  <a:lnTo>
                    <a:pt x="69591" y="65056"/>
                  </a:lnTo>
                  <a:lnTo>
                    <a:pt x="67518" y="60941"/>
                  </a:lnTo>
                  <a:lnTo>
                    <a:pt x="65509" y="56794"/>
                  </a:lnTo>
                  <a:lnTo>
                    <a:pt x="63500" y="52680"/>
                  </a:lnTo>
                  <a:lnTo>
                    <a:pt x="61492" y="48533"/>
                  </a:lnTo>
                  <a:lnTo>
                    <a:pt x="59483" y="44451"/>
                  </a:lnTo>
                  <a:lnTo>
                    <a:pt x="58576" y="42637"/>
                  </a:lnTo>
                  <a:lnTo>
                    <a:pt x="57701" y="40790"/>
                  </a:lnTo>
                  <a:lnTo>
                    <a:pt x="56762" y="38878"/>
                  </a:lnTo>
                  <a:lnTo>
                    <a:pt x="55822" y="36999"/>
                  </a:lnTo>
                  <a:lnTo>
                    <a:pt x="55304" y="36060"/>
                  </a:lnTo>
                  <a:lnTo>
                    <a:pt x="54818" y="35153"/>
                  </a:lnTo>
                  <a:lnTo>
                    <a:pt x="54267" y="34245"/>
                  </a:lnTo>
                  <a:lnTo>
                    <a:pt x="53716" y="33338"/>
                  </a:lnTo>
                  <a:lnTo>
                    <a:pt x="53166" y="32496"/>
                  </a:lnTo>
                  <a:lnTo>
                    <a:pt x="52550" y="31654"/>
                  </a:lnTo>
                  <a:lnTo>
                    <a:pt x="51934" y="30844"/>
                  </a:lnTo>
                  <a:lnTo>
                    <a:pt x="51286" y="30066"/>
                  </a:lnTo>
                  <a:lnTo>
                    <a:pt x="50574" y="29321"/>
                  </a:lnTo>
                  <a:lnTo>
                    <a:pt x="49829" y="28641"/>
                  </a:lnTo>
                  <a:lnTo>
                    <a:pt x="49051" y="27993"/>
                  </a:lnTo>
                  <a:lnTo>
                    <a:pt x="48241" y="27410"/>
                  </a:lnTo>
                  <a:lnTo>
                    <a:pt x="47399" y="26826"/>
                  </a:lnTo>
                  <a:lnTo>
                    <a:pt x="46524" y="26308"/>
                  </a:lnTo>
                  <a:lnTo>
                    <a:pt x="45649" y="25822"/>
                  </a:lnTo>
                  <a:lnTo>
                    <a:pt x="44710" y="25368"/>
                  </a:lnTo>
                  <a:lnTo>
                    <a:pt x="43803" y="24915"/>
                  </a:lnTo>
                  <a:lnTo>
                    <a:pt x="42863" y="24494"/>
                  </a:lnTo>
                  <a:lnTo>
                    <a:pt x="40984" y="23684"/>
                  </a:lnTo>
                  <a:lnTo>
                    <a:pt x="39105" y="22906"/>
                  </a:lnTo>
                  <a:lnTo>
                    <a:pt x="37258" y="22064"/>
                  </a:lnTo>
                  <a:lnTo>
                    <a:pt x="34861" y="20930"/>
                  </a:lnTo>
                  <a:lnTo>
                    <a:pt x="32496" y="19764"/>
                  </a:lnTo>
                  <a:lnTo>
                    <a:pt x="30131" y="18565"/>
                  </a:lnTo>
                  <a:lnTo>
                    <a:pt x="27798" y="17334"/>
                  </a:lnTo>
                  <a:lnTo>
                    <a:pt x="25465" y="16070"/>
                  </a:lnTo>
                  <a:lnTo>
                    <a:pt x="23165" y="14774"/>
                  </a:lnTo>
                  <a:lnTo>
                    <a:pt x="20897" y="13446"/>
                  </a:lnTo>
                  <a:lnTo>
                    <a:pt x="18629" y="12085"/>
                  </a:lnTo>
                  <a:lnTo>
                    <a:pt x="16362" y="10692"/>
                  </a:lnTo>
                  <a:lnTo>
                    <a:pt x="14158" y="9267"/>
                  </a:lnTo>
                  <a:lnTo>
                    <a:pt x="11923" y="7809"/>
                  </a:lnTo>
                  <a:lnTo>
                    <a:pt x="9752" y="6351"/>
                  </a:lnTo>
                  <a:lnTo>
                    <a:pt x="7549" y="4828"/>
                  </a:lnTo>
                  <a:lnTo>
                    <a:pt x="5411" y="3305"/>
                  </a:lnTo>
                  <a:lnTo>
                    <a:pt x="3273" y="1750"/>
                  </a:lnTo>
                  <a:lnTo>
                    <a:pt x="1167" y="163"/>
                  </a:lnTo>
                  <a:lnTo>
                    <a:pt x="1005" y="66"/>
                  </a:lnTo>
                  <a:lnTo>
                    <a:pt x="875" y="33"/>
                  </a:lnTo>
                  <a:lnTo>
                    <a:pt x="7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19"/>
            <p:cNvSpPr/>
            <p:nvPr/>
          </p:nvSpPr>
          <p:spPr>
            <a:xfrm>
              <a:off x="1404850" y="3253550"/>
              <a:ext cx="1905825" cy="2187700"/>
            </a:xfrm>
            <a:custGeom>
              <a:rect b="b" l="l" r="r" t="t"/>
              <a:pathLst>
                <a:path extrusionOk="0" h="87508" w="76233">
                  <a:moveTo>
                    <a:pt x="616" y="1"/>
                  </a:moveTo>
                  <a:lnTo>
                    <a:pt x="486" y="33"/>
                  </a:lnTo>
                  <a:lnTo>
                    <a:pt x="357" y="65"/>
                  </a:lnTo>
                  <a:lnTo>
                    <a:pt x="260" y="130"/>
                  </a:lnTo>
                  <a:lnTo>
                    <a:pt x="162" y="227"/>
                  </a:lnTo>
                  <a:lnTo>
                    <a:pt x="98" y="325"/>
                  </a:lnTo>
                  <a:lnTo>
                    <a:pt x="33" y="454"/>
                  </a:lnTo>
                  <a:lnTo>
                    <a:pt x="33" y="584"/>
                  </a:lnTo>
                  <a:lnTo>
                    <a:pt x="0" y="713"/>
                  </a:lnTo>
                  <a:lnTo>
                    <a:pt x="33" y="843"/>
                  </a:lnTo>
                  <a:lnTo>
                    <a:pt x="65" y="973"/>
                  </a:lnTo>
                  <a:lnTo>
                    <a:pt x="130" y="1102"/>
                  </a:lnTo>
                  <a:lnTo>
                    <a:pt x="195" y="1232"/>
                  </a:lnTo>
                  <a:lnTo>
                    <a:pt x="292" y="1329"/>
                  </a:lnTo>
                  <a:lnTo>
                    <a:pt x="422" y="1394"/>
                  </a:lnTo>
                  <a:lnTo>
                    <a:pt x="584" y="1459"/>
                  </a:lnTo>
                  <a:lnTo>
                    <a:pt x="3985" y="2366"/>
                  </a:lnTo>
                  <a:lnTo>
                    <a:pt x="7387" y="3273"/>
                  </a:lnTo>
                  <a:lnTo>
                    <a:pt x="10757" y="4277"/>
                  </a:lnTo>
                  <a:lnTo>
                    <a:pt x="12441" y="4796"/>
                  </a:lnTo>
                  <a:lnTo>
                    <a:pt x="14126" y="5346"/>
                  </a:lnTo>
                  <a:lnTo>
                    <a:pt x="15811" y="5929"/>
                  </a:lnTo>
                  <a:lnTo>
                    <a:pt x="17463" y="6545"/>
                  </a:lnTo>
                  <a:lnTo>
                    <a:pt x="19083" y="7161"/>
                  </a:lnTo>
                  <a:lnTo>
                    <a:pt x="20735" y="7841"/>
                  </a:lnTo>
                  <a:lnTo>
                    <a:pt x="22323" y="8554"/>
                  </a:lnTo>
                  <a:lnTo>
                    <a:pt x="23910" y="9299"/>
                  </a:lnTo>
                  <a:lnTo>
                    <a:pt x="25498" y="10076"/>
                  </a:lnTo>
                  <a:lnTo>
                    <a:pt x="27053" y="10919"/>
                  </a:lnTo>
                  <a:lnTo>
                    <a:pt x="27992" y="11469"/>
                  </a:lnTo>
                  <a:lnTo>
                    <a:pt x="28932" y="12053"/>
                  </a:lnTo>
                  <a:lnTo>
                    <a:pt x="29806" y="12636"/>
                  </a:lnTo>
                  <a:lnTo>
                    <a:pt x="30681" y="13219"/>
                  </a:lnTo>
                  <a:lnTo>
                    <a:pt x="31524" y="13835"/>
                  </a:lnTo>
                  <a:lnTo>
                    <a:pt x="32366" y="14482"/>
                  </a:lnTo>
                  <a:lnTo>
                    <a:pt x="33143" y="15130"/>
                  </a:lnTo>
                  <a:lnTo>
                    <a:pt x="33921" y="15778"/>
                  </a:lnTo>
                  <a:lnTo>
                    <a:pt x="34666" y="16459"/>
                  </a:lnTo>
                  <a:lnTo>
                    <a:pt x="35411" y="17172"/>
                  </a:lnTo>
                  <a:lnTo>
                    <a:pt x="36092" y="17884"/>
                  </a:lnTo>
                  <a:lnTo>
                    <a:pt x="36804" y="18597"/>
                  </a:lnTo>
                  <a:lnTo>
                    <a:pt x="37452" y="19342"/>
                  </a:lnTo>
                  <a:lnTo>
                    <a:pt x="38100" y="20120"/>
                  </a:lnTo>
                  <a:lnTo>
                    <a:pt x="38716" y="20897"/>
                  </a:lnTo>
                  <a:lnTo>
                    <a:pt x="39331" y="21675"/>
                  </a:lnTo>
                  <a:lnTo>
                    <a:pt x="39915" y="22485"/>
                  </a:lnTo>
                  <a:lnTo>
                    <a:pt x="40498" y="23295"/>
                  </a:lnTo>
                  <a:lnTo>
                    <a:pt x="41049" y="24137"/>
                  </a:lnTo>
                  <a:lnTo>
                    <a:pt x="41599" y="24979"/>
                  </a:lnTo>
                  <a:lnTo>
                    <a:pt x="42118" y="25854"/>
                  </a:lnTo>
                  <a:lnTo>
                    <a:pt x="42604" y="26729"/>
                  </a:lnTo>
                  <a:lnTo>
                    <a:pt x="43576" y="28511"/>
                  </a:lnTo>
                  <a:lnTo>
                    <a:pt x="44483" y="30357"/>
                  </a:lnTo>
                  <a:lnTo>
                    <a:pt x="45357" y="32269"/>
                  </a:lnTo>
                  <a:lnTo>
                    <a:pt x="46167" y="34213"/>
                  </a:lnTo>
                  <a:lnTo>
                    <a:pt x="46945" y="36222"/>
                  </a:lnTo>
                  <a:lnTo>
                    <a:pt x="49537" y="43122"/>
                  </a:lnTo>
                  <a:lnTo>
                    <a:pt x="50865" y="46556"/>
                  </a:lnTo>
                  <a:lnTo>
                    <a:pt x="52193" y="49991"/>
                  </a:lnTo>
                  <a:lnTo>
                    <a:pt x="53619" y="53425"/>
                  </a:lnTo>
                  <a:lnTo>
                    <a:pt x="55044" y="56794"/>
                  </a:lnTo>
                  <a:lnTo>
                    <a:pt x="55822" y="58479"/>
                  </a:lnTo>
                  <a:lnTo>
                    <a:pt x="56567" y="60131"/>
                  </a:lnTo>
                  <a:lnTo>
                    <a:pt x="57377" y="61816"/>
                  </a:lnTo>
                  <a:lnTo>
                    <a:pt x="58187" y="63436"/>
                  </a:lnTo>
                  <a:lnTo>
                    <a:pt x="58997" y="65088"/>
                  </a:lnTo>
                  <a:lnTo>
                    <a:pt x="59872" y="66708"/>
                  </a:lnTo>
                  <a:lnTo>
                    <a:pt x="60746" y="68296"/>
                  </a:lnTo>
                  <a:lnTo>
                    <a:pt x="61654" y="69883"/>
                  </a:lnTo>
                  <a:lnTo>
                    <a:pt x="62593" y="71438"/>
                  </a:lnTo>
                  <a:lnTo>
                    <a:pt x="63565" y="72993"/>
                  </a:lnTo>
                  <a:lnTo>
                    <a:pt x="64537" y="74548"/>
                  </a:lnTo>
                  <a:lnTo>
                    <a:pt x="65574" y="76039"/>
                  </a:lnTo>
                  <a:lnTo>
                    <a:pt x="66643" y="77529"/>
                  </a:lnTo>
                  <a:lnTo>
                    <a:pt x="67744" y="79019"/>
                  </a:lnTo>
                  <a:lnTo>
                    <a:pt x="68878" y="80445"/>
                  </a:lnTo>
                  <a:lnTo>
                    <a:pt x="70045" y="81870"/>
                  </a:lnTo>
                  <a:lnTo>
                    <a:pt x="71243" y="83263"/>
                  </a:lnTo>
                  <a:lnTo>
                    <a:pt x="72507" y="84656"/>
                  </a:lnTo>
                  <a:lnTo>
                    <a:pt x="73803" y="85985"/>
                  </a:lnTo>
                  <a:lnTo>
                    <a:pt x="75131" y="87313"/>
                  </a:lnTo>
                  <a:lnTo>
                    <a:pt x="75261" y="87410"/>
                  </a:lnTo>
                  <a:lnTo>
                    <a:pt x="75390" y="87475"/>
                  </a:lnTo>
                  <a:lnTo>
                    <a:pt x="75520" y="87507"/>
                  </a:lnTo>
                  <a:lnTo>
                    <a:pt x="75650" y="87507"/>
                  </a:lnTo>
                  <a:lnTo>
                    <a:pt x="75747" y="87443"/>
                  </a:lnTo>
                  <a:lnTo>
                    <a:pt x="75876" y="87410"/>
                  </a:lnTo>
                  <a:lnTo>
                    <a:pt x="75974" y="87313"/>
                  </a:lnTo>
                  <a:lnTo>
                    <a:pt x="76071" y="87216"/>
                  </a:lnTo>
                  <a:lnTo>
                    <a:pt x="76136" y="87119"/>
                  </a:lnTo>
                  <a:lnTo>
                    <a:pt x="76200" y="86989"/>
                  </a:lnTo>
                  <a:lnTo>
                    <a:pt x="76233" y="86860"/>
                  </a:lnTo>
                  <a:lnTo>
                    <a:pt x="76233" y="86698"/>
                  </a:lnTo>
                  <a:lnTo>
                    <a:pt x="76233" y="86568"/>
                  </a:lnTo>
                  <a:lnTo>
                    <a:pt x="76168" y="86438"/>
                  </a:lnTo>
                  <a:lnTo>
                    <a:pt x="76103" y="86309"/>
                  </a:lnTo>
                  <a:lnTo>
                    <a:pt x="76006" y="86179"/>
                  </a:lnTo>
                  <a:lnTo>
                    <a:pt x="74451" y="84624"/>
                  </a:lnTo>
                  <a:lnTo>
                    <a:pt x="72961" y="83037"/>
                  </a:lnTo>
                  <a:lnTo>
                    <a:pt x="71503" y="81417"/>
                  </a:lnTo>
                  <a:lnTo>
                    <a:pt x="70109" y="79764"/>
                  </a:lnTo>
                  <a:lnTo>
                    <a:pt x="68781" y="78080"/>
                  </a:lnTo>
                  <a:lnTo>
                    <a:pt x="67485" y="76330"/>
                  </a:lnTo>
                  <a:lnTo>
                    <a:pt x="66254" y="74581"/>
                  </a:lnTo>
                  <a:lnTo>
                    <a:pt x="65055" y="72766"/>
                  </a:lnTo>
                  <a:lnTo>
                    <a:pt x="63889" y="70952"/>
                  </a:lnTo>
                  <a:lnTo>
                    <a:pt x="62788" y="69073"/>
                  </a:lnTo>
                  <a:lnTo>
                    <a:pt x="61686" y="67194"/>
                  </a:lnTo>
                  <a:lnTo>
                    <a:pt x="60649" y="65315"/>
                  </a:lnTo>
                  <a:lnTo>
                    <a:pt x="59645" y="63371"/>
                  </a:lnTo>
                  <a:lnTo>
                    <a:pt x="58673" y="61427"/>
                  </a:lnTo>
                  <a:lnTo>
                    <a:pt x="57733" y="59483"/>
                  </a:lnTo>
                  <a:lnTo>
                    <a:pt x="56826" y="57475"/>
                  </a:lnTo>
                  <a:lnTo>
                    <a:pt x="56016" y="55596"/>
                  </a:lnTo>
                  <a:lnTo>
                    <a:pt x="55206" y="53652"/>
                  </a:lnTo>
                  <a:lnTo>
                    <a:pt x="54429" y="51708"/>
                  </a:lnTo>
                  <a:lnTo>
                    <a:pt x="53684" y="49764"/>
                  </a:lnTo>
                  <a:lnTo>
                    <a:pt x="52258" y="45844"/>
                  </a:lnTo>
                  <a:lnTo>
                    <a:pt x="50833" y="41924"/>
                  </a:lnTo>
                  <a:lnTo>
                    <a:pt x="49375" y="38003"/>
                  </a:lnTo>
                  <a:lnTo>
                    <a:pt x="48630" y="36027"/>
                  </a:lnTo>
                  <a:lnTo>
                    <a:pt x="47852" y="34116"/>
                  </a:lnTo>
                  <a:lnTo>
                    <a:pt x="47042" y="32172"/>
                  </a:lnTo>
                  <a:lnTo>
                    <a:pt x="46200" y="30293"/>
                  </a:lnTo>
                  <a:lnTo>
                    <a:pt x="45325" y="28381"/>
                  </a:lnTo>
                  <a:lnTo>
                    <a:pt x="44386" y="26535"/>
                  </a:lnTo>
                  <a:lnTo>
                    <a:pt x="43997" y="25757"/>
                  </a:lnTo>
                  <a:lnTo>
                    <a:pt x="43576" y="25012"/>
                  </a:lnTo>
                  <a:lnTo>
                    <a:pt x="43122" y="24267"/>
                  </a:lnTo>
                  <a:lnTo>
                    <a:pt x="42668" y="23554"/>
                  </a:lnTo>
                  <a:lnTo>
                    <a:pt x="41729" y="22161"/>
                  </a:lnTo>
                  <a:lnTo>
                    <a:pt x="40757" y="20800"/>
                  </a:lnTo>
                  <a:lnTo>
                    <a:pt x="39720" y="19537"/>
                  </a:lnTo>
                  <a:lnTo>
                    <a:pt x="38651" y="18305"/>
                  </a:lnTo>
                  <a:lnTo>
                    <a:pt x="37517" y="17139"/>
                  </a:lnTo>
                  <a:lnTo>
                    <a:pt x="36351" y="16005"/>
                  </a:lnTo>
                  <a:lnTo>
                    <a:pt x="35120" y="14936"/>
                  </a:lnTo>
                  <a:lnTo>
                    <a:pt x="33889" y="13932"/>
                  </a:lnTo>
                  <a:lnTo>
                    <a:pt x="32593" y="12960"/>
                  </a:lnTo>
                  <a:lnTo>
                    <a:pt x="31297" y="12020"/>
                  </a:lnTo>
                  <a:lnTo>
                    <a:pt x="29936" y="11146"/>
                  </a:lnTo>
                  <a:lnTo>
                    <a:pt x="28543" y="10303"/>
                  </a:lnTo>
                  <a:lnTo>
                    <a:pt x="27150" y="9493"/>
                  </a:lnTo>
                  <a:lnTo>
                    <a:pt x="25692" y="8716"/>
                  </a:lnTo>
                  <a:lnTo>
                    <a:pt x="24234" y="7971"/>
                  </a:lnTo>
                  <a:lnTo>
                    <a:pt x="22744" y="7290"/>
                  </a:lnTo>
                  <a:lnTo>
                    <a:pt x="21253" y="6610"/>
                  </a:lnTo>
                  <a:lnTo>
                    <a:pt x="19731" y="5962"/>
                  </a:lnTo>
                  <a:lnTo>
                    <a:pt x="18208" y="5379"/>
                  </a:lnTo>
                  <a:lnTo>
                    <a:pt x="16653" y="4796"/>
                  </a:lnTo>
                  <a:lnTo>
                    <a:pt x="15065" y="4245"/>
                  </a:lnTo>
                  <a:lnTo>
                    <a:pt x="13510" y="3694"/>
                  </a:lnTo>
                  <a:lnTo>
                    <a:pt x="11923" y="3176"/>
                  </a:lnTo>
                  <a:lnTo>
                    <a:pt x="10335" y="2690"/>
                  </a:lnTo>
                  <a:lnTo>
                    <a:pt x="7160" y="1750"/>
                  </a:lnTo>
                  <a:lnTo>
                    <a:pt x="3953" y="875"/>
                  </a:lnTo>
                  <a:lnTo>
                    <a:pt x="778" y="33"/>
                  </a:lnTo>
                  <a:lnTo>
                    <a:pt x="61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19"/>
            <p:cNvSpPr/>
            <p:nvPr/>
          </p:nvSpPr>
          <p:spPr>
            <a:xfrm>
              <a:off x="1600050" y="3595350"/>
              <a:ext cx="1133125" cy="1853200"/>
            </a:xfrm>
            <a:custGeom>
              <a:rect b="b" l="l" r="r" t="t"/>
              <a:pathLst>
                <a:path extrusionOk="0" h="74128" w="45325">
                  <a:moveTo>
                    <a:pt x="454" y="1"/>
                  </a:moveTo>
                  <a:lnTo>
                    <a:pt x="324" y="33"/>
                  </a:lnTo>
                  <a:lnTo>
                    <a:pt x="227" y="130"/>
                  </a:lnTo>
                  <a:lnTo>
                    <a:pt x="130" y="195"/>
                  </a:lnTo>
                  <a:lnTo>
                    <a:pt x="65" y="325"/>
                  </a:lnTo>
                  <a:lnTo>
                    <a:pt x="33" y="422"/>
                  </a:lnTo>
                  <a:lnTo>
                    <a:pt x="0" y="584"/>
                  </a:lnTo>
                  <a:lnTo>
                    <a:pt x="0" y="713"/>
                  </a:lnTo>
                  <a:lnTo>
                    <a:pt x="0" y="843"/>
                  </a:lnTo>
                  <a:lnTo>
                    <a:pt x="33" y="972"/>
                  </a:lnTo>
                  <a:lnTo>
                    <a:pt x="97" y="1102"/>
                  </a:lnTo>
                  <a:lnTo>
                    <a:pt x="195" y="1199"/>
                  </a:lnTo>
                  <a:lnTo>
                    <a:pt x="292" y="1296"/>
                  </a:lnTo>
                  <a:lnTo>
                    <a:pt x="421" y="1394"/>
                  </a:lnTo>
                  <a:lnTo>
                    <a:pt x="583" y="1426"/>
                  </a:lnTo>
                  <a:lnTo>
                    <a:pt x="3953" y="2204"/>
                  </a:lnTo>
                  <a:lnTo>
                    <a:pt x="5605" y="2625"/>
                  </a:lnTo>
                  <a:lnTo>
                    <a:pt x="7290" y="3078"/>
                  </a:lnTo>
                  <a:lnTo>
                    <a:pt x="8942" y="3597"/>
                  </a:lnTo>
                  <a:lnTo>
                    <a:pt x="10594" y="4115"/>
                  </a:lnTo>
                  <a:lnTo>
                    <a:pt x="12182" y="4731"/>
                  </a:lnTo>
                  <a:lnTo>
                    <a:pt x="13769" y="5379"/>
                  </a:lnTo>
                  <a:lnTo>
                    <a:pt x="14547" y="5735"/>
                  </a:lnTo>
                  <a:lnTo>
                    <a:pt x="15292" y="6091"/>
                  </a:lnTo>
                  <a:lnTo>
                    <a:pt x="16037" y="6480"/>
                  </a:lnTo>
                  <a:lnTo>
                    <a:pt x="16782" y="6901"/>
                  </a:lnTo>
                  <a:lnTo>
                    <a:pt x="17528" y="7322"/>
                  </a:lnTo>
                  <a:lnTo>
                    <a:pt x="18240" y="7776"/>
                  </a:lnTo>
                  <a:lnTo>
                    <a:pt x="18921" y="8262"/>
                  </a:lnTo>
                  <a:lnTo>
                    <a:pt x="19633" y="8748"/>
                  </a:lnTo>
                  <a:lnTo>
                    <a:pt x="20281" y="9266"/>
                  </a:lnTo>
                  <a:lnTo>
                    <a:pt x="20929" y="9817"/>
                  </a:lnTo>
                  <a:lnTo>
                    <a:pt x="21577" y="10400"/>
                  </a:lnTo>
                  <a:lnTo>
                    <a:pt x="22193" y="11016"/>
                  </a:lnTo>
                  <a:lnTo>
                    <a:pt x="22808" y="11631"/>
                  </a:lnTo>
                  <a:lnTo>
                    <a:pt x="23392" y="12312"/>
                  </a:lnTo>
                  <a:lnTo>
                    <a:pt x="23942" y="12992"/>
                  </a:lnTo>
                  <a:lnTo>
                    <a:pt x="24461" y="13705"/>
                  </a:lnTo>
                  <a:lnTo>
                    <a:pt x="24914" y="14353"/>
                  </a:lnTo>
                  <a:lnTo>
                    <a:pt x="25335" y="15001"/>
                  </a:lnTo>
                  <a:lnTo>
                    <a:pt x="25724" y="15649"/>
                  </a:lnTo>
                  <a:lnTo>
                    <a:pt x="26113" y="16329"/>
                  </a:lnTo>
                  <a:lnTo>
                    <a:pt x="26502" y="16977"/>
                  </a:lnTo>
                  <a:lnTo>
                    <a:pt x="26826" y="17657"/>
                  </a:lnTo>
                  <a:lnTo>
                    <a:pt x="27474" y="19051"/>
                  </a:lnTo>
                  <a:lnTo>
                    <a:pt x="28057" y="20476"/>
                  </a:lnTo>
                  <a:lnTo>
                    <a:pt x="28575" y="21934"/>
                  </a:lnTo>
                  <a:lnTo>
                    <a:pt x="29061" y="23392"/>
                  </a:lnTo>
                  <a:lnTo>
                    <a:pt x="29450" y="24882"/>
                  </a:lnTo>
                  <a:lnTo>
                    <a:pt x="29839" y="26372"/>
                  </a:lnTo>
                  <a:lnTo>
                    <a:pt x="30163" y="27895"/>
                  </a:lnTo>
                  <a:lnTo>
                    <a:pt x="30454" y="29418"/>
                  </a:lnTo>
                  <a:lnTo>
                    <a:pt x="30714" y="30941"/>
                  </a:lnTo>
                  <a:lnTo>
                    <a:pt x="30940" y="32463"/>
                  </a:lnTo>
                  <a:lnTo>
                    <a:pt x="31135" y="33986"/>
                  </a:lnTo>
                  <a:lnTo>
                    <a:pt x="31491" y="37031"/>
                  </a:lnTo>
                  <a:lnTo>
                    <a:pt x="32009" y="41988"/>
                  </a:lnTo>
                  <a:lnTo>
                    <a:pt x="32269" y="44515"/>
                  </a:lnTo>
                  <a:lnTo>
                    <a:pt x="32560" y="47010"/>
                  </a:lnTo>
                  <a:lnTo>
                    <a:pt x="32884" y="49537"/>
                  </a:lnTo>
                  <a:lnTo>
                    <a:pt x="33273" y="52032"/>
                  </a:lnTo>
                  <a:lnTo>
                    <a:pt x="33500" y="53263"/>
                  </a:lnTo>
                  <a:lnTo>
                    <a:pt x="33759" y="54494"/>
                  </a:lnTo>
                  <a:lnTo>
                    <a:pt x="34018" y="55725"/>
                  </a:lnTo>
                  <a:lnTo>
                    <a:pt x="34310" y="56956"/>
                  </a:lnTo>
                  <a:lnTo>
                    <a:pt x="34634" y="58155"/>
                  </a:lnTo>
                  <a:lnTo>
                    <a:pt x="34990" y="59321"/>
                  </a:lnTo>
                  <a:lnTo>
                    <a:pt x="35379" y="60520"/>
                  </a:lnTo>
                  <a:lnTo>
                    <a:pt x="35800" y="61686"/>
                  </a:lnTo>
                  <a:lnTo>
                    <a:pt x="36254" y="62820"/>
                  </a:lnTo>
                  <a:lnTo>
                    <a:pt x="36740" y="63954"/>
                  </a:lnTo>
                  <a:lnTo>
                    <a:pt x="37290" y="65056"/>
                  </a:lnTo>
                  <a:lnTo>
                    <a:pt x="37841" y="66157"/>
                  </a:lnTo>
                  <a:lnTo>
                    <a:pt x="38457" y="67226"/>
                  </a:lnTo>
                  <a:lnTo>
                    <a:pt x="39137" y="68263"/>
                  </a:lnTo>
                  <a:lnTo>
                    <a:pt x="39850" y="69267"/>
                  </a:lnTo>
                  <a:lnTo>
                    <a:pt x="40595" y="70272"/>
                  </a:lnTo>
                  <a:lnTo>
                    <a:pt x="41405" y="71244"/>
                  </a:lnTo>
                  <a:lnTo>
                    <a:pt x="42280" y="72183"/>
                  </a:lnTo>
                  <a:lnTo>
                    <a:pt x="43219" y="73090"/>
                  </a:lnTo>
                  <a:lnTo>
                    <a:pt x="44191" y="73965"/>
                  </a:lnTo>
                  <a:lnTo>
                    <a:pt x="44321" y="74062"/>
                  </a:lnTo>
                  <a:lnTo>
                    <a:pt x="44450" y="74127"/>
                  </a:lnTo>
                  <a:lnTo>
                    <a:pt x="44709" y="74127"/>
                  </a:lnTo>
                  <a:lnTo>
                    <a:pt x="44839" y="74095"/>
                  </a:lnTo>
                  <a:lnTo>
                    <a:pt x="44969" y="74030"/>
                  </a:lnTo>
                  <a:lnTo>
                    <a:pt x="45066" y="73965"/>
                  </a:lnTo>
                  <a:lnTo>
                    <a:pt x="45163" y="73835"/>
                  </a:lnTo>
                  <a:lnTo>
                    <a:pt x="45228" y="73738"/>
                  </a:lnTo>
                  <a:lnTo>
                    <a:pt x="45293" y="73609"/>
                  </a:lnTo>
                  <a:lnTo>
                    <a:pt x="45325" y="73479"/>
                  </a:lnTo>
                  <a:lnTo>
                    <a:pt x="45325" y="73350"/>
                  </a:lnTo>
                  <a:lnTo>
                    <a:pt x="45293" y="73220"/>
                  </a:lnTo>
                  <a:lnTo>
                    <a:pt x="45260" y="73090"/>
                  </a:lnTo>
                  <a:lnTo>
                    <a:pt x="45163" y="72961"/>
                  </a:lnTo>
                  <a:lnTo>
                    <a:pt x="45066" y="72831"/>
                  </a:lnTo>
                  <a:lnTo>
                    <a:pt x="44418" y="72280"/>
                  </a:lnTo>
                  <a:lnTo>
                    <a:pt x="43835" y="71697"/>
                  </a:lnTo>
                  <a:lnTo>
                    <a:pt x="43252" y="71114"/>
                  </a:lnTo>
                  <a:lnTo>
                    <a:pt x="42668" y="70531"/>
                  </a:lnTo>
                  <a:lnTo>
                    <a:pt x="42150" y="69915"/>
                  </a:lnTo>
                  <a:lnTo>
                    <a:pt x="41632" y="69300"/>
                  </a:lnTo>
                  <a:lnTo>
                    <a:pt x="41146" y="68684"/>
                  </a:lnTo>
                  <a:lnTo>
                    <a:pt x="40660" y="68036"/>
                  </a:lnTo>
                  <a:lnTo>
                    <a:pt x="40239" y="67388"/>
                  </a:lnTo>
                  <a:lnTo>
                    <a:pt x="39785" y="66740"/>
                  </a:lnTo>
                  <a:lnTo>
                    <a:pt x="39396" y="66092"/>
                  </a:lnTo>
                  <a:lnTo>
                    <a:pt x="39007" y="65412"/>
                  </a:lnTo>
                  <a:lnTo>
                    <a:pt x="38619" y="64732"/>
                  </a:lnTo>
                  <a:lnTo>
                    <a:pt x="38262" y="64019"/>
                  </a:lnTo>
                  <a:lnTo>
                    <a:pt x="37614" y="62626"/>
                  </a:lnTo>
                  <a:lnTo>
                    <a:pt x="37031" y="61200"/>
                  </a:lnTo>
                  <a:lnTo>
                    <a:pt x="36513" y="59710"/>
                  </a:lnTo>
                  <a:lnTo>
                    <a:pt x="36027" y="58220"/>
                  </a:lnTo>
                  <a:lnTo>
                    <a:pt x="35606" y="56697"/>
                  </a:lnTo>
                  <a:lnTo>
                    <a:pt x="35249" y="55174"/>
                  </a:lnTo>
                  <a:lnTo>
                    <a:pt x="34925" y="53619"/>
                  </a:lnTo>
                  <a:lnTo>
                    <a:pt x="34601" y="52032"/>
                  </a:lnTo>
                  <a:lnTo>
                    <a:pt x="34342" y="50444"/>
                  </a:lnTo>
                  <a:lnTo>
                    <a:pt x="34115" y="48857"/>
                  </a:lnTo>
                  <a:lnTo>
                    <a:pt x="33921" y="47237"/>
                  </a:lnTo>
                  <a:lnTo>
                    <a:pt x="33565" y="43997"/>
                  </a:lnTo>
                  <a:lnTo>
                    <a:pt x="32917" y="37517"/>
                  </a:lnTo>
                  <a:lnTo>
                    <a:pt x="32560" y="34310"/>
                  </a:lnTo>
                  <a:lnTo>
                    <a:pt x="32366" y="32722"/>
                  </a:lnTo>
                  <a:lnTo>
                    <a:pt x="32139" y="31135"/>
                  </a:lnTo>
                  <a:lnTo>
                    <a:pt x="31880" y="29580"/>
                  </a:lnTo>
                  <a:lnTo>
                    <a:pt x="31621" y="28025"/>
                  </a:lnTo>
                  <a:lnTo>
                    <a:pt x="31297" y="26502"/>
                  </a:lnTo>
                  <a:lnTo>
                    <a:pt x="30940" y="25012"/>
                  </a:lnTo>
                  <a:lnTo>
                    <a:pt x="30616" y="23845"/>
                  </a:lnTo>
                  <a:lnTo>
                    <a:pt x="30292" y="22712"/>
                  </a:lnTo>
                  <a:lnTo>
                    <a:pt x="29904" y="21545"/>
                  </a:lnTo>
                  <a:lnTo>
                    <a:pt x="29515" y="20411"/>
                  </a:lnTo>
                  <a:lnTo>
                    <a:pt x="29061" y="19277"/>
                  </a:lnTo>
                  <a:lnTo>
                    <a:pt x="28608" y="18176"/>
                  </a:lnTo>
                  <a:lnTo>
                    <a:pt x="28089" y="17074"/>
                  </a:lnTo>
                  <a:lnTo>
                    <a:pt x="27539" y="16005"/>
                  </a:lnTo>
                  <a:lnTo>
                    <a:pt x="26955" y="14968"/>
                  </a:lnTo>
                  <a:lnTo>
                    <a:pt x="26340" y="13932"/>
                  </a:lnTo>
                  <a:lnTo>
                    <a:pt x="25659" y="12927"/>
                  </a:lnTo>
                  <a:lnTo>
                    <a:pt x="24947" y="11955"/>
                  </a:lnTo>
                  <a:lnTo>
                    <a:pt x="24202" y="11048"/>
                  </a:lnTo>
                  <a:lnTo>
                    <a:pt x="23392" y="10141"/>
                  </a:lnTo>
                  <a:lnTo>
                    <a:pt x="22517" y="9266"/>
                  </a:lnTo>
                  <a:lnTo>
                    <a:pt x="21610" y="8456"/>
                  </a:lnTo>
                  <a:lnTo>
                    <a:pt x="21059" y="8003"/>
                  </a:lnTo>
                  <a:lnTo>
                    <a:pt x="20508" y="7549"/>
                  </a:lnTo>
                  <a:lnTo>
                    <a:pt x="19957" y="7128"/>
                  </a:lnTo>
                  <a:lnTo>
                    <a:pt x="19374" y="6707"/>
                  </a:lnTo>
                  <a:lnTo>
                    <a:pt x="18176" y="5962"/>
                  </a:lnTo>
                  <a:lnTo>
                    <a:pt x="16944" y="5249"/>
                  </a:lnTo>
                  <a:lnTo>
                    <a:pt x="15681" y="4601"/>
                  </a:lnTo>
                  <a:lnTo>
                    <a:pt x="14385" y="4018"/>
                  </a:lnTo>
                  <a:lnTo>
                    <a:pt x="13089" y="3467"/>
                  </a:lnTo>
                  <a:lnTo>
                    <a:pt x="11761" y="2949"/>
                  </a:lnTo>
                  <a:lnTo>
                    <a:pt x="10400" y="2495"/>
                  </a:lnTo>
                  <a:lnTo>
                    <a:pt x="9039" y="2074"/>
                  </a:lnTo>
                  <a:lnTo>
                    <a:pt x="7679" y="1685"/>
                  </a:lnTo>
                  <a:lnTo>
                    <a:pt x="6285" y="1329"/>
                  </a:lnTo>
                  <a:lnTo>
                    <a:pt x="3532" y="649"/>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
    <p:spTree>
      <p:nvGrpSpPr>
        <p:cNvPr id="197" name="Shape 197"/>
        <p:cNvGrpSpPr/>
        <p:nvPr/>
      </p:nvGrpSpPr>
      <p:grpSpPr>
        <a:xfrm>
          <a:off x="0" y="0"/>
          <a:ext cx="0" cy="0"/>
          <a:chOff x="0" y="0"/>
          <a:chExt cx="0" cy="0"/>
        </a:xfrm>
      </p:grpSpPr>
      <p:sp>
        <p:nvSpPr>
          <p:cNvPr id="198" name="Google Shape;198;p20"/>
          <p:cNvSpPr/>
          <p:nvPr/>
        </p:nvSpPr>
        <p:spPr>
          <a:xfrm>
            <a:off x="0" y="0"/>
            <a:ext cx="21153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sp>
        <p:nvSpPr>
          <p:cNvPr id="199" name="Google Shape;199;p20"/>
          <p:cNvSpPr txBox="1"/>
          <p:nvPr>
            <p:ph type="title"/>
          </p:nvPr>
        </p:nvSpPr>
        <p:spPr>
          <a:xfrm>
            <a:off x="5791224" y="849075"/>
            <a:ext cx="2642100" cy="914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00" name="Google Shape;200;p20"/>
          <p:cNvSpPr txBox="1"/>
          <p:nvPr>
            <p:ph idx="1" type="subTitle"/>
          </p:nvPr>
        </p:nvSpPr>
        <p:spPr>
          <a:xfrm>
            <a:off x="5791224" y="1832424"/>
            <a:ext cx="2642100" cy="102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01" name="Google Shape;201;p20"/>
          <p:cNvSpPr/>
          <p:nvPr>
            <p:ph idx="2" type="pic"/>
          </p:nvPr>
        </p:nvSpPr>
        <p:spPr>
          <a:xfrm>
            <a:off x="713225" y="554676"/>
            <a:ext cx="2801100" cy="4049400"/>
          </a:xfrm>
          <a:prstGeom prst="rect">
            <a:avLst/>
          </a:prstGeom>
          <a:noFill/>
          <a:ln>
            <a:noFill/>
          </a:ln>
        </p:spPr>
      </p:sp>
      <p:sp>
        <p:nvSpPr>
          <p:cNvPr id="202" name="Google Shape;202;p20"/>
          <p:cNvSpPr/>
          <p:nvPr>
            <p:ph idx="3" type="pic"/>
          </p:nvPr>
        </p:nvSpPr>
        <p:spPr>
          <a:xfrm>
            <a:off x="3671775" y="539500"/>
            <a:ext cx="1988400" cy="2256900"/>
          </a:xfrm>
          <a:prstGeom prst="rect">
            <a:avLst/>
          </a:prstGeom>
          <a:noFill/>
          <a:ln>
            <a:noFill/>
          </a:ln>
        </p:spPr>
      </p:sp>
      <p:sp>
        <p:nvSpPr>
          <p:cNvPr id="203" name="Google Shape;203;p20"/>
          <p:cNvSpPr/>
          <p:nvPr>
            <p:ph idx="4" type="pic"/>
          </p:nvPr>
        </p:nvSpPr>
        <p:spPr>
          <a:xfrm>
            <a:off x="3671775" y="2953775"/>
            <a:ext cx="4740300" cy="1650300"/>
          </a:xfrm>
          <a:prstGeom prst="rect">
            <a:avLst/>
          </a:prstGeom>
          <a:noFill/>
          <a:ln>
            <a:noFill/>
          </a:ln>
        </p:spPr>
      </p:sp>
      <p:grpSp>
        <p:nvGrpSpPr>
          <p:cNvPr id="204" name="Google Shape;204;p20"/>
          <p:cNvGrpSpPr/>
          <p:nvPr/>
        </p:nvGrpSpPr>
        <p:grpSpPr>
          <a:xfrm flipH="1" rot="-10165566">
            <a:off x="-600165" y="-1207390"/>
            <a:ext cx="3446283" cy="4917955"/>
            <a:chOff x="3003675" y="558850"/>
            <a:chExt cx="3446350" cy="4918050"/>
          </a:xfrm>
        </p:grpSpPr>
        <p:sp>
          <p:nvSpPr>
            <p:cNvPr id="205" name="Google Shape;205;p20"/>
            <p:cNvSpPr/>
            <p:nvPr/>
          </p:nvSpPr>
          <p:spPr>
            <a:xfrm>
              <a:off x="3003675" y="749200"/>
              <a:ext cx="2369950" cy="4696900"/>
            </a:xfrm>
            <a:custGeom>
              <a:rect b="b" l="l" r="r" t="t"/>
              <a:pathLst>
                <a:path extrusionOk="0" h="187876" w="94798">
                  <a:moveTo>
                    <a:pt x="778" y="0"/>
                  </a:moveTo>
                  <a:lnTo>
                    <a:pt x="649" y="33"/>
                  </a:lnTo>
                  <a:lnTo>
                    <a:pt x="519" y="33"/>
                  </a:lnTo>
                  <a:lnTo>
                    <a:pt x="390" y="97"/>
                  </a:lnTo>
                  <a:lnTo>
                    <a:pt x="292" y="162"/>
                  </a:lnTo>
                  <a:lnTo>
                    <a:pt x="195" y="259"/>
                  </a:lnTo>
                  <a:lnTo>
                    <a:pt x="98" y="356"/>
                  </a:lnTo>
                  <a:lnTo>
                    <a:pt x="33" y="486"/>
                  </a:lnTo>
                  <a:lnTo>
                    <a:pt x="1" y="616"/>
                  </a:lnTo>
                  <a:lnTo>
                    <a:pt x="1" y="745"/>
                  </a:lnTo>
                  <a:lnTo>
                    <a:pt x="1" y="875"/>
                  </a:lnTo>
                  <a:lnTo>
                    <a:pt x="66" y="1037"/>
                  </a:lnTo>
                  <a:lnTo>
                    <a:pt x="130" y="1166"/>
                  </a:lnTo>
                  <a:lnTo>
                    <a:pt x="1815" y="3370"/>
                  </a:lnTo>
                  <a:lnTo>
                    <a:pt x="3435" y="5605"/>
                  </a:lnTo>
                  <a:lnTo>
                    <a:pt x="4990" y="7840"/>
                  </a:lnTo>
                  <a:lnTo>
                    <a:pt x="6513" y="10141"/>
                  </a:lnTo>
                  <a:lnTo>
                    <a:pt x="7971" y="12473"/>
                  </a:lnTo>
                  <a:lnTo>
                    <a:pt x="9396" y="14838"/>
                  </a:lnTo>
                  <a:lnTo>
                    <a:pt x="10757" y="17203"/>
                  </a:lnTo>
                  <a:lnTo>
                    <a:pt x="12053" y="19633"/>
                  </a:lnTo>
                  <a:lnTo>
                    <a:pt x="13316" y="22063"/>
                  </a:lnTo>
                  <a:lnTo>
                    <a:pt x="14515" y="24558"/>
                  </a:lnTo>
                  <a:lnTo>
                    <a:pt x="15649" y="27052"/>
                  </a:lnTo>
                  <a:lnTo>
                    <a:pt x="16751" y="29579"/>
                  </a:lnTo>
                  <a:lnTo>
                    <a:pt x="17787" y="32106"/>
                  </a:lnTo>
                  <a:lnTo>
                    <a:pt x="18759" y="34698"/>
                  </a:lnTo>
                  <a:lnTo>
                    <a:pt x="19666" y="37290"/>
                  </a:lnTo>
                  <a:lnTo>
                    <a:pt x="20541" y="39914"/>
                  </a:lnTo>
                  <a:lnTo>
                    <a:pt x="20962" y="41275"/>
                  </a:lnTo>
                  <a:lnTo>
                    <a:pt x="21351" y="42603"/>
                  </a:lnTo>
                  <a:lnTo>
                    <a:pt x="21707" y="43964"/>
                  </a:lnTo>
                  <a:lnTo>
                    <a:pt x="22064" y="45325"/>
                  </a:lnTo>
                  <a:lnTo>
                    <a:pt x="22388" y="46653"/>
                  </a:lnTo>
                  <a:lnTo>
                    <a:pt x="22679" y="48014"/>
                  </a:lnTo>
                  <a:lnTo>
                    <a:pt x="23230" y="50703"/>
                  </a:lnTo>
                  <a:lnTo>
                    <a:pt x="23716" y="53392"/>
                  </a:lnTo>
                  <a:lnTo>
                    <a:pt x="24137" y="56113"/>
                  </a:lnTo>
                  <a:lnTo>
                    <a:pt x="24526" y="58802"/>
                  </a:lnTo>
                  <a:lnTo>
                    <a:pt x="24850" y="61491"/>
                  </a:lnTo>
                  <a:lnTo>
                    <a:pt x="25142" y="64213"/>
                  </a:lnTo>
                  <a:lnTo>
                    <a:pt x="25401" y="66934"/>
                  </a:lnTo>
                  <a:lnTo>
                    <a:pt x="25854" y="72377"/>
                  </a:lnTo>
                  <a:lnTo>
                    <a:pt x="26276" y="77885"/>
                  </a:lnTo>
                  <a:lnTo>
                    <a:pt x="26729" y="83425"/>
                  </a:lnTo>
                  <a:lnTo>
                    <a:pt x="26924" y="85660"/>
                  </a:lnTo>
                  <a:lnTo>
                    <a:pt x="27215" y="87896"/>
                  </a:lnTo>
                  <a:lnTo>
                    <a:pt x="27377" y="89030"/>
                  </a:lnTo>
                  <a:lnTo>
                    <a:pt x="27572" y="90131"/>
                  </a:lnTo>
                  <a:lnTo>
                    <a:pt x="27798" y="91233"/>
                  </a:lnTo>
                  <a:lnTo>
                    <a:pt x="28025" y="92334"/>
                  </a:lnTo>
                  <a:lnTo>
                    <a:pt x="28284" y="93436"/>
                  </a:lnTo>
                  <a:lnTo>
                    <a:pt x="28576" y="94537"/>
                  </a:lnTo>
                  <a:lnTo>
                    <a:pt x="28900" y="95606"/>
                  </a:lnTo>
                  <a:lnTo>
                    <a:pt x="29256" y="96676"/>
                  </a:lnTo>
                  <a:lnTo>
                    <a:pt x="29645" y="97712"/>
                  </a:lnTo>
                  <a:lnTo>
                    <a:pt x="30066" y="98781"/>
                  </a:lnTo>
                  <a:lnTo>
                    <a:pt x="30520" y="99786"/>
                  </a:lnTo>
                  <a:lnTo>
                    <a:pt x="31006" y="100823"/>
                  </a:lnTo>
                  <a:lnTo>
                    <a:pt x="31556" y="101827"/>
                  </a:lnTo>
                  <a:lnTo>
                    <a:pt x="32140" y="102799"/>
                  </a:lnTo>
                  <a:lnTo>
                    <a:pt x="32755" y="103738"/>
                  </a:lnTo>
                  <a:lnTo>
                    <a:pt x="33403" y="104646"/>
                  </a:lnTo>
                  <a:lnTo>
                    <a:pt x="34116" y="105553"/>
                  </a:lnTo>
                  <a:lnTo>
                    <a:pt x="34829" y="106395"/>
                  </a:lnTo>
                  <a:lnTo>
                    <a:pt x="35574" y="107237"/>
                  </a:lnTo>
                  <a:lnTo>
                    <a:pt x="36319" y="108047"/>
                  </a:lnTo>
                  <a:lnTo>
                    <a:pt x="37129" y="108857"/>
                  </a:lnTo>
                  <a:lnTo>
                    <a:pt x="37939" y="109635"/>
                  </a:lnTo>
                  <a:lnTo>
                    <a:pt x="38749" y="110380"/>
                  </a:lnTo>
                  <a:lnTo>
                    <a:pt x="39591" y="111125"/>
                  </a:lnTo>
                  <a:lnTo>
                    <a:pt x="41308" y="112583"/>
                  </a:lnTo>
                  <a:lnTo>
                    <a:pt x="43090" y="114041"/>
                  </a:lnTo>
                  <a:lnTo>
                    <a:pt x="45099" y="115693"/>
                  </a:lnTo>
                  <a:lnTo>
                    <a:pt x="47107" y="117378"/>
                  </a:lnTo>
                  <a:lnTo>
                    <a:pt x="49084" y="119063"/>
                  </a:lnTo>
                  <a:lnTo>
                    <a:pt x="51060" y="120780"/>
                  </a:lnTo>
                  <a:lnTo>
                    <a:pt x="52971" y="122529"/>
                  </a:lnTo>
                  <a:lnTo>
                    <a:pt x="54883" y="124311"/>
                  </a:lnTo>
                  <a:lnTo>
                    <a:pt x="56794" y="126093"/>
                  </a:lnTo>
                  <a:lnTo>
                    <a:pt x="58641" y="127940"/>
                  </a:lnTo>
                  <a:lnTo>
                    <a:pt x="60488" y="129786"/>
                  </a:lnTo>
                  <a:lnTo>
                    <a:pt x="62302" y="131665"/>
                  </a:lnTo>
                  <a:lnTo>
                    <a:pt x="64084" y="133577"/>
                  </a:lnTo>
                  <a:lnTo>
                    <a:pt x="65801" y="135488"/>
                  </a:lnTo>
                  <a:lnTo>
                    <a:pt x="67518" y="137465"/>
                  </a:lnTo>
                  <a:lnTo>
                    <a:pt x="69203" y="139473"/>
                  </a:lnTo>
                  <a:lnTo>
                    <a:pt x="70855" y="141514"/>
                  </a:lnTo>
                  <a:lnTo>
                    <a:pt x="72475" y="143555"/>
                  </a:lnTo>
                  <a:lnTo>
                    <a:pt x="74289" y="146018"/>
                  </a:lnTo>
                  <a:lnTo>
                    <a:pt x="76071" y="148512"/>
                  </a:lnTo>
                  <a:lnTo>
                    <a:pt x="77788" y="151039"/>
                  </a:lnTo>
                  <a:lnTo>
                    <a:pt x="79408" y="153631"/>
                  </a:lnTo>
                  <a:lnTo>
                    <a:pt x="80996" y="156223"/>
                  </a:lnTo>
                  <a:lnTo>
                    <a:pt x="81773" y="157551"/>
                  </a:lnTo>
                  <a:lnTo>
                    <a:pt x="82518" y="158880"/>
                  </a:lnTo>
                  <a:lnTo>
                    <a:pt x="83231" y="160208"/>
                  </a:lnTo>
                  <a:lnTo>
                    <a:pt x="83944" y="161569"/>
                  </a:lnTo>
                  <a:lnTo>
                    <a:pt x="84657" y="162929"/>
                  </a:lnTo>
                  <a:lnTo>
                    <a:pt x="85305" y="164290"/>
                  </a:lnTo>
                  <a:lnTo>
                    <a:pt x="85985" y="165651"/>
                  </a:lnTo>
                  <a:lnTo>
                    <a:pt x="86601" y="167044"/>
                  </a:lnTo>
                  <a:lnTo>
                    <a:pt x="87216" y="168437"/>
                  </a:lnTo>
                  <a:lnTo>
                    <a:pt x="87832" y="169830"/>
                  </a:lnTo>
                  <a:lnTo>
                    <a:pt x="88415" y="171256"/>
                  </a:lnTo>
                  <a:lnTo>
                    <a:pt x="88966" y="172649"/>
                  </a:lnTo>
                  <a:lnTo>
                    <a:pt x="89484" y="174074"/>
                  </a:lnTo>
                  <a:lnTo>
                    <a:pt x="90002" y="175532"/>
                  </a:lnTo>
                  <a:lnTo>
                    <a:pt x="90521" y="176958"/>
                  </a:lnTo>
                  <a:lnTo>
                    <a:pt x="90974" y="178416"/>
                  </a:lnTo>
                  <a:lnTo>
                    <a:pt x="91428" y="179874"/>
                  </a:lnTo>
                  <a:lnTo>
                    <a:pt x="91849" y="181331"/>
                  </a:lnTo>
                  <a:lnTo>
                    <a:pt x="92270" y="182822"/>
                  </a:lnTo>
                  <a:lnTo>
                    <a:pt x="92659" y="184280"/>
                  </a:lnTo>
                  <a:lnTo>
                    <a:pt x="93015" y="185770"/>
                  </a:lnTo>
                  <a:lnTo>
                    <a:pt x="93372" y="187293"/>
                  </a:lnTo>
                  <a:lnTo>
                    <a:pt x="93404" y="187422"/>
                  </a:lnTo>
                  <a:lnTo>
                    <a:pt x="93469" y="187552"/>
                  </a:lnTo>
                  <a:lnTo>
                    <a:pt x="93566" y="187681"/>
                  </a:lnTo>
                  <a:lnTo>
                    <a:pt x="93696" y="187746"/>
                  </a:lnTo>
                  <a:lnTo>
                    <a:pt x="93825" y="187811"/>
                  </a:lnTo>
                  <a:lnTo>
                    <a:pt x="93955" y="187843"/>
                  </a:lnTo>
                  <a:lnTo>
                    <a:pt x="94084" y="187876"/>
                  </a:lnTo>
                  <a:lnTo>
                    <a:pt x="94214" y="187876"/>
                  </a:lnTo>
                  <a:lnTo>
                    <a:pt x="94344" y="187843"/>
                  </a:lnTo>
                  <a:lnTo>
                    <a:pt x="94473" y="187779"/>
                  </a:lnTo>
                  <a:lnTo>
                    <a:pt x="94570" y="187714"/>
                  </a:lnTo>
                  <a:lnTo>
                    <a:pt x="94668" y="187617"/>
                  </a:lnTo>
                  <a:lnTo>
                    <a:pt x="94732" y="187520"/>
                  </a:lnTo>
                  <a:lnTo>
                    <a:pt x="94797" y="187390"/>
                  </a:lnTo>
                  <a:lnTo>
                    <a:pt x="94797" y="187260"/>
                  </a:lnTo>
                  <a:lnTo>
                    <a:pt x="94765" y="187098"/>
                  </a:lnTo>
                  <a:lnTo>
                    <a:pt x="94214" y="184668"/>
                  </a:lnTo>
                  <a:lnTo>
                    <a:pt x="93598" y="182239"/>
                  </a:lnTo>
                  <a:lnTo>
                    <a:pt x="92918" y="179874"/>
                  </a:lnTo>
                  <a:lnTo>
                    <a:pt x="92173" y="177509"/>
                  </a:lnTo>
                  <a:lnTo>
                    <a:pt x="91395" y="175143"/>
                  </a:lnTo>
                  <a:lnTo>
                    <a:pt x="90521" y="172843"/>
                  </a:lnTo>
                  <a:lnTo>
                    <a:pt x="89646" y="170543"/>
                  </a:lnTo>
                  <a:lnTo>
                    <a:pt x="88674" y="168275"/>
                  </a:lnTo>
                  <a:lnTo>
                    <a:pt x="87670" y="166040"/>
                  </a:lnTo>
                  <a:lnTo>
                    <a:pt x="86633" y="163804"/>
                  </a:lnTo>
                  <a:lnTo>
                    <a:pt x="85531" y="161601"/>
                  </a:lnTo>
                  <a:lnTo>
                    <a:pt x="84397" y="159430"/>
                  </a:lnTo>
                  <a:lnTo>
                    <a:pt x="83199" y="157260"/>
                  </a:lnTo>
                  <a:lnTo>
                    <a:pt x="81968" y="155154"/>
                  </a:lnTo>
                  <a:lnTo>
                    <a:pt x="80704" y="153048"/>
                  </a:lnTo>
                  <a:lnTo>
                    <a:pt x="79376" y="150975"/>
                  </a:lnTo>
                  <a:lnTo>
                    <a:pt x="78015" y="148901"/>
                  </a:lnTo>
                  <a:lnTo>
                    <a:pt x="76622" y="146892"/>
                  </a:lnTo>
                  <a:lnTo>
                    <a:pt x="75164" y="144884"/>
                  </a:lnTo>
                  <a:lnTo>
                    <a:pt x="73706" y="142908"/>
                  </a:lnTo>
                  <a:lnTo>
                    <a:pt x="72183" y="140931"/>
                  </a:lnTo>
                  <a:lnTo>
                    <a:pt x="70661" y="139020"/>
                  </a:lnTo>
                  <a:lnTo>
                    <a:pt x="69073" y="137108"/>
                  </a:lnTo>
                  <a:lnTo>
                    <a:pt x="67453" y="135229"/>
                  </a:lnTo>
                  <a:lnTo>
                    <a:pt x="65833" y="133383"/>
                  </a:lnTo>
                  <a:lnTo>
                    <a:pt x="64149" y="131536"/>
                  </a:lnTo>
                  <a:lnTo>
                    <a:pt x="62464" y="129754"/>
                  </a:lnTo>
                  <a:lnTo>
                    <a:pt x="60747" y="127972"/>
                  </a:lnTo>
                  <a:lnTo>
                    <a:pt x="58997" y="126223"/>
                  </a:lnTo>
                  <a:lnTo>
                    <a:pt x="57216" y="124473"/>
                  </a:lnTo>
                  <a:lnTo>
                    <a:pt x="55434" y="122788"/>
                  </a:lnTo>
                  <a:lnTo>
                    <a:pt x="53619" y="121104"/>
                  </a:lnTo>
                  <a:lnTo>
                    <a:pt x="52583" y="120197"/>
                  </a:lnTo>
                  <a:lnTo>
                    <a:pt x="51514" y="119289"/>
                  </a:lnTo>
                  <a:lnTo>
                    <a:pt x="49375" y="117508"/>
                  </a:lnTo>
                  <a:lnTo>
                    <a:pt x="45002" y="113976"/>
                  </a:lnTo>
                  <a:lnTo>
                    <a:pt x="42863" y="112227"/>
                  </a:lnTo>
                  <a:lnTo>
                    <a:pt x="41794" y="111320"/>
                  </a:lnTo>
                  <a:lnTo>
                    <a:pt x="40725" y="110380"/>
                  </a:lnTo>
                  <a:lnTo>
                    <a:pt x="39688" y="109473"/>
                  </a:lnTo>
                  <a:lnTo>
                    <a:pt x="38684" y="108501"/>
                  </a:lnTo>
                  <a:lnTo>
                    <a:pt x="37712" y="107529"/>
                  </a:lnTo>
                  <a:lnTo>
                    <a:pt x="36740" y="106525"/>
                  </a:lnTo>
                  <a:lnTo>
                    <a:pt x="36254" y="105941"/>
                  </a:lnTo>
                  <a:lnTo>
                    <a:pt x="35768" y="105391"/>
                  </a:lnTo>
                  <a:lnTo>
                    <a:pt x="35282" y="104775"/>
                  </a:lnTo>
                  <a:lnTo>
                    <a:pt x="34829" y="104192"/>
                  </a:lnTo>
                  <a:lnTo>
                    <a:pt x="34407" y="103576"/>
                  </a:lnTo>
                  <a:lnTo>
                    <a:pt x="33986" y="102961"/>
                  </a:lnTo>
                  <a:lnTo>
                    <a:pt x="33209" y="101730"/>
                  </a:lnTo>
                  <a:lnTo>
                    <a:pt x="32496" y="100434"/>
                  </a:lnTo>
                  <a:lnTo>
                    <a:pt x="31848" y="99105"/>
                  </a:lnTo>
                  <a:lnTo>
                    <a:pt x="31265" y="97777"/>
                  </a:lnTo>
                  <a:lnTo>
                    <a:pt x="30747" y="96416"/>
                  </a:lnTo>
                  <a:lnTo>
                    <a:pt x="30293" y="95023"/>
                  </a:lnTo>
                  <a:lnTo>
                    <a:pt x="29872" y="93598"/>
                  </a:lnTo>
                  <a:lnTo>
                    <a:pt x="29515" y="92172"/>
                  </a:lnTo>
                  <a:lnTo>
                    <a:pt x="29191" y="90747"/>
                  </a:lnTo>
                  <a:lnTo>
                    <a:pt x="28900" y="89289"/>
                  </a:lnTo>
                  <a:lnTo>
                    <a:pt x="28673" y="87799"/>
                  </a:lnTo>
                  <a:lnTo>
                    <a:pt x="28446" y="86308"/>
                  </a:lnTo>
                  <a:lnTo>
                    <a:pt x="28284" y="84818"/>
                  </a:lnTo>
                  <a:lnTo>
                    <a:pt x="28025" y="82194"/>
                  </a:lnTo>
                  <a:lnTo>
                    <a:pt x="27798" y="79570"/>
                  </a:lnTo>
                  <a:lnTo>
                    <a:pt x="27377" y="74353"/>
                  </a:lnTo>
                  <a:lnTo>
                    <a:pt x="26988" y="69170"/>
                  </a:lnTo>
                  <a:lnTo>
                    <a:pt x="26794" y="66578"/>
                  </a:lnTo>
                  <a:lnTo>
                    <a:pt x="26567" y="63986"/>
                  </a:lnTo>
                  <a:lnTo>
                    <a:pt x="26308" y="61394"/>
                  </a:lnTo>
                  <a:lnTo>
                    <a:pt x="26016" y="58835"/>
                  </a:lnTo>
                  <a:lnTo>
                    <a:pt x="25660" y="56243"/>
                  </a:lnTo>
                  <a:lnTo>
                    <a:pt x="25271" y="53651"/>
                  </a:lnTo>
                  <a:lnTo>
                    <a:pt x="24818" y="51092"/>
                  </a:lnTo>
                  <a:lnTo>
                    <a:pt x="24299" y="48500"/>
                  </a:lnTo>
                  <a:lnTo>
                    <a:pt x="24040" y="47236"/>
                  </a:lnTo>
                  <a:lnTo>
                    <a:pt x="23716" y="45940"/>
                  </a:lnTo>
                  <a:lnTo>
                    <a:pt x="23392" y="44645"/>
                  </a:lnTo>
                  <a:lnTo>
                    <a:pt x="23036" y="43349"/>
                  </a:lnTo>
                  <a:lnTo>
                    <a:pt x="22193" y="40433"/>
                  </a:lnTo>
                  <a:lnTo>
                    <a:pt x="21254" y="37549"/>
                  </a:lnTo>
                  <a:lnTo>
                    <a:pt x="20250" y="34666"/>
                  </a:lnTo>
                  <a:lnTo>
                    <a:pt x="19213" y="31815"/>
                  </a:lnTo>
                  <a:lnTo>
                    <a:pt x="18047" y="29029"/>
                  </a:lnTo>
                  <a:lnTo>
                    <a:pt x="16848" y="26242"/>
                  </a:lnTo>
                  <a:lnTo>
                    <a:pt x="15584" y="23489"/>
                  </a:lnTo>
                  <a:lnTo>
                    <a:pt x="14256" y="20767"/>
                  </a:lnTo>
                  <a:lnTo>
                    <a:pt x="12863" y="18078"/>
                  </a:lnTo>
                  <a:lnTo>
                    <a:pt x="11373" y="15422"/>
                  </a:lnTo>
                  <a:lnTo>
                    <a:pt x="9850" y="12797"/>
                  </a:lnTo>
                  <a:lnTo>
                    <a:pt x="8262" y="10238"/>
                  </a:lnTo>
                  <a:lnTo>
                    <a:pt x="6610" y="7678"/>
                  </a:lnTo>
                  <a:lnTo>
                    <a:pt x="4893" y="5184"/>
                  </a:lnTo>
                  <a:lnTo>
                    <a:pt x="3111" y="2722"/>
                  </a:lnTo>
                  <a:lnTo>
                    <a:pt x="1264" y="292"/>
                  </a:lnTo>
                  <a:lnTo>
                    <a:pt x="1167" y="162"/>
                  </a:lnTo>
                  <a:lnTo>
                    <a:pt x="1038" y="97"/>
                  </a:lnTo>
                  <a:lnTo>
                    <a:pt x="908" y="33"/>
                  </a:lnTo>
                  <a:lnTo>
                    <a:pt x="77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20"/>
            <p:cNvSpPr/>
            <p:nvPr/>
          </p:nvSpPr>
          <p:spPr>
            <a:xfrm>
              <a:off x="3293650" y="690875"/>
              <a:ext cx="2506800" cy="4786025"/>
            </a:xfrm>
            <a:custGeom>
              <a:rect b="b" l="l" r="r" t="t"/>
              <a:pathLst>
                <a:path extrusionOk="0" h="191441" w="100272">
                  <a:moveTo>
                    <a:pt x="584" y="0"/>
                  </a:moveTo>
                  <a:lnTo>
                    <a:pt x="454" y="33"/>
                  </a:lnTo>
                  <a:lnTo>
                    <a:pt x="357" y="98"/>
                  </a:lnTo>
                  <a:lnTo>
                    <a:pt x="227" y="195"/>
                  </a:lnTo>
                  <a:lnTo>
                    <a:pt x="162" y="292"/>
                  </a:lnTo>
                  <a:lnTo>
                    <a:pt x="65" y="389"/>
                  </a:lnTo>
                  <a:lnTo>
                    <a:pt x="33" y="519"/>
                  </a:lnTo>
                  <a:lnTo>
                    <a:pt x="0" y="648"/>
                  </a:lnTo>
                  <a:lnTo>
                    <a:pt x="0" y="778"/>
                  </a:lnTo>
                  <a:lnTo>
                    <a:pt x="0" y="940"/>
                  </a:lnTo>
                  <a:lnTo>
                    <a:pt x="65" y="1070"/>
                  </a:lnTo>
                  <a:lnTo>
                    <a:pt x="130" y="1199"/>
                  </a:lnTo>
                  <a:lnTo>
                    <a:pt x="260" y="1296"/>
                  </a:lnTo>
                  <a:lnTo>
                    <a:pt x="1361" y="2268"/>
                  </a:lnTo>
                  <a:lnTo>
                    <a:pt x="2430" y="3240"/>
                  </a:lnTo>
                  <a:lnTo>
                    <a:pt x="3467" y="4245"/>
                  </a:lnTo>
                  <a:lnTo>
                    <a:pt x="4471" y="5281"/>
                  </a:lnTo>
                  <a:lnTo>
                    <a:pt x="5443" y="6318"/>
                  </a:lnTo>
                  <a:lnTo>
                    <a:pt x="6383" y="7420"/>
                  </a:lnTo>
                  <a:lnTo>
                    <a:pt x="7290" y="8521"/>
                  </a:lnTo>
                  <a:lnTo>
                    <a:pt x="8132" y="9623"/>
                  </a:lnTo>
                  <a:lnTo>
                    <a:pt x="9007" y="10789"/>
                  </a:lnTo>
                  <a:lnTo>
                    <a:pt x="9817" y="11955"/>
                  </a:lnTo>
                  <a:lnTo>
                    <a:pt x="10594" y="13122"/>
                  </a:lnTo>
                  <a:lnTo>
                    <a:pt x="11340" y="14353"/>
                  </a:lnTo>
                  <a:lnTo>
                    <a:pt x="12052" y="15551"/>
                  </a:lnTo>
                  <a:lnTo>
                    <a:pt x="12765" y="16815"/>
                  </a:lnTo>
                  <a:lnTo>
                    <a:pt x="13413" y="18046"/>
                  </a:lnTo>
                  <a:lnTo>
                    <a:pt x="14061" y="19342"/>
                  </a:lnTo>
                  <a:lnTo>
                    <a:pt x="14677" y="20606"/>
                  </a:lnTo>
                  <a:lnTo>
                    <a:pt x="15260" y="21934"/>
                  </a:lnTo>
                  <a:lnTo>
                    <a:pt x="15843" y="23230"/>
                  </a:lnTo>
                  <a:lnTo>
                    <a:pt x="16361" y="24558"/>
                  </a:lnTo>
                  <a:lnTo>
                    <a:pt x="16880" y="25886"/>
                  </a:lnTo>
                  <a:lnTo>
                    <a:pt x="17366" y="27247"/>
                  </a:lnTo>
                  <a:lnTo>
                    <a:pt x="17819" y="28608"/>
                  </a:lnTo>
                  <a:lnTo>
                    <a:pt x="18273" y="29969"/>
                  </a:lnTo>
                  <a:lnTo>
                    <a:pt x="18694" y="31329"/>
                  </a:lnTo>
                  <a:lnTo>
                    <a:pt x="19083" y="32722"/>
                  </a:lnTo>
                  <a:lnTo>
                    <a:pt x="19439" y="34116"/>
                  </a:lnTo>
                  <a:lnTo>
                    <a:pt x="19795" y="35509"/>
                  </a:lnTo>
                  <a:lnTo>
                    <a:pt x="20119" y="36902"/>
                  </a:lnTo>
                  <a:lnTo>
                    <a:pt x="20443" y="38295"/>
                  </a:lnTo>
                  <a:lnTo>
                    <a:pt x="20735" y="39720"/>
                  </a:lnTo>
                  <a:lnTo>
                    <a:pt x="20994" y="41113"/>
                  </a:lnTo>
                  <a:lnTo>
                    <a:pt x="21253" y="42539"/>
                  </a:lnTo>
                  <a:lnTo>
                    <a:pt x="21480" y="43964"/>
                  </a:lnTo>
                  <a:lnTo>
                    <a:pt x="21901" y="46816"/>
                  </a:lnTo>
                  <a:lnTo>
                    <a:pt x="22258" y="49699"/>
                  </a:lnTo>
                  <a:lnTo>
                    <a:pt x="22582" y="52582"/>
                  </a:lnTo>
                  <a:lnTo>
                    <a:pt x="22841" y="55466"/>
                  </a:lnTo>
                  <a:lnTo>
                    <a:pt x="23068" y="58349"/>
                  </a:lnTo>
                  <a:lnTo>
                    <a:pt x="23521" y="64116"/>
                  </a:lnTo>
                  <a:lnTo>
                    <a:pt x="23975" y="69883"/>
                  </a:lnTo>
                  <a:lnTo>
                    <a:pt x="24202" y="72766"/>
                  </a:lnTo>
                  <a:lnTo>
                    <a:pt x="24493" y="75617"/>
                  </a:lnTo>
                  <a:lnTo>
                    <a:pt x="24817" y="78501"/>
                  </a:lnTo>
                  <a:lnTo>
                    <a:pt x="25206" y="81352"/>
                  </a:lnTo>
                  <a:lnTo>
                    <a:pt x="25659" y="84203"/>
                  </a:lnTo>
                  <a:lnTo>
                    <a:pt x="25886" y="85628"/>
                  </a:lnTo>
                  <a:lnTo>
                    <a:pt x="26178" y="87054"/>
                  </a:lnTo>
                  <a:lnTo>
                    <a:pt x="26372" y="88091"/>
                  </a:lnTo>
                  <a:lnTo>
                    <a:pt x="26631" y="89160"/>
                  </a:lnTo>
                  <a:lnTo>
                    <a:pt x="26891" y="90164"/>
                  </a:lnTo>
                  <a:lnTo>
                    <a:pt x="27150" y="91201"/>
                  </a:lnTo>
                  <a:lnTo>
                    <a:pt x="27441" y="92173"/>
                  </a:lnTo>
                  <a:lnTo>
                    <a:pt x="27765" y="93177"/>
                  </a:lnTo>
                  <a:lnTo>
                    <a:pt x="28089" y="94117"/>
                  </a:lnTo>
                  <a:lnTo>
                    <a:pt x="28446" y="95056"/>
                  </a:lnTo>
                  <a:lnTo>
                    <a:pt x="28834" y="95996"/>
                  </a:lnTo>
                  <a:lnTo>
                    <a:pt x="29223" y="96903"/>
                  </a:lnTo>
                  <a:lnTo>
                    <a:pt x="29644" y="97810"/>
                  </a:lnTo>
                  <a:lnTo>
                    <a:pt x="30098" y="98685"/>
                  </a:lnTo>
                  <a:lnTo>
                    <a:pt x="30552" y="99527"/>
                  </a:lnTo>
                  <a:lnTo>
                    <a:pt x="31038" y="100369"/>
                  </a:lnTo>
                  <a:lnTo>
                    <a:pt x="31556" y="101179"/>
                  </a:lnTo>
                  <a:lnTo>
                    <a:pt x="32107" y="101989"/>
                  </a:lnTo>
                  <a:lnTo>
                    <a:pt x="32657" y="102767"/>
                  </a:lnTo>
                  <a:lnTo>
                    <a:pt x="33241" y="103512"/>
                  </a:lnTo>
                  <a:lnTo>
                    <a:pt x="33856" y="104257"/>
                  </a:lnTo>
                  <a:lnTo>
                    <a:pt x="34504" y="104970"/>
                  </a:lnTo>
                  <a:lnTo>
                    <a:pt x="35184" y="105650"/>
                  </a:lnTo>
                  <a:lnTo>
                    <a:pt x="35865" y="106331"/>
                  </a:lnTo>
                  <a:lnTo>
                    <a:pt x="36610" y="106979"/>
                  </a:lnTo>
                  <a:lnTo>
                    <a:pt x="37355" y="107626"/>
                  </a:lnTo>
                  <a:lnTo>
                    <a:pt x="38133" y="108242"/>
                  </a:lnTo>
                  <a:lnTo>
                    <a:pt x="38975" y="108825"/>
                  </a:lnTo>
                  <a:lnTo>
                    <a:pt x="39817" y="109376"/>
                  </a:lnTo>
                  <a:lnTo>
                    <a:pt x="40692" y="109927"/>
                  </a:lnTo>
                  <a:lnTo>
                    <a:pt x="41599" y="110445"/>
                  </a:lnTo>
                  <a:lnTo>
                    <a:pt x="42539" y="110931"/>
                  </a:lnTo>
                  <a:lnTo>
                    <a:pt x="43511" y="111417"/>
                  </a:lnTo>
                  <a:lnTo>
                    <a:pt x="44515" y="111871"/>
                  </a:lnTo>
                  <a:lnTo>
                    <a:pt x="47107" y="113005"/>
                  </a:lnTo>
                  <a:lnTo>
                    <a:pt x="48370" y="113555"/>
                  </a:lnTo>
                  <a:lnTo>
                    <a:pt x="49602" y="114171"/>
                  </a:lnTo>
                  <a:lnTo>
                    <a:pt x="50833" y="114754"/>
                  </a:lnTo>
                  <a:lnTo>
                    <a:pt x="52064" y="115402"/>
                  </a:lnTo>
                  <a:lnTo>
                    <a:pt x="53230" y="116050"/>
                  </a:lnTo>
                  <a:lnTo>
                    <a:pt x="54396" y="116698"/>
                  </a:lnTo>
                  <a:lnTo>
                    <a:pt x="55563" y="117411"/>
                  </a:lnTo>
                  <a:lnTo>
                    <a:pt x="56697" y="118156"/>
                  </a:lnTo>
                  <a:lnTo>
                    <a:pt x="57798" y="118933"/>
                  </a:lnTo>
                  <a:lnTo>
                    <a:pt x="58867" y="119776"/>
                  </a:lnTo>
                  <a:lnTo>
                    <a:pt x="59936" y="120650"/>
                  </a:lnTo>
                  <a:lnTo>
                    <a:pt x="60973" y="121590"/>
                  </a:lnTo>
                  <a:lnTo>
                    <a:pt x="62010" y="122562"/>
                  </a:lnTo>
                  <a:lnTo>
                    <a:pt x="63014" y="123599"/>
                  </a:lnTo>
                  <a:lnTo>
                    <a:pt x="63954" y="124635"/>
                  </a:lnTo>
                  <a:lnTo>
                    <a:pt x="64861" y="125705"/>
                  </a:lnTo>
                  <a:lnTo>
                    <a:pt x="65736" y="126774"/>
                  </a:lnTo>
                  <a:lnTo>
                    <a:pt x="66610" y="127875"/>
                  </a:lnTo>
                  <a:lnTo>
                    <a:pt x="67453" y="128977"/>
                  </a:lnTo>
                  <a:lnTo>
                    <a:pt x="68263" y="130111"/>
                  </a:lnTo>
                  <a:lnTo>
                    <a:pt x="69073" y="131245"/>
                  </a:lnTo>
                  <a:lnTo>
                    <a:pt x="69883" y="132411"/>
                  </a:lnTo>
                  <a:lnTo>
                    <a:pt x="71405" y="134744"/>
                  </a:lnTo>
                  <a:lnTo>
                    <a:pt x="72896" y="137109"/>
                  </a:lnTo>
                  <a:lnTo>
                    <a:pt x="74321" y="139506"/>
                  </a:lnTo>
                  <a:lnTo>
                    <a:pt x="75747" y="141936"/>
                  </a:lnTo>
                  <a:lnTo>
                    <a:pt x="77399" y="144884"/>
                  </a:lnTo>
                  <a:lnTo>
                    <a:pt x="79051" y="147865"/>
                  </a:lnTo>
                  <a:lnTo>
                    <a:pt x="80639" y="150845"/>
                  </a:lnTo>
                  <a:lnTo>
                    <a:pt x="82194" y="153858"/>
                  </a:lnTo>
                  <a:lnTo>
                    <a:pt x="83717" y="156904"/>
                  </a:lnTo>
                  <a:lnTo>
                    <a:pt x="85207" y="159949"/>
                  </a:lnTo>
                  <a:lnTo>
                    <a:pt x="86665" y="163027"/>
                  </a:lnTo>
                  <a:lnTo>
                    <a:pt x="88090" y="166105"/>
                  </a:lnTo>
                  <a:lnTo>
                    <a:pt x="89483" y="169183"/>
                  </a:lnTo>
                  <a:lnTo>
                    <a:pt x="90876" y="172293"/>
                  </a:lnTo>
                  <a:lnTo>
                    <a:pt x="93598" y="178513"/>
                  </a:lnTo>
                  <a:lnTo>
                    <a:pt x="96255" y="184766"/>
                  </a:lnTo>
                  <a:lnTo>
                    <a:pt x="98911" y="191019"/>
                  </a:lnTo>
                  <a:lnTo>
                    <a:pt x="98976" y="191181"/>
                  </a:lnTo>
                  <a:lnTo>
                    <a:pt x="99073" y="191278"/>
                  </a:lnTo>
                  <a:lnTo>
                    <a:pt x="99170" y="191375"/>
                  </a:lnTo>
                  <a:lnTo>
                    <a:pt x="99300" y="191408"/>
                  </a:lnTo>
                  <a:lnTo>
                    <a:pt x="99430" y="191440"/>
                  </a:lnTo>
                  <a:lnTo>
                    <a:pt x="99689" y="191440"/>
                  </a:lnTo>
                  <a:lnTo>
                    <a:pt x="99818" y="191375"/>
                  </a:lnTo>
                  <a:lnTo>
                    <a:pt x="99948" y="191343"/>
                  </a:lnTo>
                  <a:lnTo>
                    <a:pt x="100045" y="191246"/>
                  </a:lnTo>
                  <a:lnTo>
                    <a:pt x="100142" y="191148"/>
                  </a:lnTo>
                  <a:lnTo>
                    <a:pt x="100207" y="191051"/>
                  </a:lnTo>
                  <a:lnTo>
                    <a:pt x="100272" y="190922"/>
                  </a:lnTo>
                  <a:lnTo>
                    <a:pt x="100272" y="190792"/>
                  </a:lnTo>
                  <a:lnTo>
                    <a:pt x="100272" y="190630"/>
                  </a:lnTo>
                  <a:lnTo>
                    <a:pt x="100207" y="190468"/>
                  </a:lnTo>
                  <a:lnTo>
                    <a:pt x="97842" y="184831"/>
                  </a:lnTo>
                  <a:lnTo>
                    <a:pt x="95445" y="179226"/>
                  </a:lnTo>
                  <a:lnTo>
                    <a:pt x="93015" y="173589"/>
                  </a:lnTo>
                  <a:lnTo>
                    <a:pt x="90520" y="168016"/>
                  </a:lnTo>
                  <a:lnTo>
                    <a:pt x="89257" y="165230"/>
                  </a:lnTo>
                  <a:lnTo>
                    <a:pt x="87993" y="162476"/>
                  </a:lnTo>
                  <a:lnTo>
                    <a:pt x="86665" y="159690"/>
                  </a:lnTo>
                  <a:lnTo>
                    <a:pt x="85336" y="156969"/>
                  </a:lnTo>
                  <a:lnTo>
                    <a:pt x="83976" y="154215"/>
                  </a:lnTo>
                  <a:lnTo>
                    <a:pt x="82583" y="151493"/>
                  </a:lnTo>
                  <a:lnTo>
                    <a:pt x="81157" y="148772"/>
                  </a:lnTo>
                  <a:lnTo>
                    <a:pt x="79732" y="146083"/>
                  </a:lnTo>
                  <a:lnTo>
                    <a:pt x="77334" y="141742"/>
                  </a:lnTo>
                  <a:lnTo>
                    <a:pt x="76071" y="139538"/>
                  </a:lnTo>
                  <a:lnTo>
                    <a:pt x="74807" y="137368"/>
                  </a:lnTo>
                  <a:lnTo>
                    <a:pt x="73479" y="135165"/>
                  </a:lnTo>
                  <a:lnTo>
                    <a:pt x="72118" y="132994"/>
                  </a:lnTo>
                  <a:lnTo>
                    <a:pt x="70693" y="130856"/>
                  </a:lnTo>
                  <a:lnTo>
                    <a:pt x="69947" y="129819"/>
                  </a:lnTo>
                  <a:lnTo>
                    <a:pt x="69202" y="128782"/>
                  </a:lnTo>
                  <a:lnTo>
                    <a:pt x="68457" y="127746"/>
                  </a:lnTo>
                  <a:lnTo>
                    <a:pt x="67680" y="126741"/>
                  </a:lnTo>
                  <a:lnTo>
                    <a:pt x="66870" y="125737"/>
                  </a:lnTo>
                  <a:lnTo>
                    <a:pt x="66060" y="124765"/>
                  </a:lnTo>
                  <a:lnTo>
                    <a:pt x="65250" y="123825"/>
                  </a:lnTo>
                  <a:lnTo>
                    <a:pt x="64407" y="122886"/>
                  </a:lnTo>
                  <a:lnTo>
                    <a:pt x="63533" y="121946"/>
                  </a:lnTo>
                  <a:lnTo>
                    <a:pt x="62626" y="121072"/>
                  </a:lnTo>
                  <a:lnTo>
                    <a:pt x="61718" y="120197"/>
                  </a:lnTo>
                  <a:lnTo>
                    <a:pt x="60811" y="119355"/>
                  </a:lnTo>
                  <a:lnTo>
                    <a:pt x="59839" y="118545"/>
                  </a:lnTo>
                  <a:lnTo>
                    <a:pt x="58867" y="117767"/>
                  </a:lnTo>
                  <a:lnTo>
                    <a:pt x="57863" y="116989"/>
                  </a:lnTo>
                  <a:lnTo>
                    <a:pt x="56826" y="116277"/>
                  </a:lnTo>
                  <a:lnTo>
                    <a:pt x="55790" y="115596"/>
                  </a:lnTo>
                  <a:lnTo>
                    <a:pt x="54720" y="114916"/>
                  </a:lnTo>
                  <a:lnTo>
                    <a:pt x="53651" y="114300"/>
                  </a:lnTo>
                  <a:lnTo>
                    <a:pt x="52517" y="113750"/>
                  </a:lnTo>
                  <a:lnTo>
                    <a:pt x="51416" y="113231"/>
                  </a:lnTo>
                  <a:lnTo>
                    <a:pt x="50282" y="112713"/>
                  </a:lnTo>
                  <a:lnTo>
                    <a:pt x="47982" y="111741"/>
                  </a:lnTo>
                  <a:lnTo>
                    <a:pt x="45681" y="110801"/>
                  </a:lnTo>
                  <a:lnTo>
                    <a:pt x="44515" y="110316"/>
                  </a:lnTo>
                  <a:lnTo>
                    <a:pt x="43381" y="109797"/>
                  </a:lnTo>
                  <a:lnTo>
                    <a:pt x="42280" y="109279"/>
                  </a:lnTo>
                  <a:lnTo>
                    <a:pt x="41178" y="108696"/>
                  </a:lnTo>
                  <a:lnTo>
                    <a:pt x="40109" y="108080"/>
                  </a:lnTo>
                  <a:lnTo>
                    <a:pt x="39072" y="107400"/>
                  </a:lnTo>
                  <a:lnTo>
                    <a:pt x="38068" y="106687"/>
                  </a:lnTo>
                  <a:lnTo>
                    <a:pt x="37550" y="106298"/>
                  </a:lnTo>
                  <a:lnTo>
                    <a:pt x="37064" y="105909"/>
                  </a:lnTo>
                  <a:lnTo>
                    <a:pt x="36545" y="105423"/>
                  </a:lnTo>
                  <a:lnTo>
                    <a:pt x="36027" y="104937"/>
                  </a:lnTo>
                  <a:lnTo>
                    <a:pt x="35541" y="104419"/>
                  </a:lnTo>
                  <a:lnTo>
                    <a:pt x="35087" y="103933"/>
                  </a:lnTo>
                  <a:lnTo>
                    <a:pt x="34634" y="103382"/>
                  </a:lnTo>
                  <a:lnTo>
                    <a:pt x="34180" y="102864"/>
                  </a:lnTo>
                  <a:lnTo>
                    <a:pt x="33759" y="102313"/>
                  </a:lnTo>
                  <a:lnTo>
                    <a:pt x="33338" y="101730"/>
                  </a:lnTo>
                  <a:lnTo>
                    <a:pt x="32593" y="100564"/>
                  </a:lnTo>
                  <a:lnTo>
                    <a:pt x="31880" y="99365"/>
                  </a:lnTo>
                  <a:lnTo>
                    <a:pt x="31232" y="98134"/>
                  </a:lnTo>
                  <a:lnTo>
                    <a:pt x="30616" y="96870"/>
                  </a:lnTo>
                  <a:lnTo>
                    <a:pt x="30098" y="95574"/>
                  </a:lnTo>
                  <a:lnTo>
                    <a:pt x="29580" y="94279"/>
                  </a:lnTo>
                  <a:lnTo>
                    <a:pt x="29126" y="92950"/>
                  </a:lnTo>
                  <a:lnTo>
                    <a:pt x="28737" y="91589"/>
                  </a:lnTo>
                  <a:lnTo>
                    <a:pt x="28349" y="90229"/>
                  </a:lnTo>
                  <a:lnTo>
                    <a:pt x="28025" y="88868"/>
                  </a:lnTo>
                  <a:lnTo>
                    <a:pt x="27733" y="87507"/>
                  </a:lnTo>
                  <a:lnTo>
                    <a:pt x="27441" y="86147"/>
                  </a:lnTo>
                  <a:lnTo>
                    <a:pt x="27182" y="84656"/>
                  </a:lnTo>
                  <a:lnTo>
                    <a:pt x="26923" y="83166"/>
                  </a:lnTo>
                  <a:lnTo>
                    <a:pt x="26502" y="80185"/>
                  </a:lnTo>
                  <a:lnTo>
                    <a:pt x="26113" y="77205"/>
                  </a:lnTo>
                  <a:lnTo>
                    <a:pt x="25789" y="74192"/>
                  </a:lnTo>
                  <a:lnTo>
                    <a:pt x="25497" y="71179"/>
                  </a:lnTo>
                  <a:lnTo>
                    <a:pt x="25238" y="68166"/>
                  </a:lnTo>
                  <a:lnTo>
                    <a:pt x="24785" y="62140"/>
                  </a:lnTo>
                  <a:lnTo>
                    <a:pt x="24558" y="59127"/>
                  </a:lnTo>
                  <a:lnTo>
                    <a:pt x="24331" y="56114"/>
                  </a:lnTo>
                  <a:lnTo>
                    <a:pt x="24040" y="53101"/>
                  </a:lnTo>
                  <a:lnTo>
                    <a:pt x="23748" y="50088"/>
                  </a:lnTo>
                  <a:lnTo>
                    <a:pt x="23359" y="47107"/>
                  </a:lnTo>
                  <a:lnTo>
                    <a:pt x="22938" y="44094"/>
                  </a:lnTo>
                  <a:lnTo>
                    <a:pt x="22711" y="42604"/>
                  </a:lnTo>
                  <a:lnTo>
                    <a:pt x="22452" y="41113"/>
                  </a:lnTo>
                  <a:lnTo>
                    <a:pt x="22161" y="39623"/>
                  </a:lnTo>
                  <a:lnTo>
                    <a:pt x="21869" y="38165"/>
                  </a:lnTo>
                  <a:lnTo>
                    <a:pt x="21577" y="36805"/>
                  </a:lnTo>
                  <a:lnTo>
                    <a:pt x="21253" y="35444"/>
                  </a:lnTo>
                  <a:lnTo>
                    <a:pt x="20929" y="34116"/>
                  </a:lnTo>
                  <a:lnTo>
                    <a:pt x="20573" y="32755"/>
                  </a:lnTo>
                  <a:lnTo>
                    <a:pt x="20217" y="31426"/>
                  </a:lnTo>
                  <a:lnTo>
                    <a:pt x="19828" y="30098"/>
                  </a:lnTo>
                  <a:lnTo>
                    <a:pt x="19407" y="28802"/>
                  </a:lnTo>
                  <a:lnTo>
                    <a:pt x="18953" y="27474"/>
                  </a:lnTo>
                  <a:lnTo>
                    <a:pt x="18500" y="26178"/>
                  </a:lnTo>
                  <a:lnTo>
                    <a:pt x="18046" y="24882"/>
                  </a:lnTo>
                  <a:lnTo>
                    <a:pt x="17528" y="23586"/>
                  </a:lnTo>
                  <a:lnTo>
                    <a:pt x="17009" y="22323"/>
                  </a:lnTo>
                  <a:lnTo>
                    <a:pt x="16458" y="21059"/>
                  </a:lnTo>
                  <a:lnTo>
                    <a:pt x="15875" y="19828"/>
                  </a:lnTo>
                  <a:lnTo>
                    <a:pt x="15292" y="18564"/>
                  </a:lnTo>
                  <a:lnTo>
                    <a:pt x="14677" y="17366"/>
                  </a:lnTo>
                  <a:lnTo>
                    <a:pt x="14029" y="16135"/>
                  </a:lnTo>
                  <a:lnTo>
                    <a:pt x="13348" y="14936"/>
                  </a:lnTo>
                  <a:lnTo>
                    <a:pt x="12668" y="13770"/>
                  </a:lnTo>
                  <a:lnTo>
                    <a:pt x="11955" y="12603"/>
                  </a:lnTo>
                  <a:lnTo>
                    <a:pt x="11178" y="11469"/>
                  </a:lnTo>
                  <a:lnTo>
                    <a:pt x="10432" y="10335"/>
                  </a:lnTo>
                  <a:lnTo>
                    <a:pt x="9623" y="9234"/>
                  </a:lnTo>
                  <a:lnTo>
                    <a:pt x="8780" y="8132"/>
                  </a:lnTo>
                  <a:lnTo>
                    <a:pt x="7938" y="7063"/>
                  </a:lnTo>
                  <a:lnTo>
                    <a:pt x="7063" y="5994"/>
                  </a:lnTo>
                  <a:lnTo>
                    <a:pt x="6124" y="4990"/>
                  </a:lnTo>
                  <a:lnTo>
                    <a:pt x="5184" y="3985"/>
                  </a:lnTo>
                  <a:lnTo>
                    <a:pt x="4212" y="2981"/>
                  </a:lnTo>
                  <a:lnTo>
                    <a:pt x="3208" y="2009"/>
                  </a:lnTo>
                  <a:lnTo>
                    <a:pt x="2171" y="1070"/>
                  </a:lnTo>
                  <a:lnTo>
                    <a:pt x="1134" y="162"/>
                  </a:lnTo>
                  <a:lnTo>
                    <a:pt x="972" y="65"/>
                  </a:lnTo>
                  <a:lnTo>
                    <a:pt x="843"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20"/>
            <p:cNvSpPr/>
            <p:nvPr/>
          </p:nvSpPr>
          <p:spPr>
            <a:xfrm>
              <a:off x="3605475" y="558850"/>
              <a:ext cx="2844550" cy="4445825"/>
            </a:xfrm>
            <a:custGeom>
              <a:rect b="b" l="l" r="r" t="t"/>
              <a:pathLst>
                <a:path extrusionOk="0" h="177833" w="113782">
                  <a:moveTo>
                    <a:pt x="778" y="1"/>
                  </a:moveTo>
                  <a:lnTo>
                    <a:pt x="648" y="33"/>
                  </a:lnTo>
                  <a:lnTo>
                    <a:pt x="519" y="65"/>
                  </a:lnTo>
                  <a:lnTo>
                    <a:pt x="389" y="98"/>
                  </a:lnTo>
                  <a:lnTo>
                    <a:pt x="260" y="195"/>
                  </a:lnTo>
                  <a:lnTo>
                    <a:pt x="163" y="260"/>
                  </a:lnTo>
                  <a:lnTo>
                    <a:pt x="98" y="389"/>
                  </a:lnTo>
                  <a:lnTo>
                    <a:pt x="33" y="487"/>
                  </a:lnTo>
                  <a:lnTo>
                    <a:pt x="1" y="616"/>
                  </a:lnTo>
                  <a:lnTo>
                    <a:pt x="1" y="746"/>
                  </a:lnTo>
                  <a:lnTo>
                    <a:pt x="1" y="875"/>
                  </a:lnTo>
                  <a:lnTo>
                    <a:pt x="65" y="1005"/>
                  </a:lnTo>
                  <a:lnTo>
                    <a:pt x="163" y="1135"/>
                  </a:lnTo>
                  <a:lnTo>
                    <a:pt x="1134" y="2268"/>
                  </a:lnTo>
                  <a:lnTo>
                    <a:pt x="2074" y="3402"/>
                  </a:lnTo>
                  <a:lnTo>
                    <a:pt x="3014" y="4569"/>
                  </a:lnTo>
                  <a:lnTo>
                    <a:pt x="3953" y="5735"/>
                  </a:lnTo>
                  <a:lnTo>
                    <a:pt x="4860" y="6901"/>
                  </a:lnTo>
                  <a:lnTo>
                    <a:pt x="5735" y="8100"/>
                  </a:lnTo>
                  <a:lnTo>
                    <a:pt x="6610" y="9299"/>
                  </a:lnTo>
                  <a:lnTo>
                    <a:pt x="7484" y="10498"/>
                  </a:lnTo>
                  <a:lnTo>
                    <a:pt x="8327" y="11729"/>
                  </a:lnTo>
                  <a:lnTo>
                    <a:pt x="9137" y="12960"/>
                  </a:lnTo>
                  <a:lnTo>
                    <a:pt x="9947" y="14191"/>
                  </a:lnTo>
                  <a:lnTo>
                    <a:pt x="10757" y="15454"/>
                  </a:lnTo>
                  <a:lnTo>
                    <a:pt x="11534" y="16718"/>
                  </a:lnTo>
                  <a:lnTo>
                    <a:pt x="12279" y="17981"/>
                  </a:lnTo>
                  <a:lnTo>
                    <a:pt x="13024" y="19277"/>
                  </a:lnTo>
                  <a:lnTo>
                    <a:pt x="13770" y="20573"/>
                  </a:lnTo>
                  <a:lnTo>
                    <a:pt x="14450" y="21869"/>
                  </a:lnTo>
                  <a:lnTo>
                    <a:pt x="15163" y="23165"/>
                  </a:lnTo>
                  <a:lnTo>
                    <a:pt x="15843" y="24493"/>
                  </a:lnTo>
                  <a:lnTo>
                    <a:pt x="16491" y="25822"/>
                  </a:lnTo>
                  <a:lnTo>
                    <a:pt x="17107" y="27182"/>
                  </a:lnTo>
                  <a:lnTo>
                    <a:pt x="17722" y="28511"/>
                  </a:lnTo>
                  <a:lnTo>
                    <a:pt x="18338" y="29872"/>
                  </a:lnTo>
                  <a:lnTo>
                    <a:pt x="18921" y="31232"/>
                  </a:lnTo>
                  <a:lnTo>
                    <a:pt x="19472" y="32625"/>
                  </a:lnTo>
                  <a:lnTo>
                    <a:pt x="20022" y="33986"/>
                  </a:lnTo>
                  <a:lnTo>
                    <a:pt x="20541" y="35379"/>
                  </a:lnTo>
                  <a:lnTo>
                    <a:pt x="21059" y="36772"/>
                  </a:lnTo>
                  <a:lnTo>
                    <a:pt x="21545" y="38198"/>
                  </a:lnTo>
                  <a:lnTo>
                    <a:pt x="21999" y="39591"/>
                  </a:lnTo>
                  <a:lnTo>
                    <a:pt x="22452" y="41016"/>
                  </a:lnTo>
                  <a:lnTo>
                    <a:pt x="22906" y="42442"/>
                  </a:lnTo>
                  <a:lnTo>
                    <a:pt x="23295" y="43867"/>
                  </a:lnTo>
                  <a:lnTo>
                    <a:pt x="23683" y="45293"/>
                  </a:lnTo>
                  <a:lnTo>
                    <a:pt x="24072" y="46718"/>
                  </a:lnTo>
                  <a:lnTo>
                    <a:pt x="24396" y="48176"/>
                  </a:lnTo>
                  <a:lnTo>
                    <a:pt x="24753" y="49602"/>
                  </a:lnTo>
                  <a:lnTo>
                    <a:pt x="25044" y="51060"/>
                  </a:lnTo>
                  <a:lnTo>
                    <a:pt x="25336" y="52485"/>
                  </a:lnTo>
                  <a:lnTo>
                    <a:pt x="25627" y="53943"/>
                  </a:lnTo>
                  <a:lnTo>
                    <a:pt x="25854" y="55401"/>
                  </a:lnTo>
                  <a:lnTo>
                    <a:pt x="26113" y="56859"/>
                  </a:lnTo>
                  <a:lnTo>
                    <a:pt x="26308" y="58317"/>
                  </a:lnTo>
                  <a:lnTo>
                    <a:pt x="26502" y="59807"/>
                  </a:lnTo>
                  <a:lnTo>
                    <a:pt x="26696" y="61265"/>
                  </a:lnTo>
                  <a:lnTo>
                    <a:pt x="26826" y="62723"/>
                  </a:lnTo>
                  <a:lnTo>
                    <a:pt x="26956" y="64213"/>
                  </a:lnTo>
                  <a:lnTo>
                    <a:pt x="27085" y="65671"/>
                  </a:lnTo>
                  <a:lnTo>
                    <a:pt x="27182" y="67194"/>
                  </a:lnTo>
                  <a:lnTo>
                    <a:pt x="27215" y="68749"/>
                  </a:lnTo>
                  <a:lnTo>
                    <a:pt x="27247" y="70272"/>
                  </a:lnTo>
                  <a:lnTo>
                    <a:pt x="27247" y="71794"/>
                  </a:lnTo>
                  <a:lnTo>
                    <a:pt x="27215" y="74872"/>
                  </a:lnTo>
                  <a:lnTo>
                    <a:pt x="27150" y="77918"/>
                  </a:lnTo>
                  <a:lnTo>
                    <a:pt x="27085" y="80995"/>
                  </a:lnTo>
                  <a:lnTo>
                    <a:pt x="27118" y="82518"/>
                  </a:lnTo>
                  <a:lnTo>
                    <a:pt x="27150" y="84041"/>
                  </a:lnTo>
                  <a:lnTo>
                    <a:pt x="27182" y="85564"/>
                  </a:lnTo>
                  <a:lnTo>
                    <a:pt x="27280" y="87086"/>
                  </a:lnTo>
                  <a:lnTo>
                    <a:pt x="27442" y="88609"/>
                  </a:lnTo>
                  <a:lnTo>
                    <a:pt x="27636" y="90132"/>
                  </a:lnTo>
                  <a:lnTo>
                    <a:pt x="27798" y="91201"/>
                  </a:lnTo>
                  <a:lnTo>
                    <a:pt x="27992" y="92270"/>
                  </a:lnTo>
                  <a:lnTo>
                    <a:pt x="28219" y="93307"/>
                  </a:lnTo>
                  <a:lnTo>
                    <a:pt x="28511" y="94376"/>
                  </a:lnTo>
                  <a:lnTo>
                    <a:pt x="28835" y="95413"/>
                  </a:lnTo>
                  <a:lnTo>
                    <a:pt x="29159" y="96449"/>
                  </a:lnTo>
                  <a:lnTo>
                    <a:pt x="29580" y="97454"/>
                  </a:lnTo>
                  <a:lnTo>
                    <a:pt x="30001" y="98458"/>
                  </a:lnTo>
                  <a:lnTo>
                    <a:pt x="30487" y="99430"/>
                  </a:lnTo>
                  <a:lnTo>
                    <a:pt x="31038" y="100369"/>
                  </a:lnTo>
                  <a:lnTo>
                    <a:pt x="31589" y="101309"/>
                  </a:lnTo>
                  <a:lnTo>
                    <a:pt x="32236" y="102184"/>
                  </a:lnTo>
                  <a:lnTo>
                    <a:pt x="32884" y="103026"/>
                  </a:lnTo>
                  <a:lnTo>
                    <a:pt x="33630" y="103836"/>
                  </a:lnTo>
                  <a:lnTo>
                    <a:pt x="34407" y="104581"/>
                  </a:lnTo>
                  <a:lnTo>
                    <a:pt x="35217" y="105294"/>
                  </a:lnTo>
                  <a:lnTo>
                    <a:pt x="35735" y="105715"/>
                  </a:lnTo>
                  <a:lnTo>
                    <a:pt x="36286" y="106072"/>
                  </a:lnTo>
                  <a:lnTo>
                    <a:pt x="36805" y="106428"/>
                  </a:lnTo>
                  <a:lnTo>
                    <a:pt x="37355" y="106784"/>
                  </a:lnTo>
                  <a:lnTo>
                    <a:pt x="38489" y="107400"/>
                  </a:lnTo>
                  <a:lnTo>
                    <a:pt x="39656" y="107951"/>
                  </a:lnTo>
                  <a:lnTo>
                    <a:pt x="40854" y="108469"/>
                  </a:lnTo>
                  <a:lnTo>
                    <a:pt x="42085" y="108955"/>
                  </a:lnTo>
                  <a:lnTo>
                    <a:pt x="43317" y="109409"/>
                  </a:lnTo>
                  <a:lnTo>
                    <a:pt x="44580" y="109830"/>
                  </a:lnTo>
                  <a:lnTo>
                    <a:pt x="47107" y="110640"/>
                  </a:lnTo>
                  <a:lnTo>
                    <a:pt x="48338" y="111061"/>
                  </a:lnTo>
                  <a:lnTo>
                    <a:pt x="49602" y="111514"/>
                  </a:lnTo>
                  <a:lnTo>
                    <a:pt x="50833" y="112000"/>
                  </a:lnTo>
                  <a:lnTo>
                    <a:pt x="52032" y="112486"/>
                  </a:lnTo>
                  <a:lnTo>
                    <a:pt x="53198" y="113069"/>
                  </a:lnTo>
                  <a:lnTo>
                    <a:pt x="54364" y="113685"/>
                  </a:lnTo>
                  <a:lnTo>
                    <a:pt x="55531" y="114398"/>
                  </a:lnTo>
                  <a:lnTo>
                    <a:pt x="56632" y="115111"/>
                  </a:lnTo>
                  <a:lnTo>
                    <a:pt x="57766" y="115888"/>
                  </a:lnTo>
                  <a:lnTo>
                    <a:pt x="58835" y="116666"/>
                  </a:lnTo>
                  <a:lnTo>
                    <a:pt x="59904" y="117476"/>
                  </a:lnTo>
                  <a:lnTo>
                    <a:pt x="60941" y="118318"/>
                  </a:lnTo>
                  <a:lnTo>
                    <a:pt x="61945" y="119193"/>
                  </a:lnTo>
                  <a:lnTo>
                    <a:pt x="62917" y="120100"/>
                  </a:lnTo>
                  <a:lnTo>
                    <a:pt x="63889" y="121007"/>
                  </a:lnTo>
                  <a:lnTo>
                    <a:pt x="64861" y="121979"/>
                  </a:lnTo>
                  <a:lnTo>
                    <a:pt x="65768" y="122918"/>
                  </a:lnTo>
                  <a:lnTo>
                    <a:pt x="66675" y="123923"/>
                  </a:lnTo>
                  <a:lnTo>
                    <a:pt x="67583" y="124895"/>
                  </a:lnTo>
                  <a:lnTo>
                    <a:pt x="68457" y="125931"/>
                  </a:lnTo>
                  <a:lnTo>
                    <a:pt x="69300" y="126968"/>
                  </a:lnTo>
                  <a:lnTo>
                    <a:pt x="70142" y="128005"/>
                  </a:lnTo>
                  <a:lnTo>
                    <a:pt x="71794" y="130143"/>
                  </a:lnTo>
                  <a:lnTo>
                    <a:pt x="73382" y="132346"/>
                  </a:lnTo>
                  <a:lnTo>
                    <a:pt x="74937" y="134549"/>
                  </a:lnTo>
                  <a:lnTo>
                    <a:pt x="76427" y="136785"/>
                  </a:lnTo>
                  <a:lnTo>
                    <a:pt x="77918" y="139053"/>
                  </a:lnTo>
                  <a:lnTo>
                    <a:pt x="79343" y="141320"/>
                  </a:lnTo>
                  <a:lnTo>
                    <a:pt x="82194" y="145824"/>
                  </a:lnTo>
                  <a:lnTo>
                    <a:pt x="83684" y="148189"/>
                  </a:lnTo>
                  <a:lnTo>
                    <a:pt x="85207" y="150554"/>
                  </a:lnTo>
                  <a:lnTo>
                    <a:pt x="86762" y="152919"/>
                  </a:lnTo>
                  <a:lnTo>
                    <a:pt x="88350" y="155252"/>
                  </a:lnTo>
                  <a:lnTo>
                    <a:pt x="90002" y="157519"/>
                  </a:lnTo>
                  <a:lnTo>
                    <a:pt x="91687" y="159787"/>
                  </a:lnTo>
                  <a:lnTo>
                    <a:pt x="92561" y="160889"/>
                  </a:lnTo>
                  <a:lnTo>
                    <a:pt x="93436" y="161990"/>
                  </a:lnTo>
                  <a:lnTo>
                    <a:pt x="94343" y="163060"/>
                  </a:lnTo>
                  <a:lnTo>
                    <a:pt x="95250" y="164096"/>
                  </a:lnTo>
                  <a:lnTo>
                    <a:pt x="96190" y="165165"/>
                  </a:lnTo>
                  <a:lnTo>
                    <a:pt x="97129" y="166170"/>
                  </a:lnTo>
                  <a:lnTo>
                    <a:pt x="98101" y="167174"/>
                  </a:lnTo>
                  <a:lnTo>
                    <a:pt x="99073" y="168146"/>
                  </a:lnTo>
                  <a:lnTo>
                    <a:pt x="100110" y="169118"/>
                  </a:lnTo>
                  <a:lnTo>
                    <a:pt x="101114" y="170025"/>
                  </a:lnTo>
                  <a:lnTo>
                    <a:pt x="102184" y="170932"/>
                  </a:lnTo>
                  <a:lnTo>
                    <a:pt x="103253" y="171839"/>
                  </a:lnTo>
                  <a:lnTo>
                    <a:pt x="104354" y="172682"/>
                  </a:lnTo>
                  <a:lnTo>
                    <a:pt x="105488" y="173492"/>
                  </a:lnTo>
                  <a:lnTo>
                    <a:pt x="106622" y="174302"/>
                  </a:lnTo>
                  <a:lnTo>
                    <a:pt x="107821" y="175047"/>
                  </a:lnTo>
                  <a:lnTo>
                    <a:pt x="109020" y="175792"/>
                  </a:lnTo>
                  <a:lnTo>
                    <a:pt x="110251" y="176472"/>
                  </a:lnTo>
                  <a:lnTo>
                    <a:pt x="111514" y="177153"/>
                  </a:lnTo>
                  <a:lnTo>
                    <a:pt x="112810" y="177768"/>
                  </a:lnTo>
                  <a:lnTo>
                    <a:pt x="112972" y="177833"/>
                  </a:lnTo>
                  <a:lnTo>
                    <a:pt x="113231" y="177833"/>
                  </a:lnTo>
                  <a:lnTo>
                    <a:pt x="113361" y="177801"/>
                  </a:lnTo>
                  <a:lnTo>
                    <a:pt x="113490" y="177736"/>
                  </a:lnTo>
                  <a:lnTo>
                    <a:pt x="113588" y="177639"/>
                  </a:lnTo>
                  <a:lnTo>
                    <a:pt x="113652" y="177509"/>
                  </a:lnTo>
                  <a:lnTo>
                    <a:pt x="113717" y="177412"/>
                  </a:lnTo>
                  <a:lnTo>
                    <a:pt x="113750" y="177282"/>
                  </a:lnTo>
                  <a:lnTo>
                    <a:pt x="113782" y="177153"/>
                  </a:lnTo>
                  <a:lnTo>
                    <a:pt x="113782" y="177023"/>
                  </a:lnTo>
                  <a:lnTo>
                    <a:pt x="113750" y="176893"/>
                  </a:lnTo>
                  <a:lnTo>
                    <a:pt x="113685" y="176764"/>
                  </a:lnTo>
                  <a:lnTo>
                    <a:pt x="113620" y="176634"/>
                  </a:lnTo>
                  <a:lnTo>
                    <a:pt x="113523" y="176537"/>
                  </a:lnTo>
                  <a:lnTo>
                    <a:pt x="113361" y="176440"/>
                  </a:lnTo>
                  <a:lnTo>
                    <a:pt x="112162" y="175889"/>
                  </a:lnTo>
                  <a:lnTo>
                    <a:pt x="110996" y="175274"/>
                  </a:lnTo>
                  <a:lnTo>
                    <a:pt x="109862" y="174626"/>
                  </a:lnTo>
                  <a:lnTo>
                    <a:pt x="108728" y="173978"/>
                  </a:lnTo>
                  <a:lnTo>
                    <a:pt x="107626" y="173265"/>
                  </a:lnTo>
                  <a:lnTo>
                    <a:pt x="106590" y="172552"/>
                  </a:lnTo>
                  <a:lnTo>
                    <a:pt x="105521" y="171839"/>
                  </a:lnTo>
                  <a:lnTo>
                    <a:pt x="104516" y="171062"/>
                  </a:lnTo>
                  <a:lnTo>
                    <a:pt x="103512" y="170284"/>
                  </a:lnTo>
                  <a:lnTo>
                    <a:pt x="102540" y="169474"/>
                  </a:lnTo>
                  <a:lnTo>
                    <a:pt x="101600" y="168632"/>
                  </a:lnTo>
                  <a:lnTo>
                    <a:pt x="100661" y="167790"/>
                  </a:lnTo>
                  <a:lnTo>
                    <a:pt x="99754" y="166915"/>
                  </a:lnTo>
                  <a:lnTo>
                    <a:pt x="98847" y="166040"/>
                  </a:lnTo>
                  <a:lnTo>
                    <a:pt x="97972" y="165133"/>
                  </a:lnTo>
                  <a:lnTo>
                    <a:pt x="97129" y="164226"/>
                  </a:lnTo>
                  <a:lnTo>
                    <a:pt x="96287" y="163286"/>
                  </a:lnTo>
                  <a:lnTo>
                    <a:pt x="95445" y="162314"/>
                  </a:lnTo>
                  <a:lnTo>
                    <a:pt x="94635" y="161342"/>
                  </a:lnTo>
                  <a:lnTo>
                    <a:pt x="93857" y="160370"/>
                  </a:lnTo>
                  <a:lnTo>
                    <a:pt x="92302" y="158362"/>
                  </a:lnTo>
                  <a:lnTo>
                    <a:pt x="90779" y="156321"/>
                  </a:lnTo>
                  <a:lnTo>
                    <a:pt x="89322" y="154215"/>
                  </a:lnTo>
                  <a:lnTo>
                    <a:pt x="87864" y="152109"/>
                  </a:lnTo>
                  <a:lnTo>
                    <a:pt x="86438" y="149938"/>
                  </a:lnTo>
                  <a:lnTo>
                    <a:pt x="85045" y="147800"/>
                  </a:lnTo>
                  <a:lnTo>
                    <a:pt x="82291" y="143394"/>
                  </a:lnTo>
                  <a:lnTo>
                    <a:pt x="79505" y="139020"/>
                  </a:lnTo>
                  <a:lnTo>
                    <a:pt x="78112" y="136850"/>
                  </a:lnTo>
                  <a:lnTo>
                    <a:pt x="76686" y="134711"/>
                  </a:lnTo>
                  <a:lnTo>
                    <a:pt x="75228" y="132573"/>
                  </a:lnTo>
                  <a:lnTo>
                    <a:pt x="73738" y="130467"/>
                  </a:lnTo>
                  <a:lnTo>
                    <a:pt x="72215" y="128426"/>
                  </a:lnTo>
                  <a:lnTo>
                    <a:pt x="70628" y="126417"/>
                  </a:lnTo>
                  <a:lnTo>
                    <a:pt x="69850" y="125413"/>
                  </a:lnTo>
                  <a:lnTo>
                    <a:pt x="69008" y="124441"/>
                  </a:lnTo>
                  <a:lnTo>
                    <a:pt x="68166" y="123469"/>
                  </a:lnTo>
                  <a:lnTo>
                    <a:pt x="67323" y="122530"/>
                  </a:lnTo>
                  <a:lnTo>
                    <a:pt x="66449" y="121623"/>
                  </a:lnTo>
                  <a:lnTo>
                    <a:pt x="65574" y="120683"/>
                  </a:lnTo>
                  <a:lnTo>
                    <a:pt x="64667" y="119808"/>
                  </a:lnTo>
                  <a:lnTo>
                    <a:pt x="63727" y="118934"/>
                  </a:lnTo>
                  <a:lnTo>
                    <a:pt x="62788" y="118059"/>
                  </a:lnTo>
                  <a:lnTo>
                    <a:pt x="61816" y="117216"/>
                  </a:lnTo>
                  <a:lnTo>
                    <a:pt x="60844" y="116406"/>
                  </a:lnTo>
                  <a:lnTo>
                    <a:pt x="59839" y="115629"/>
                  </a:lnTo>
                  <a:lnTo>
                    <a:pt x="58835" y="114884"/>
                  </a:lnTo>
                  <a:lnTo>
                    <a:pt x="57831" y="114203"/>
                  </a:lnTo>
                  <a:lnTo>
                    <a:pt x="56826" y="113555"/>
                  </a:lnTo>
                  <a:lnTo>
                    <a:pt x="55790" y="112940"/>
                  </a:lnTo>
                  <a:lnTo>
                    <a:pt x="54785" y="112389"/>
                  </a:lnTo>
                  <a:lnTo>
                    <a:pt x="53716" y="111838"/>
                  </a:lnTo>
                  <a:lnTo>
                    <a:pt x="52680" y="111320"/>
                  </a:lnTo>
                  <a:lnTo>
                    <a:pt x="51610" y="110834"/>
                  </a:lnTo>
                  <a:lnTo>
                    <a:pt x="50541" y="110380"/>
                  </a:lnTo>
                  <a:lnTo>
                    <a:pt x="49440" y="109927"/>
                  </a:lnTo>
                  <a:lnTo>
                    <a:pt x="47237" y="109085"/>
                  </a:lnTo>
                  <a:lnTo>
                    <a:pt x="44969" y="108275"/>
                  </a:lnTo>
                  <a:lnTo>
                    <a:pt x="42669" y="107465"/>
                  </a:lnTo>
                  <a:lnTo>
                    <a:pt x="41826" y="107173"/>
                  </a:lnTo>
                  <a:lnTo>
                    <a:pt x="41016" y="106849"/>
                  </a:lnTo>
                  <a:lnTo>
                    <a:pt x="40239" y="106460"/>
                  </a:lnTo>
                  <a:lnTo>
                    <a:pt x="39461" y="106104"/>
                  </a:lnTo>
                  <a:lnTo>
                    <a:pt x="38748" y="105683"/>
                  </a:lnTo>
                  <a:lnTo>
                    <a:pt x="38036" y="105262"/>
                  </a:lnTo>
                  <a:lnTo>
                    <a:pt x="37388" y="104808"/>
                  </a:lnTo>
                  <a:lnTo>
                    <a:pt x="36740" y="104322"/>
                  </a:lnTo>
                  <a:lnTo>
                    <a:pt x="36124" y="103804"/>
                  </a:lnTo>
                  <a:lnTo>
                    <a:pt x="35541" y="103285"/>
                  </a:lnTo>
                  <a:lnTo>
                    <a:pt x="34958" y="102735"/>
                  </a:lnTo>
                  <a:lnTo>
                    <a:pt x="34440" y="102184"/>
                  </a:lnTo>
                  <a:lnTo>
                    <a:pt x="33921" y="101601"/>
                  </a:lnTo>
                  <a:lnTo>
                    <a:pt x="33435" y="100985"/>
                  </a:lnTo>
                  <a:lnTo>
                    <a:pt x="32982" y="100369"/>
                  </a:lnTo>
                  <a:lnTo>
                    <a:pt x="32560" y="99722"/>
                  </a:lnTo>
                  <a:lnTo>
                    <a:pt x="32139" y="99074"/>
                  </a:lnTo>
                  <a:lnTo>
                    <a:pt x="31750" y="98393"/>
                  </a:lnTo>
                  <a:lnTo>
                    <a:pt x="31394" y="97713"/>
                  </a:lnTo>
                  <a:lnTo>
                    <a:pt x="31070" y="97000"/>
                  </a:lnTo>
                  <a:lnTo>
                    <a:pt x="30746" y="96255"/>
                  </a:lnTo>
                  <a:lnTo>
                    <a:pt x="30455" y="95510"/>
                  </a:lnTo>
                  <a:lnTo>
                    <a:pt x="30195" y="94765"/>
                  </a:lnTo>
                  <a:lnTo>
                    <a:pt x="29969" y="93987"/>
                  </a:lnTo>
                  <a:lnTo>
                    <a:pt x="29742" y="93210"/>
                  </a:lnTo>
                  <a:lnTo>
                    <a:pt x="29547" y="92400"/>
                  </a:lnTo>
                  <a:lnTo>
                    <a:pt x="29353" y="91590"/>
                  </a:lnTo>
                  <a:lnTo>
                    <a:pt x="29191" y="90780"/>
                  </a:lnTo>
                  <a:lnTo>
                    <a:pt x="29061" y="89937"/>
                  </a:lnTo>
                  <a:lnTo>
                    <a:pt x="28932" y="89095"/>
                  </a:lnTo>
                  <a:lnTo>
                    <a:pt x="28835" y="88220"/>
                  </a:lnTo>
                  <a:lnTo>
                    <a:pt x="28770" y="87345"/>
                  </a:lnTo>
                  <a:lnTo>
                    <a:pt x="28673" y="85888"/>
                  </a:lnTo>
                  <a:lnTo>
                    <a:pt x="28575" y="84430"/>
                  </a:lnTo>
                  <a:lnTo>
                    <a:pt x="28543" y="82972"/>
                  </a:lnTo>
                  <a:lnTo>
                    <a:pt x="28511" y="81514"/>
                  </a:lnTo>
                  <a:lnTo>
                    <a:pt x="28543" y="78566"/>
                  </a:lnTo>
                  <a:lnTo>
                    <a:pt x="28575" y="75650"/>
                  </a:lnTo>
                  <a:lnTo>
                    <a:pt x="28608" y="72702"/>
                  </a:lnTo>
                  <a:lnTo>
                    <a:pt x="28640" y="69786"/>
                  </a:lnTo>
                  <a:lnTo>
                    <a:pt x="28608" y="68295"/>
                  </a:lnTo>
                  <a:lnTo>
                    <a:pt x="28575" y="66838"/>
                  </a:lnTo>
                  <a:lnTo>
                    <a:pt x="28478" y="65380"/>
                  </a:lnTo>
                  <a:lnTo>
                    <a:pt x="28381" y="63922"/>
                  </a:lnTo>
                  <a:lnTo>
                    <a:pt x="28122" y="61330"/>
                  </a:lnTo>
                  <a:lnTo>
                    <a:pt x="27830" y="58738"/>
                  </a:lnTo>
                  <a:lnTo>
                    <a:pt x="27442" y="56146"/>
                  </a:lnTo>
                  <a:lnTo>
                    <a:pt x="27020" y="53587"/>
                  </a:lnTo>
                  <a:lnTo>
                    <a:pt x="26502" y="51027"/>
                  </a:lnTo>
                  <a:lnTo>
                    <a:pt x="25951" y="48468"/>
                  </a:lnTo>
                  <a:lnTo>
                    <a:pt x="25336" y="45941"/>
                  </a:lnTo>
                  <a:lnTo>
                    <a:pt x="24655" y="43414"/>
                  </a:lnTo>
                  <a:lnTo>
                    <a:pt x="24234" y="41924"/>
                  </a:lnTo>
                  <a:lnTo>
                    <a:pt x="23781" y="40433"/>
                  </a:lnTo>
                  <a:lnTo>
                    <a:pt x="23295" y="38975"/>
                  </a:lnTo>
                  <a:lnTo>
                    <a:pt x="22809" y="37485"/>
                  </a:lnTo>
                  <a:lnTo>
                    <a:pt x="22290" y="36027"/>
                  </a:lnTo>
                  <a:lnTo>
                    <a:pt x="21772" y="34569"/>
                  </a:lnTo>
                  <a:lnTo>
                    <a:pt x="21221" y="33144"/>
                  </a:lnTo>
                  <a:lnTo>
                    <a:pt x="20638" y="31686"/>
                  </a:lnTo>
                  <a:lnTo>
                    <a:pt x="20055" y="30260"/>
                  </a:lnTo>
                  <a:lnTo>
                    <a:pt x="19439" y="28867"/>
                  </a:lnTo>
                  <a:lnTo>
                    <a:pt x="18824" y="27442"/>
                  </a:lnTo>
                  <a:lnTo>
                    <a:pt x="18176" y="26049"/>
                  </a:lnTo>
                  <a:lnTo>
                    <a:pt x="17495" y="24655"/>
                  </a:lnTo>
                  <a:lnTo>
                    <a:pt x="16815" y="23262"/>
                  </a:lnTo>
                  <a:lnTo>
                    <a:pt x="16102" y="21902"/>
                  </a:lnTo>
                  <a:lnTo>
                    <a:pt x="15357" y="20541"/>
                  </a:lnTo>
                  <a:lnTo>
                    <a:pt x="14612" y="19180"/>
                  </a:lnTo>
                  <a:lnTo>
                    <a:pt x="13867" y="17852"/>
                  </a:lnTo>
                  <a:lnTo>
                    <a:pt x="13089" y="16524"/>
                  </a:lnTo>
                  <a:lnTo>
                    <a:pt x="12279" y="15195"/>
                  </a:lnTo>
                  <a:lnTo>
                    <a:pt x="11469" y="13899"/>
                  </a:lnTo>
                  <a:lnTo>
                    <a:pt x="10627" y="12603"/>
                  </a:lnTo>
                  <a:lnTo>
                    <a:pt x="9785" y="11307"/>
                  </a:lnTo>
                  <a:lnTo>
                    <a:pt x="8910" y="10044"/>
                  </a:lnTo>
                  <a:lnTo>
                    <a:pt x="8003" y="8780"/>
                  </a:lnTo>
                  <a:lnTo>
                    <a:pt x="7096" y="7517"/>
                  </a:lnTo>
                  <a:lnTo>
                    <a:pt x="6189" y="6286"/>
                  </a:lnTo>
                  <a:lnTo>
                    <a:pt x="5249" y="5055"/>
                  </a:lnTo>
                  <a:lnTo>
                    <a:pt x="4277" y="3824"/>
                  </a:lnTo>
                  <a:lnTo>
                    <a:pt x="3305" y="2625"/>
                  </a:lnTo>
                  <a:lnTo>
                    <a:pt x="2301" y="1426"/>
                  </a:lnTo>
                  <a:lnTo>
                    <a:pt x="1296" y="260"/>
                  </a:lnTo>
                  <a:lnTo>
                    <a:pt x="1167" y="163"/>
                  </a:lnTo>
                  <a:lnTo>
                    <a:pt x="1037" y="65"/>
                  </a:lnTo>
                  <a:lnTo>
                    <a:pt x="908" y="33"/>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8" name="Google Shape;208;p20"/>
          <p:cNvGrpSpPr/>
          <p:nvPr/>
        </p:nvGrpSpPr>
        <p:grpSpPr>
          <a:xfrm flipH="1">
            <a:off x="7644900" y="4041050"/>
            <a:ext cx="2203900" cy="1628000"/>
            <a:chOff x="3931075" y="238125"/>
            <a:chExt cx="2203900" cy="1628000"/>
          </a:xfrm>
        </p:grpSpPr>
        <p:sp>
          <p:nvSpPr>
            <p:cNvPr id="209" name="Google Shape;209;p20"/>
            <p:cNvSpPr/>
            <p:nvPr/>
          </p:nvSpPr>
          <p:spPr>
            <a:xfrm>
              <a:off x="4698100" y="238125"/>
              <a:ext cx="1287025" cy="1200350"/>
            </a:xfrm>
            <a:custGeom>
              <a:rect b="b" l="l" r="r" t="t"/>
              <a:pathLst>
                <a:path extrusionOk="0" h="48014" w="51481">
                  <a:moveTo>
                    <a:pt x="583" y="0"/>
                  </a:moveTo>
                  <a:lnTo>
                    <a:pt x="486" y="32"/>
                  </a:lnTo>
                  <a:lnTo>
                    <a:pt x="357" y="97"/>
                  </a:lnTo>
                  <a:lnTo>
                    <a:pt x="260" y="162"/>
                  </a:lnTo>
                  <a:lnTo>
                    <a:pt x="162" y="259"/>
                  </a:lnTo>
                  <a:lnTo>
                    <a:pt x="98" y="389"/>
                  </a:lnTo>
                  <a:lnTo>
                    <a:pt x="33" y="486"/>
                  </a:lnTo>
                  <a:lnTo>
                    <a:pt x="0" y="648"/>
                  </a:lnTo>
                  <a:lnTo>
                    <a:pt x="0" y="778"/>
                  </a:lnTo>
                  <a:lnTo>
                    <a:pt x="0" y="907"/>
                  </a:lnTo>
                  <a:lnTo>
                    <a:pt x="65" y="1069"/>
                  </a:lnTo>
                  <a:lnTo>
                    <a:pt x="130" y="1199"/>
                  </a:lnTo>
                  <a:lnTo>
                    <a:pt x="227" y="1328"/>
                  </a:lnTo>
                  <a:lnTo>
                    <a:pt x="2171" y="3207"/>
                  </a:lnTo>
                  <a:lnTo>
                    <a:pt x="4115" y="5054"/>
                  </a:lnTo>
                  <a:lnTo>
                    <a:pt x="8035" y="8812"/>
                  </a:lnTo>
                  <a:lnTo>
                    <a:pt x="10011" y="10691"/>
                  </a:lnTo>
                  <a:lnTo>
                    <a:pt x="11923" y="12603"/>
                  </a:lnTo>
                  <a:lnTo>
                    <a:pt x="13834" y="14514"/>
                  </a:lnTo>
                  <a:lnTo>
                    <a:pt x="15681" y="16491"/>
                  </a:lnTo>
                  <a:lnTo>
                    <a:pt x="16037" y="16879"/>
                  </a:lnTo>
                  <a:lnTo>
                    <a:pt x="16361" y="17301"/>
                  </a:lnTo>
                  <a:lnTo>
                    <a:pt x="16653" y="17722"/>
                  </a:lnTo>
                  <a:lnTo>
                    <a:pt x="16944" y="18143"/>
                  </a:lnTo>
                  <a:lnTo>
                    <a:pt x="17204" y="18596"/>
                  </a:lnTo>
                  <a:lnTo>
                    <a:pt x="17430" y="19018"/>
                  </a:lnTo>
                  <a:lnTo>
                    <a:pt x="17819" y="19925"/>
                  </a:lnTo>
                  <a:lnTo>
                    <a:pt x="18143" y="20832"/>
                  </a:lnTo>
                  <a:lnTo>
                    <a:pt x="18435" y="21771"/>
                  </a:lnTo>
                  <a:lnTo>
                    <a:pt x="18694" y="22711"/>
                  </a:lnTo>
                  <a:lnTo>
                    <a:pt x="18921" y="23651"/>
                  </a:lnTo>
                  <a:lnTo>
                    <a:pt x="19180" y="24590"/>
                  </a:lnTo>
                  <a:lnTo>
                    <a:pt x="19439" y="25530"/>
                  </a:lnTo>
                  <a:lnTo>
                    <a:pt x="19698" y="26437"/>
                  </a:lnTo>
                  <a:lnTo>
                    <a:pt x="20022" y="27376"/>
                  </a:lnTo>
                  <a:lnTo>
                    <a:pt x="20411" y="28251"/>
                  </a:lnTo>
                  <a:lnTo>
                    <a:pt x="20638" y="28672"/>
                  </a:lnTo>
                  <a:lnTo>
                    <a:pt x="20897" y="29126"/>
                  </a:lnTo>
                  <a:lnTo>
                    <a:pt x="21156" y="29547"/>
                  </a:lnTo>
                  <a:lnTo>
                    <a:pt x="21448" y="29936"/>
                  </a:lnTo>
                  <a:lnTo>
                    <a:pt x="21772" y="30357"/>
                  </a:lnTo>
                  <a:lnTo>
                    <a:pt x="22128" y="30746"/>
                  </a:lnTo>
                  <a:lnTo>
                    <a:pt x="22808" y="31458"/>
                  </a:lnTo>
                  <a:lnTo>
                    <a:pt x="23554" y="32171"/>
                  </a:lnTo>
                  <a:lnTo>
                    <a:pt x="24299" y="32819"/>
                  </a:lnTo>
                  <a:lnTo>
                    <a:pt x="25109" y="33499"/>
                  </a:lnTo>
                  <a:lnTo>
                    <a:pt x="25919" y="34115"/>
                  </a:lnTo>
                  <a:lnTo>
                    <a:pt x="26761" y="34731"/>
                  </a:lnTo>
                  <a:lnTo>
                    <a:pt x="27603" y="35314"/>
                  </a:lnTo>
                  <a:lnTo>
                    <a:pt x="28478" y="35897"/>
                  </a:lnTo>
                  <a:lnTo>
                    <a:pt x="30260" y="37031"/>
                  </a:lnTo>
                  <a:lnTo>
                    <a:pt x="32042" y="38100"/>
                  </a:lnTo>
                  <a:lnTo>
                    <a:pt x="35541" y="40173"/>
                  </a:lnTo>
                  <a:lnTo>
                    <a:pt x="37355" y="41243"/>
                  </a:lnTo>
                  <a:lnTo>
                    <a:pt x="39202" y="42279"/>
                  </a:lnTo>
                  <a:lnTo>
                    <a:pt x="41048" y="43284"/>
                  </a:lnTo>
                  <a:lnTo>
                    <a:pt x="42928" y="44256"/>
                  </a:lnTo>
                  <a:lnTo>
                    <a:pt x="44807" y="45228"/>
                  </a:lnTo>
                  <a:lnTo>
                    <a:pt x="46686" y="46135"/>
                  </a:lnTo>
                  <a:lnTo>
                    <a:pt x="48597" y="47042"/>
                  </a:lnTo>
                  <a:lnTo>
                    <a:pt x="50509" y="47949"/>
                  </a:lnTo>
                  <a:lnTo>
                    <a:pt x="50638" y="47981"/>
                  </a:lnTo>
                  <a:lnTo>
                    <a:pt x="50800" y="48014"/>
                  </a:lnTo>
                  <a:lnTo>
                    <a:pt x="50930" y="47981"/>
                  </a:lnTo>
                  <a:lnTo>
                    <a:pt x="51059" y="47949"/>
                  </a:lnTo>
                  <a:lnTo>
                    <a:pt x="51157" y="47884"/>
                  </a:lnTo>
                  <a:lnTo>
                    <a:pt x="51254" y="47787"/>
                  </a:lnTo>
                  <a:lnTo>
                    <a:pt x="51351" y="47690"/>
                  </a:lnTo>
                  <a:lnTo>
                    <a:pt x="51416" y="47560"/>
                  </a:lnTo>
                  <a:lnTo>
                    <a:pt x="51448" y="47431"/>
                  </a:lnTo>
                  <a:lnTo>
                    <a:pt x="51481" y="47301"/>
                  </a:lnTo>
                  <a:lnTo>
                    <a:pt x="51481" y="47171"/>
                  </a:lnTo>
                  <a:lnTo>
                    <a:pt x="51448" y="47042"/>
                  </a:lnTo>
                  <a:lnTo>
                    <a:pt x="51383" y="46912"/>
                  </a:lnTo>
                  <a:lnTo>
                    <a:pt x="51319" y="46815"/>
                  </a:lnTo>
                  <a:lnTo>
                    <a:pt x="51189" y="46685"/>
                  </a:lnTo>
                  <a:lnTo>
                    <a:pt x="51059" y="46621"/>
                  </a:lnTo>
                  <a:lnTo>
                    <a:pt x="48889" y="45616"/>
                  </a:lnTo>
                  <a:lnTo>
                    <a:pt x="46751" y="44580"/>
                  </a:lnTo>
                  <a:lnTo>
                    <a:pt x="44645" y="43543"/>
                  </a:lnTo>
                  <a:lnTo>
                    <a:pt x="42539" y="42441"/>
                  </a:lnTo>
                  <a:lnTo>
                    <a:pt x="40433" y="41307"/>
                  </a:lnTo>
                  <a:lnTo>
                    <a:pt x="38359" y="40173"/>
                  </a:lnTo>
                  <a:lnTo>
                    <a:pt x="36318" y="38975"/>
                  </a:lnTo>
                  <a:lnTo>
                    <a:pt x="34277" y="37744"/>
                  </a:lnTo>
                  <a:lnTo>
                    <a:pt x="32528" y="36610"/>
                  </a:lnTo>
                  <a:lnTo>
                    <a:pt x="30778" y="35476"/>
                  </a:lnTo>
                  <a:lnTo>
                    <a:pt x="29029" y="34309"/>
                  </a:lnTo>
                  <a:lnTo>
                    <a:pt x="27344" y="33143"/>
                  </a:lnTo>
                  <a:lnTo>
                    <a:pt x="26664" y="32657"/>
                  </a:lnTo>
                  <a:lnTo>
                    <a:pt x="26016" y="32171"/>
                  </a:lnTo>
                  <a:lnTo>
                    <a:pt x="25433" y="31685"/>
                  </a:lnTo>
                  <a:lnTo>
                    <a:pt x="24882" y="31167"/>
                  </a:lnTo>
                  <a:lnTo>
                    <a:pt x="24331" y="30681"/>
                  </a:lnTo>
                  <a:lnTo>
                    <a:pt x="23845" y="30163"/>
                  </a:lnTo>
                  <a:lnTo>
                    <a:pt x="23392" y="29612"/>
                  </a:lnTo>
                  <a:lnTo>
                    <a:pt x="22938" y="29061"/>
                  </a:lnTo>
                  <a:lnTo>
                    <a:pt x="22549" y="28510"/>
                  </a:lnTo>
                  <a:lnTo>
                    <a:pt x="22193" y="27895"/>
                  </a:lnTo>
                  <a:lnTo>
                    <a:pt x="21837" y="27279"/>
                  </a:lnTo>
                  <a:lnTo>
                    <a:pt x="21545" y="26599"/>
                  </a:lnTo>
                  <a:lnTo>
                    <a:pt x="21253" y="25918"/>
                  </a:lnTo>
                  <a:lnTo>
                    <a:pt x="20994" y="25173"/>
                  </a:lnTo>
                  <a:lnTo>
                    <a:pt x="20800" y="24396"/>
                  </a:lnTo>
                  <a:lnTo>
                    <a:pt x="20605" y="23586"/>
                  </a:lnTo>
                  <a:lnTo>
                    <a:pt x="20249" y="22160"/>
                  </a:lnTo>
                  <a:lnTo>
                    <a:pt x="20087" y="21480"/>
                  </a:lnTo>
                  <a:lnTo>
                    <a:pt x="19893" y="20864"/>
                  </a:lnTo>
                  <a:lnTo>
                    <a:pt x="19698" y="20281"/>
                  </a:lnTo>
                  <a:lnTo>
                    <a:pt x="19471" y="19698"/>
                  </a:lnTo>
                  <a:lnTo>
                    <a:pt x="19212" y="19180"/>
                  </a:lnTo>
                  <a:lnTo>
                    <a:pt x="18953" y="18629"/>
                  </a:lnTo>
                  <a:lnTo>
                    <a:pt x="18662" y="18110"/>
                  </a:lnTo>
                  <a:lnTo>
                    <a:pt x="18338" y="17624"/>
                  </a:lnTo>
                  <a:lnTo>
                    <a:pt x="17981" y="17106"/>
                  </a:lnTo>
                  <a:lnTo>
                    <a:pt x="17592" y="16588"/>
                  </a:lnTo>
                  <a:lnTo>
                    <a:pt x="17171" y="16102"/>
                  </a:lnTo>
                  <a:lnTo>
                    <a:pt x="16718" y="15551"/>
                  </a:lnTo>
                  <a:lnTo>
                    <a:pt x="15681" y="14449"/>
                  </a:lnTo>
                  <a:lnTo>
                    <a:pt x="12052" y="10853"/>
                  </a:lnTo>
                  <a:lnTo>
                    <a:pt x="8391" y="7290"/>
                  </a:lnTo>
                  <a:lnTo>
                    <a:pt x="1102" y="162"/>
                  </a:lnTo>
                  <a:lnTo>
                    <a:pt x="972" y="65"/>
                  </a:lnTo>
                  <a:lnTo>
                    <a:pt x="84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20"/>
            <p:cNvSpPr/>
            <p:nvPr/>
          </p:nvSpPr>
          <p:spPr>
            <a:xfrm>
              <a:off x="4383025" y="502150"/>
              <a:ext cx="1751950" cy="1161500"/>
            </a:xfrm>
            <a:custGeom>
              <a:rect b="b" l="l" r="r" t="t"/>
              <a:pathLst>
                <a:path extrusionOk="0" h="46460" w="70078">
                  <a:moveTo>
                    <a:pt x="746" y="1"/>
                  </a:moveTo>
                  <a:lnTo>
                    <a:pt x="584" y="33"/>
                  </a:lnTo>
                  <a:lnTo>
                    <a:pt x="454" y="98"/>
                  </a:lnTo>
                  <a:lnTo>
                    <a:pt x="357" y="163"/>
                  </a:lnTo>
                  <a:lnTo>
                    <a:pt x="227" y="228"/>
                  </a:lnTo>
                  <a:lnTo>
                    <a:pt x="163" y="325"/>
                  </a:lnTo>
                  <a:lnTo>
                    <a:pt x="65" y="454"/>
                  </a:lnTo>
                  <a:lnTo>
                    <a:pt x="33" y="584"/>
                  </a:lnTo>
                  <a:lnTo>
                    <a:pt x="1" y="681"/>
                  </a:lnTo>
                  <a:lnTo>
                    <a:pt x="1" y="811"/>
                  </a:lnTo>
                  <a:lnTo>
                    <a:pt x="33" y="940"/>
                  </a:lnTo>
                  <a:lnTo>
                    <a:pt x="65" y="1070"/>
                  </a:lnTo>
                  <a:lnTo>
                    <a:pt x="163" y="1167"/>
                  </a:lnTo>
                  <a:lnTo>
                    <a:pt x="292" y="1264"/>
                  </a:lnTo>
                  <a:lnTo>
                    <a:pt x="2528" y="2593"/>
                  </a:lnTo>
                  <a:lnTo>
                    <a:pt x="4731" y="3986"/>
                  </a:lnTo>
                  <a:lnTo>
                    <a:pt x="6934" y="5379"/>
                  </a:lnTo>
                  <a:lnTo>
                    <a:pt x="8003" y="6124"/>
                  </a:lnTo>
                  <a:lnTo>
                    <a:pt x="9072" y="6869"/>
                  </a:lnTo>
                  <a:lnTo>
                    <a:pt x="10109" y="7647"/>
                  </a:lnTo>
                  <a:lnTo>
                    <a:pt x="11145" y="8424"/>
                  </a:lnTo>
                  <a:lnTo>
                    <a:pt x="12150" y="9234"/>
                  </a:lnTo>
                  <a:lnTo>
                    <a:pt x="13122" y="10109"/>
                  </a:lnTo>
                  <a:lnTo>
                    <a:pt x="14094" y="10984"/>
                  </a:lnTo>
                  <a:lnTo>
                    <a:pt x="15001" y="11891"/>
                  </a:lnTo>
                  <a:lnTo>
                    <a:pt x="15908" y="12830"/>
                  </a:lnTo>
                  <a:lnTo>
                    <a:pt x="16783" y="13802"/>
                  </a:lnTo>
                  <a:lnTo>
                    <a:pt x="17495" y="14709"/>
                  </a:lnTo>
                  <a:lnTo>
                    <a:pt x="18176" y="15681"/>
                  </a:lnTo>
                  <a:lnTo>
                    <a:pt x="18791" y="16653"/>
                  </a:lnTo>
                  <a:lnTo>
                    <a:pt x="19374" y="17658"/>
                  </a:lnTo>
                  <a:lnTo>
                    <a:pt x="19958" y="18662"/>
                  </a:lnTo>
                  <a:lnTo>
                    <a:pt x="20508" y="19699"/>
                  </a:lnTo>
                  <a:lnTo>
                    <a:pt x="21610" y="21740"/>
                  </a:lnTo>
                  <a:lnTo>
                    <a:pt x="22161" y="22777"/>
                  </a:lnTo>
                  <a:lnTo>
                    <a:pt x="22744" y="23781"/>
                  </a:lnTo>
                  <a:lnTo>
                    <a:pt x="23359" y="24753"/>
                  </a:lnTo>
                  <a:lnTo>
                    <a:pt x="24007" y="25692"/>
                  </a:lnTo>
                  <a:lnTo>
                    <a:pt x="24720" y="26632"/>
                  </a:lnTo>
                  <a:lnTo>
                    <a:pt x="25077" y="27053"/>
                  </a:lnTo>
                  <a:lnTo>
                    <a:pt x="25465" y="27507"/>
                  </a:lnTo>
                  <a:lnTo>
                    <a:pt x="25886" y="27895"/>
                  </a:lnTo>
                  <a:lnTo>
                    <a:pt x="26308" y="28317"/>
                  </a:lnTo>
                  <a:lnTo>
                    <a:pt x="26729" y="28705"/>
                  </a:lnTo>
                  <a:lnTo>
                    <a:pt x="27182" y="29094"/>
                  </a:lnTo>
                  <a:lnTo>
                    <a:pt x="28219" y="29839"/>
                  </a:lnTo>
                  <a:lnTo>
                    <a:pt x="29256" y="30552"/>
                  </a:lnTo>
                  <a:lnTo>
                    <a:pt x="30357" y="31200"/>
                  </a:lnTo>
                  <a:lnTo>
                    <a:pt x="31459" y="31816"/>
                  </a:lnTo>
                  <a:lnTo>
                    <a:pt x="32625" y="32399"/>
                  </a:lnTo>
                  <a:lnTo>
                    <a:pt x="33792" y="32949"/>
                  </a:lnTo>
                  <a:lnTo>
                    <a:pt x="34990" y="33468"/>
                  </a:lnTo>
                  <a:lnTo>
                    <a:pt x="36221" y="33954"/>
                  </a:lnTo>
                  <a:lnTo>
                    <a:pt x="37420" y="34407"/>
                  </a:lnTo>
                  <a:lnTo>
                    <a:pt x="38651" y="34861"/>
                  </a:lnTo>
                  <a:lnTo>
                    <a:pt x="41113" y="35736"/>
                  </a:lnTo>
                  <a:lnTo>
                    <a:pt x="43543" y="36610"/>
                  </a:lnTo>
                  <a:lnTo>
                    <a:pt x="45876" y="37485"/>
                  </a:lnTo>
                  <a:lnTo>
                    <a:pt x="69073" y="46427"/>
                  </a:lnTo>
                  <a:lnTo>
                    <a:pt x="69235" y="46459"/>
                  </a:lnTo>
                  <a:lnTo>
                    <a:pt x="69526" y="46459"/>
                  </a:lnTo>
                  <a:lnTo>
                    <a:pt x="69656" y="46395"/>
                  </a:lnTo>
                  <a:lnTo>
                    <a:pt x="69786" y="46330"/>
                  </a:lnTo>
                  <a:lnTo>
                    <a:pt x="69883" y="46233"/>
                  </a:lnTo>
                  <a:lnTo>
                    <a:pt x="69948" y="46135"/>
                  </a:lnTo>
                  <a:lnTo>
                    <a:pt x="70012" y="46006"/>
                  </a:lnTo>
                  <a:lnTo>
                    <a:pt x="70045" y="45876"/>
                  </a:lnTo>
                  <a:lnTo>
                    <a:pt x="70077" y="45747"/>
                  </a:lnTo>
                  <a:lnTo>
                    <a:pt x="70077" y="45617"/>
                  </a:lnTo>
                  <a:lnTo>
                    <a:pt x="70045" y="45487"/>
                  </a:lnTo>
                  <a:lnTo>
                    <a:pt x="69980" y="45358"/>
                  </a:lnTo>
                  <a:lnTo>
                    <a:pt x="69915" y="45261"/>
                  </a:lnTo>
                  <a:lnTo>
                    <a:pt x="69786" y="45163"/>
                  </a:lnTo>
                  <a:lnTo>
                    <a:pt x="69656" y="45099"/>
                  </a:lnTo>
                  <a:lnTo>
                    <a:pt x="47334" y="36481"/>
                  </a:lnTo>
                  <a:lnTo>
                    <a:pt x="46038" y="35995"/>
                  </a:lnTo>
                  <a:lnTo>
                    <a:pt x="44677" y="35509"/>
                  </a:lnTo>
                  <a:lnTo>
                    <a:pt x="41826" y="34537"/>
                  </a:lnTo>
                  <a:lnTo>
                    <a:pt x="38910" y="33533"/>
                  </a:lnTo>
                  <a:lnTo>
                    <a:pt x="37420" y="32982"/>
                  </a:lnTo>
                  <a:lnTo>
                    <a:pt x="35962" y="32399"/>
                  </a:lnTo>
                  <a:lnTo>
                    <a:pt x="34537" y="31783"/>
                  </a:lnTo>
                  <a:lnTo>
                    <a:pt x="33144" y="31135"/>
                  </a:lnTo>
                  <a:lnTo>
                    <a:pt x="31783" y="30455"/>
                  </a:lnTo>
                  <a:lnTo>
                    <a:pt x="31103" y="30066"/>
                  </a:lnTo>
                  <a:lnTo>
                    <a:pt x="30455" y="29677"/>
                  </a:lnTo>
                  <a:lnTo>
                    <a:pt x="29839" y="29288"/>
                  </a:lnTo>
                  <a:lnTo>
                    <a:pt x="29223" y="28867"/>
                  </a:lnTo>
                  <a:lnTo>
                    <a:pt x="28640" y="28446"/>
                  </a:lnTo>
                  <a:lnTo>
                    <a:pt x="28057" y="27993"/>
                  </a:lnTo>
                  <a:lnTo>
                    <a:pt x="27506" y="27507"/>
                  </a:lnTo>
                  <a:lnTo>
                    <a:pt x="26956" y="27021"/>
                  </a:lnTo>
                  <a:lnTo>
                    <a:pt x="26470" y="26502"/>
                  </a:lnTo>
                  <a:lnTo>
                    <a:pt x="25984" y="25984"/>
                  </a:lnTo>
                  <a:lnTo>
                    <a:pt x="25239" y="25109"/>
                  </a:lnTo>
                  <a:lnTo>
                    <a:pt x="24558" y="24170"/>
                  </a:lnTo>
                  <a:lnTo>
                    <a:pt x="23943" y="23230"/>
                  </a:lnTo>
                  <a:lnTo>
                    <a:pt x="23327" y="22258"/>
                  </a:lnTo>
                  <a:lnTo>
                    <a:pt x="22744" y="21286"/>
                  </a:lnTo>
                  <a:lnTo>
                    <a:pt x="22193" y="20282"/>
                  </a:lnTo>
                  <a:lnTo>
                    <a:pt x="21092" y="18306"/>
                  </a:lnTo>
                  <a:lnTo>
                    <a:pt x="19990" y="16329"/>
                  </a:lnTo>
                  <a:lnTo>
                    <a:pt x="19407" y="15325"/>
                  </a:lnTo>
                  <a:lnTo>
                    <a:pt x="18791" y="14385"/>
                  </a:lnTo>
                  <a:lnTo>
                    <a:pt x="18143" y="13413"/>
                  </a:lnTo>
                  <a:lnTo>
                    <a:pt x="17463" y="12506"/>
                  </a:lnTo>
                  <a:lnTo>
                    <a:pt x="16718" y="11599"/>
                  </a:lnTo>
                  <a:lnTo>
                    <a:pt x="15908" y="10757"/>
                  </a:lnTo>
                  <a:lnTo>
                    <a:pt x="15098" y="9947"/>
                  </a:lnTo>
                  <a:lnTo>
                    <a:pt x="14256" y="9169"/>
                  </a:lnTo>
                  <a:lnTo>
                    <a:pt x="13381" y="8424"/>
                  </a:lnTo>
                  <a:lnTo>
                    <a:pt x="12506" y="7711"/>
                  </a:lnTo>
                  <a:lnTo>
                    <a:pt x="11631" y="6999"/>
                  </a:lnTo>
                  <a:lnTo>
                    <a:pt x="10724" y="6318"/>
                  </a:lnTo>
                  <a:lnTo>
                    <a:pt x="9817" y="5638"/>
                  </a:lnTo>
                  <a:lnTo>
                    <a:pt x="8878" y="4990"/>
                  </a:lnTo>
                  <a:lnTo>
                    <a:pt x="6998" y="3727"/>
                  </a:lnTo>
                  <a:lnTo>
                    <a:pt x="5055" y="2495"/>
                  </a:lnTo>
                  <a:lnTo>
                    <a:pt x="3111" y="1297"/>
                  </a:lnTo>
                  <a:lnTo>
                    <a:pt x="1167" y="130"/>
                  </a:lnTo>
                  <a:lnTo>
                    <a:pt x="1037" y="66"/>
                  </a:lnTo>
                  <a:lnTo>
                    <a:pt x="875" y="33"/>
                  </a:lnTo>
                  <a:lnTo>
                    <a:pt x="7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20"/>
            <p:cNvSpPr/>
            <p:nvPr/>
          </p:nvSpPr>
          <p:spPr>
            <a:xfrm>
              <a:off x="3931075" y="532125"/>
              <a:ext cx="2136675" cy="1334000"/>
            </a:xfrm>
            <a:custGeom>
              <a:rect b="b" l="l" r="r" t="t"/>
              <a:pathLst>
                <a:path extrusionOk="0" h="53360" w="85467">
                  <a:moveTo>
                    <a:pt x="713" y="0"/>
                  </a:moveTo>
                  <a:lnTo>
                    <a:pt x="584" y="33"/>
                  </a:lnTo>
                  <a:lnTo>
                    <a:pt x="454" y="65"/>
                  </a:lnTo>
                  <a:lnTo>
                    <a:pt x="324" y="162"/>
                  </a:lnTo>
                  <a:lnTo>
                    <a:pt x="227" y="227"/>
                  </a:lnTo>
                  <a:lnTo>
                    <a:pt x="130" y="324"/>
                  </a:lnTo>
                  <a:lnTo>
                    <a:pt x="65" y="454"/>
                  </a:lnTo>
                  <a:lnTo>
                    <a:pt x="33" y="551"/>
                  </a:lnTo>
                  <a:lnTo>
                    <a:pt x="0" y="681"/>
                  </a:lnTo>
                  <a:lnTo>
                    <a:pt x="0" y="810"/>
                  </a:lnTo>
                  <a:lnTo>
                    <a:pt x="0" y="940"/>
                  </a:lnTo>
                  <a:lnTo>
                    <a:pt x="65" y="1070"/>
                  </a:lnTo>
                  <a:lnTo>
                    <a:pt x="162" y="1167"/>
                  </a:lnTo>
                  <a:lnTo>
                    <a:pt x="292" y="1264"/>
                  </a:lnTo>
                  <a:lnTo>
                    <a:pt x="2949" y="2916"/>
                  </a:lnTo>
                  <a:lnTo>
                    <a:pt x="5605" y="4569"/>
                  </a:lnTo>
                  <a:lnTo>
                    <a:pt x="8230" y="6253"/>
                  </a:lnTo>
                  <a:lnTo>
                    <a:pt x="10821" y="7970"/>
                  </a:lnTo>
                  <a:lnTo>
                    <a:pt x="12117" y="8878"/>
                  </a:lnTo>
                  <a:lnTo>
                    <a:pt x="13381" y="9752"/>
                  </a:lnTo>
                  <a:lnTo>
                    <a:pt x="14644" y="10692"/>
                  </a:lnTo>
                  <a:lnTo>
                    <a:pt x="15908" y="11631"/>
                  </a:lnTo>
                  <a:lnTo>
                    <a:pt x="17139" y="12571"/>
                  </a:lnTo>
                  <a:lnTo>
                    <a:pt x="18338" y="13575"/>
                  </a:lnTo>
                  <a:lnTo>
                    <a:pt x="19536" y="14580"/>
                  </a:lnTo>
                  <a:lnTo>
                    <a:pt x="20703" y="15584"/>
                  </a:lnTo>
                  <a:lnTo>
                    <a:pt x="21966" y="16750"/>
                  </a:lnTo>
                  <a:lnTo>
                    <a:pt x="23197" y="17949"/>
                  </a:lnTo>
                  <a:lnTo>
                    <a:pt x="24396" y="19180"/>
                  </a:lnTo>
                  <a:lnTo>
                    <a:pt x="25562" y="20444"/>
                  </a:lnTo>
                  <a:lnTo>
                    <a:pt x="26664" y="21739"/>
                  </a:lnTo>
                  <a:lnTo>
                    <a:pt x="27733" y="23068"/>
                  </a:lnTo>
                  <a:lnTo>
                    <a:pt x="28770" y="24461"/>
                  </a:lnTo>
                  <a:lnTo>
                    <a:pt x="29742" y="25854"/>
                  </a:lnTo>
                  <a:lnTo>
                    <a:pt x="30649" y="27247"/>
                  </a:lnTo>
                  <a:lnTo>
                    <a:pt x="31524" y="28640"/>
                  </a:lnTo>
                  <a:lnTo>
                    <a:pt x="33241" y="31491"/>
                  </a:lnTo>
                  <a:lnTo>
                    <a:pt x="34115" y="32884"/>
                  </a:lnTo>
                  <a:lnTo>
                    <a:pt x="35055" y="34245"/>
                  </a:lnTo>
                  <a:lnTo>
                    <a:pt x="35573" y="34893"/>
                  </a:lnTo>
                  <a:lnTo>
                    <a:pt x="36092" y="35541"/>
                  </a:lnTo>
                  <a:lnTo>
                    <a:pt x="36610" y="36189"/>
                  </a:lnTo>
                  <a:lnTo>
                    <a:pt x="37161" y="36805"/>
                  </a:lnTo>
                  <a:lnTo>
                    <a:pt x="37647" y="37291"/>
                  </a:lnTo>
                  <a:lnTo>
                    <a:pt x="38165" y="37776"/>
                  </a:lnTo>
                  <a:lnTo>
                    <a:pt x="38651" y="38230"/>
                  </a:lnTo>
                  <a:lnTo>
                    <a:pt x="39202" y="38651"/>
                  </a:lnTo>
                  <a:lnTo>
                    <a:pt x="39720" y="39072"/>
                  </a:lnTo>
                  <a:lnTo>
                    <a:pt x="40271" y="39494"/>
                  </a:lnTo>
                  <a:lnTo>
                    <a:pt x="41373" y="40239"/>
                  </a:lnTo>
                  <a:lnTo>
                    <a:pt x="42539" y="40951"/>
                  </a:lnTo>
                  <a:lnTo>
                    <a:pt x="43738" y="41599"/>
                  </a:lnTo>
                  <a:lnTo>
                    <a:pt x="44969" y="42215"/>
                  </a:lnTo>
                  <a:lnTo>
                    <a:pt x="46200" y="42766"/>
                  </a:lnTo>
                  <a:lnTo>
                    <a:pt x="47463" y="43284"/>
                  </a:lnTo>
                  <a:lnTo>
                    <a:pt x="48759" y="43770"/>
                  </a:lnTo>
                  <a:lnTo>
                    <a:pt x="50055" y="44191"/>
                  </a:lnTo>
                  <a:lnTo>
                    <a:pt x="51351" y="44645"/>
                  </a:lnTo>
                  <a:lnTo>
                    <a:pt x="53975" y="45422"/>
                  </a:lnTo>
                  <a:lnTo>
                    <a:pt x="56567" y="46200"/>
                  </a:lnTo>
                  <a:lnTo>
                    <a:pt x="60066" y="47172"/>
                  </a:lnTo>
                  <a:lnTo>
                    <a:pt x="63565" y="48144"/>
                  </a:lnTo>
                  <a:lnTo>
                    <a:pt x="67064" y="49083"/>
                  </a:lnTo>
                  <a:lnTo>
                    <a:pt x="70563" y="49991"/>
                  </a:lnTo>
                  <a:lnTo>
                    <a:pt x="74095" y="50865"/>
                  </a:lnTo>
                  <a:lnTo>
                    <a:pt x="77593" y="51708"/>
                  </a:lnTo>
                  <a:lnTo>
                    <a:pt x="81125" y="52550"/>
                  </a:lnTo>
                  <a:lnTo>
                    <a:pt x="84689" y="53328"/>
                  </a:lnTo>
                  <a:lnTo>
                    <a:pt x="84818" y="53360"/>
                  </a:lnTo>
                  <a:lnTo>
                    <a:pt x="84980" y="53360"/>
                  </a:lnTo>
                  <a:lnTo>
                    <a:pt x="85110" y="53295"/>
                  </a:lnTo>
                  <a:lnTo>
                    <a:pt x="85207" y="53230"/>
                  </a:lnTo>
                  <a:lnTo>
                    <a:pt x="85304" y="53133"/>
                  </a:lnTo>
                  <a:lnTo>
                    <a:pt x="85369" y="53036"/>
                  </a:lnTo>
                  <a:lnTo>
                    <a:pt x="85434" y="52906"/>
                  </a:lnTo>
                  <a:lnTo>
                    <a:pt x="85434" y="52777"/>
                  </a:lnTo>
                  <a:lnTo>
                    <a:pt x="85466" y="52647"/>
                  </a:lnTo>
                  <a:lnTo>
                    <a:pt x="85434" y="52518"/>
                  </a:lnTo>
                  <a:lnTo>
                    <a:pt x="85401" y="52388"/>
                  </a:lnTo>
                  <a:lnTo>
                    <a:pt x="85337" y="52258"/>
                  </a:lnTo>
                  <a:lnTo>
                    <a:pt x="85272" y="52129"/>
                  </a:lnTo>
                  <a:lnTo>
                    <a:pt x="85142" y="52032"/>
                  </a:lnTo>
                  <a:lnTo>
                    <a:pt x="85013" y="51967"/>
                  </a:lnTo>
                  <a:lnTo>
                    <a:pt x="84883" y="51902"/>
                  </a:lnTo>
                  <a:lnTo>
                    <a:pt x="81254" y="51092"/>
                  </a:lnTo>
                  <a:lnTo>
                    <a:pt x="77658" y="50250"/>
                  </a:lnTo>
                  <a:lnTo>
                    <a:pt x="74095" y="49407"/>
                  </a:lnTo>
                  <a:lnTo>
                    <a:pt x="70498" y="48500"/>
                  </a:lnTo>
                  <a:lnTo>
                    <a:pt x="66935" y="47561"/>
                  </a:lnTo>
                  <a:lnTo>
                    <a:pt x="63338" y="46621"/>
                  </a:lnTo>
                  <a:lnTo>
                    <a:pt x="59807" y="45617"/>
                  </a:lnTo>
                  <a:lnTo>
                    <a:pt x="56243" y="44612"/>
                  </a:lnTo>
                  <a:lnTo>
                    <a:pt x="54591" y="44126"/>
                  </a:lnTo>
                  <a:lnTo>
                    <a:pt x="52971" y="43608"/>
                  </a:lnTo>
                  <a:lnTo>
                    <a:pt x="51384" y="43090"/>
                  </a:lnTo>
                  <a:lnTo>
                    <a:pt x="49828" y="42507"/>
                  </a:lnTo>
                  <a:lnTo>
                    <a:pt x="48338" y="41923"/>
                  </a:lnTo>
                  <a:lnTo>
                    <a:pt x="46848" y="41275"/>
                  </a:lnTo>
                  <a:lnTo>
                    <a:pt x="45422" y="40595"/>
                  </a:lnTo>
                  <a:lnTo>
                    <a:pt x="44029" y="39850"/>
                  </a:lnTo>
                  <a:lnTo>
                    <a:pt x="43349" y="39461"/>
                  </a:lnTo>
                  <a:lnTo>
                    <a:pt x="42669" y="39040"/>
                  </a:lnTo>
                  <a:lnTo>
                    <a:pt x="42021" y="38619"/>
                  </a:lnTo>
                  <a:lnTo>
                    <a:pt x="41373" y="38165"/>
                  </a:lnTo>
                  <a:lnTo>
                    <a:pt x="40757" y="37712"/>
                  </a:lnTo>
                  <a:lnTo>
                    <a:pt x="40109" y="37193"/>
                  </a:lnTo>
                  <a:lnTo>
                    <a:pt x="39494" y="36707"/>
                  </a:lnTo>
                  <a:lnTo>
                    <a:pt x="38910" y="36157"/>
                  </a:lnTo>
                  <a:lnTo>
                    <a:pt x="38327" y="35606"/>
                  </a:lnTo>
                  <a:lnTo>
                    <a:pt x="37744" y="35023"/>
                  </a:lnTo>
                  <a:lnTo>
                    <a:pt x="37193" y="34407"/>
                  </a:lnTo>
                  <a:lnTo>
                    <a:pt x="36643" y="33759"/>
                  </a:lnTo>
                  <a:lnTo>
                    <a:pt x="36092" y="33111"/>
                  </a:lnTo>
                  <a:lnTo>
                    <a:pt x="35573" y="32431"/>
                  </a:lnTo>
                  <a:lnTo>
                    <a:pt x="35087" y="31718"/>
                  </a:lnTo>
                  <a:lnTo>
                    <a:pt x="34601" y="30973"/>
                  </a:lnTo>
                  <a:lnTo>
                    <a:pt x="33079" y="28608"/>
                  </a:lnTo>
                  <a:lnTo>
                    <a:pt x="31556" y="26340"/>
                  </a:lnTo>
                  <a:lnTo>
                    <a:pt x="30033" y="24105"/>
                  </a:lnTo>
                  <a:lnTo>
                    <a:pt x="29223" y="23035"/>
                  </a:lnTo>
                  <a:lnTo>
                    <a:pt x="28413" y="21966"/>
                  </a:lnTo>
                  <a:lnTo>
                    <a:pt x="27571" y="20897"/>
                  </a:lnTo>
                  <a:lnTo>
                    <a:pt x="26729" y="19860"/>
                  </a:lnTo>
                  <a:lnTo>
                    <a:pt x="25854" y="18824"/>
                  </a:lnTo>
                  <a:lnTo>
                    <a:pt x="24947" y="17819"/>
                  </a:lnTo>
                  <a:lnTo>
                    <a:pt x="24007" y="16815"/>
                  </a:lnTo>
                  <a:lnTo>
                    <a:pt x="23035" y="15843"/>
                  </a:lnTo>
                  <a:lnTo>
                    <a:pt x="22031" y="14904"/>
                  </a:lnTo>
                  <a:lnTo>
                    <a:pt x="20994" y="13964"/>
                  </a:lnTo>
                  <a:lnTo>
                    <a:pt x="19860" y="12960"/>
                  </a:lnTo>
                  <a:lnTo>
                    <a:pt x="18694" y="12020"/>
                  </a:lnTo>
                  <a:lnTo>
                    <a:pt x="17495" y="11048"/>
                  </a:lnTo>
                  <a:lnTo>
                    <a:pt x="16297" y="10141"/>
                  </a:lnTo>
                  <a:lnTo>
                    <a:pt x="15098" y="9234"/>
                  </a:lnTo>
                  <a:lnTo>
                    <a:pt x="13867" y="8359"/>
                  </a:lnTo>
                  <a:lnTo>
                    <a:pt x="11372" y="6642"/>
                  </a:lnTo>
                  <a:lnTo>
                    <a:pt x="8845" y="4957"/>
                  </a:lnTo>
                  <a:lnTo>
                    <a:pt x="6318" y="3337"/>
                  </a:lnTo>
                  <a:lnTo>
                    <a:pt x="3726" y="1718"/>
                  </a:lnTo>
                  <a:lnTo>
                    <a:pt x="1167" y="130"/>
                  </a:lnTo>
                  <a:lnTo>
                    <a:pt x="1005" y="65"/>
                  </a:lnTo>
                  <a:lnTo>
                    <a:pt x="875"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12" name="Shape 212"/>
        <p:cNvGrpSpPr/>
        <p:nvPr/>
      </p:nvGrpSpPr>
      <p:grpSpPr>
        <a:xfrm>
          <a:off x="0" y="0"/>
          <a:ext cx="0" cy="0"/>
          <a:chOff x="0" y="0"/>
          <a:chExt cx="0" cy="0"/>
        </a:xfrm>
      </p:grpSpPr>
      <p:sp>
        <p:nvSpPr>
          <p:cNvPr id="213" name="Google Shape;213;p21"/>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14" name="Google Shape;214;p21"/>
          <p:cNvSpPr txBox="1"/>
          <p:nvPr>
            <p:ph idx="1" type="subTitle"/>
          </p:nvPr>
        </p:nvSpPr>
        <p:spPr>
          <a:xfrm>
            <a:off x="937625" y="2038750"/>
            <a:ext cx="2175300" cy="2024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15" name="Google Shape;215;p21"/>
          <p:cNvSpPr txBox="1"/>
          <p:nvPr>
            <p:ph idx="2" type="subTitle"/>
          </p:nvPr>
        </p:nvSpPr>
        <p:spPr>
          <a:xfrm>
            <a:off x="3484347" y="2038750"/>
            <a:ext cx="2175300" cy="2024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16" name="Google Shape;216;p21"/>
          <p:cNvSpPr txBox="1"/>
          <p:nvPr>
            <p:ph idx="3" type="subTitle"/>
          </p:nvPr>
        </p:nvSpPr>
        <p:spPr>
          <a:xfrm>
            <a:off x="6031075" y="2038750"/>
            <a:ext cx="2175300" cy="2024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17" name="Google Shape;217;p21"/>
          <p:cNvSpPr txBox="1"/>
          <p:nvPr>
            <p:ph idx="4" type="subTitle"/>
          </p:nvPr>
        </p:nvSpPr>
        <p:spPr>
          <a:xfrm>
            <a:off x="937625" y="1473600"/>
            <a:ext cx="2175300" cy="640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 Vietnam Pro"/>
              <a:buNone/>
              <a:defRPr b="1" sz="1800">
                <a:latin typeface="Be Vietnam Pro"/>
                <a:ea typeface="Be Vietnam Pro"/>
                <a:cs typeface="Be Vietnam Pro"/>
                <a:sym typeface="Be Vietnam Pro"/>
              </a:defRPr>
            </a:lvl1pPr>
            <a:lvl2pPr lvl="1"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218" name="Google Shape;218;p21"/>
          <p:cNvSpPr txBox="1"/>
          <p:nvPr>
            <p:ph idx="5" type="subTitle"/>
          </p:nvPr>
        </p:nvSpPr>
        <p:spPr>
          <a:xfrm>
            <a:off x="3484350" y="1473600"/>
            <a:ext cx="2175300" cy="640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 Vietnam Pro"/>
              <a:buNone/>
              <a:defRPr b="1" sz="1800">
                <a:latin typeface="Be Vietnam Pro"/>
                <a:ea typeface="Be Vietnam Pro"/>
                <a:cs typeface="Be Vietnam Pro"/>
                <a:sym typeface="Be Vietnam Pro"/>
              </a:defRPr>
            </a:lvl1pPr>
            <a:lvl2pPr lvl="1"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219" name="Google Shape;219;p21"/>
          <p:cNvSpPr txBox="1"/>
          <p:nvPr>
            <p:ph idx="6" type="subTitle"/>
          </p:nvPr>
        </p:nvSpPr>
        <p:spPr>
          <a:xfrm>
            <a:off x="6031075" y="1473600"/>
            <a:ext cx="2175300" cy="640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 Vietnam Pro"/>
              <a:buNone/>
              <a:defRPr b="1" sz="1800">
                <a:latin typeface="Be Vietnam Pro"/>
                <a:ea typeface="Be Vietnam Pro"/>
                <a:cs typeface="Be Vietnam Pro"/>
                <a:sym typeface="Be Vietnam Pro"/>
              </a:defRPr>
            </a:lvl1pPr>
            <a:lvl2pPr lvl="1"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2pPr>
            <a:lvl3pPr lvl="2"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3pPr>
            <a:lvl4pPr lvl="3"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4pPr>
            <a:lvl5pPr lvl="4"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5pPr>
            <a:lvl6pPr lvl="5"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6pPr>
            <a:lvl7pPr lvl="6"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7pPr>
            <a:lvl8pPr lvl="7"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8pPr>
            <a:lvl9pPr lvl="8" algn="ctr">
              <a:lnSpc>
                <a:spcPct val="100000"/>
              </a:lnSpc>
              <a:spcBef>
                <a:spcPts val="0"/>
              </a:spcBef>
              <a:spcAft>
                <a:spcPts val="0"/>
              </a:spcAft>
              <a:buSzPts val="2400"/>
              <a:buFont typeface="Be Vietnam Pro"/>
              <a:buNone/>
              <a:defRPr b="1" sz="2400">
                <a:latin typeface="Be Vietnam Pro"/>
                <a:ea typeface="Be Vietnam Pro"/>
                <a:cs typeface="Be Vietnam Pro"/>
                <a:sym typeface="Be Vietnam Pro"/>
              </a:defRPr>
            </a:lvl9pPr>
          </a:lstStyle>
          <a:p/>
        </p:txBody>
      </p:sp>
      <p:sp>
        <p:nvSpPr>
          <p:cNvPr id="220" name="Google Shape;220;p21"/>
          <p:cNvSpPr/>
          <p:nvPr/>
        </p:nvSpPr>
        <p:spPr>
          <a:xfrm>
            <a:off x="0" y="4871625"/>
            <a:ext cx="9144000" cy="2718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grpSp>
        <p:nvGrpSpPr>
          <p:cNvPr id="221" name="Google Shape;221;p21"/>
          <p:cNvGrpSpPr/>
          <p:nvPr/>
        </p:nvGrpSpPr>
        <p:grpSpPr>
          <a:xfrm flipH="1" rot="9629212">
            <a:off x="7673010" y="1007255"/>
            <a:ext cx="3446113" cy="4917711"/>
            <a:chOff x="3003675" y="558850"/>
            <a:chExt cx="3446350" cy="4918050"/>
          </a:xfrm>
        </p:grpSpPr>
        <p:sp>
          <p:nvSpPr>
            <p:cNvPr id="222" name="Google Shape;222;p21"/>
            <p:cNvSpPr/>
            <p:nvPr/>
          </p:nvSpPr>
          <p:spPr>
            <a:xfrm>
              <a:off x="3605475" y="558850"/>
              <a:ext cx="2844550" cy="4445825"/>
            </a:xfrm>
            <a:custGeom>
              <a:rect b="b" l="l" r="r" t="t"/>
              <a:pathLst>
                <a:path extrusionOk="0" h="177833" w="113782">
                  <a:moveTo>
                    <a:pt x="778" y="1"/>
                  </a:moveTo>
                  <a:lnTo>
                    <a:pt x="648" y="33"/>
                  </a:lnTo>
                  <a:lnTo>
                    <a:pt x="519" y="65"/>
                  </a:lnTo>
                  <a:lnTo>
                    <a:pt x="389" y="98"/>
                  </a:lnTo>
                  <a:lnTo>
                    <a:pt x="260" y="195"/>
                  </a:lnTo>
                  <a:lnTo>
                    <a:pt x="163" y="260"/>
                  </a:lnTo>
                  <a:lnTo>
                    <a:pt x="98" y="389"/>
                  </a:lnTo>
                  <a:lnTo>
                    <a:pt x="33" y="487"/>
                  </a:lnTo>
                  <a:lnTo>
                    <a:pt x="1" y="616"/>
                  </a:lnTo>
                  <a:lnTo>
                    <a:pt x="1" y="746"/>
                  </a:lnTo>
                  <a:lnTo>
                    <a:pt x="1" y="875"/>
                  </a:lnTo>
                  <a:lnTo>
                    <a:pt x="65" y="1005"/>
                  </a:lnTo>
                  <a:lnTo>
                    <a:pt x="163" y="1135"/>
                  </a:lnTo>
                  <a:lnTo>
                    <a:pt x="1134" y="2268"/>
                  </a:lnTo>
                  <a:lnTo>
                    <a:pt x="2074" y="3402"/>
                  </a:lnTo>
                  <a:lnTo>
                    <a:pt x="3014" y="4569"/>
                  </a:lnTo>
                  <a:lnTo>
                    <a:pt x="3953" y="5735"/>
                  </a:lnTo>
                  <a:lnTo>
                    <a:pt x="4860" y="6901"/>
                  </a:lnTo>
                  <a:lnTo>
                    <a:pt x="5735" y="8100"/>
                  </a:lnTo>
                  <a:lnTo>
                    <a:pt x="6610" y="9299"/>
                  </a:lnTo>
                  <a:lnTo>
                    <a:pt x="7484" y="10498"/>
                  </a:lnTo>
                  <a:lnTo>
                    <a:pt x="8327" y="11729"/>
                  </a:lnTo>
                  <a:lnTo>
                    <a:pt x="9137" y="12960"/>
                  </a:lnTo>
                  <a:lnTo>
                    <a:pt x="9947" y="14191"/>
                  </a:lnTo>
                  <a:lnTo>
                    <a:pt x="10757" y="15454"/>
                  </a:lnTo>
                  <a:lnTo>
                    <a:pt x="11534" y="16718"/>
                  </a:lnTo>
                  <a:lnTo>
                    <a:pt x="12279" y="17981"/>
                  </a:lnTo>
                  <a:lnTo>
                    <a:pt x="13024" y="19277"/>
                  </a:lnTo>
                  <a:lnTo>
                    <a:pt x="13770" y="20573"/>
                  </a:lnTo>
                  <a:lnTo>
                    <a:pt x="14450" y="21869"/>
                  </a:lnTo>
                  <a:lnTo>
                    <a:pt x="15163" y="23165"/>
                  </a:lnTo>
                  <a:lnTo>
                    <a:pt x="15843" y="24493"/>
                  </a:lnTo>
                  <a:lnTo>
                    <a:pt x="16491" y="25822"/>
                  </a:lnTo>
                  <a:lnTo>
                    <a:pt x="17107" y="27182"/>
                  </a:lnTo>
                  <a:lnTo>
                    <a:pt x="17722" y="28511"/>
                  </a:lnTo>
                  <a:lnTo>
                    <a:pt x="18338" y="29872"/>
                  </a:lnTo>
                  <a:lnTo>
                    <a:pt x="18921" y="31232"/>
                  </a:lnTo>
                  <a:lnTo>
                    <a:pt x="19472" y="32625"/>
                  </a:lnTo>
                  <a:lnTo>
                    <a:pt x="20022" y="33986"/>
                  </a:lnTo>
                  <a:lnTo>
                    <a:pt x="20541" y="35379"/>
                  </a:lnTo>
                  <a:lnTo>
                    <a:pt x="21059" y="36772"/>
                  </a:lnTo>
                  <a:lnTo>
                    <a:pt x="21545" y="38198"/>
                  </a:lnTo>
                  <a:lnTo>
                    <a:pt x="21999" y="39591"/>
                  </a:lnTo>
                  <a:lnTo>
                    <a:pt x="22452" y="41016"/>
                  </a:lnTo>
                  <a:lnTo>
                    <a:pt x="22906" y="42442"/>
                  </a:lnTo>
                  <a:lnTo>
                    <a:pt x="23295" y="43867"/>
                  </a:lnTo>
                  <a:lnTo>
                    <a:pt x="23683" y="45293"/>
                  </a:lnTo>
                  <a:lnTo>
                    <a:pt x="24072" y="46718"/>
                  </a:lnTo>
                  <a:lnTo>
                    <a:pt x="24396" y="48176"/>
                  </a:lnTo>
                  <a:lnTo>
                    <a:pt x="24753" y="49602"/>
                  </a:lnTo>
                  <a:lnTo>
                    <a:pt x="25044" y="51060"/>
                  </a:lnTo>
                  <a:lnTo>
                    <a:pt x="25336" y="52485"/>
                  </a:lnTo>
                  <a:lnTo>
                    <a:pt x="25627" y="53943"/>
                  </a:lnTo>
                  <a:lnTo>
                    <a:pt x="25854" y="55401"/>
                  </a:lnTo>
                  <a:lnTo>
                    <a:pt x="26113" y="56859"/>
                  </a:lnTo>
                  <a:lnTo>
                    <a:pt x="26308" y="58317"/>
                  </a:lnTo>
                  <a:lnTo>
                    <a:pt x="26502" y="59807"/>
                  </a:lnTo>
                  <a:lnTo>
                    <a:pt x="26696" y="61265"/>
                  </a:lnTo>
                  <a:lnTo>
                    <a:pt x="26826" y="62723"/>
                  </a:lnTo>
                  <a:lnTo>
                    <a:pt x="26956" y="64213"/>
                  </a:lnTo>
                  <a:lnTo>
                    <a:pt x="27085" y="65671"/>
                  </a:lnTo>
                  <a:lnTo>
                    <a:pt x="27182" y="67194"/>
                  </a:lnTo>
                  <a:lnTo>
                    <a:pt x="27215" y="68749"/>
                  </a:lnTo>
                  <a:lnTo>
                    <a:pt x="27247" y="70272"/>
                  </a:lnTo>
                  <a:lnTo>
                    <a:pt x="27247" y="71794"/>
                  </a:lnTo>
                  <a:lnTo>
                    <a:pt x="27215" y="74872"/>
                  </a:lnTo>
                  <a:lnTo>
                    <a:pt x="27150" y="77918"/>
                  </a:lnTo>
                  <a:lnTo>
                    <a:pt x="27085" y="80995"/>
                  </a:lnTo>
                  <a:lnTo>
                    <a:pt x="27118" y="82518"/>
                  </a:lnTo>
                  <a:lnTo>
                    <a:pt x="27150" y="84041"/>
                  </a:lnTo>
                  <a:lnTo>
                    <a:pt x="27182" y="85564"/>
                  </a:lnTo>
                  <a:lnTo>
                    <a:pt x="27280" y="87086"/>
                  </a:lnTo>
                  <a:lnTo>
                    <a:pt x="27442" y="88609"/>
                  </a:lnTo>
                  <a:lnTo>
                    <a:pt x="27636" y="90132"/>
                  </a:lnTo>
                  <a:lnTo>
                    <a:pt x="27798" y="91201"/>
                  </a:lnTo>
                  <a:lnTo>
                    <a:pt x="27992" y="92270"/>
                  </a:lnTo>
                  <a:lnTo>
                    <a:pt x="28219" y="93307"/>
                  </a:lnTo>
                  <a:lnTo>
                    <a:pt x="28511" y="94376"/>
                  </a:lnTo>
                  <a:lnTo>
                    <a:pt x="28835" y="95413"/>
                  </a:lnTo>
                  <a:lnTo>
                    <a:pt x="29159" y="96449"/>
                  </a:lnTo>
                  <a:lnTo>
                    <a:pt x="29580" y="97454"/>
                  </a:lnTo>
                  <a:lnTo>
                    <a:pt x="30001" y="98458"/>
                  </a:lnTo>
                  <a:lnTo>
                    <a:pt x="30487" y="99430"/>
                  </a:lnTo>
                  <a:lnTo>
                    <a:pt x="31038" y="100369"/>
                  </a:lnTo>
                  <a:lnTo>
                    <a:pt x="31589" y="101309"/>
                  </a:lnTo>
                  <a:lnTo>
                    <a:pt x="32236" y="102184"/>
                  </a:lnTo>
                  <a:lnTo>
                    <a:pt x="32884" y="103026"/>
                  </a:lnTo>
                  <a:lnTo>
                    <a:pt x="33630" y="103836"/>
                  </a:lnTo>
                  <a:lnTo>
                    <a:pt x="34407" y="104581"/>
                  </a:lnTo>
                  <a:lnTo>
                    <a:pt x="35217" y="105294"/>
                  </a:lnTo>
                  <a:lnTo>
                    <a:pt x="35735" y="105715"/>
                  </a:lnTo>
                  <a:lnTo>
                    <a:pt x="36286" y="106072"/>
                  </a:lnTo>
                  <a:lnTo>
                    <a:pt x="36805" y="106428"/>
                  </a:lnTo>
                  <a:lnTo>
                    <a:pt x="37355" y="106784"/>
                  </a:lnTo>
                  <a:lnTo>
                    <a:pt x="38489" y="107400"/>
                  </a:lnTo>
                  <a:lnTo>
                    <a:pt x="39656" y="107951"/>
                  </a:lnTo>
                  <a:lnTo>
                    <a:pt x="40854" y="108469"/>
                  </a:lnTo>
                  <a:lnTo>
                    <a:pt x="42085" y="108955"/>
                  </a:lnTo>
                  <a:lnTo>
                    <a:pt x="43317" y="109409"/>
                  </a:lnTo>
                  <a:lnTo>
                    <a:pt x="44580" y="109830"/>
                  </a:lnTo>
                  <a:lnTo>
                    <a:pt x="47107" y="110640"/>
                  </a:lnTo>
                  <a:lnTo>
                    <a:pt x="48338" y="111061"/>
                  </a:lnTo>
                  <a:lnTo>
                    <a:pt x="49602" y="111514"/>
                  </a:lnTo>
                  <a:lnTo>
                    <a:pt x="50833" y="112000"/>
                  </a:lnTo>
                  <a:lnTo>
                    <a:pt x="52032" y="112486"/>
                  </a:lnTo>
                  <a:lnTo>
                    <a:pt x="53198" y="113069"/>
                  </a:lnTo>
                  <a:lnTo>
                    <a:pt x="54364" y="113685"/>
                  </a:lnTo>
                  <a:lnTo>
                    <a:pt x="55531" y="114398"/>
                  </a:lnTo>
                  <a:lnTo>
                    <a:pt x="56632" y="115111"/>
                  </a:lnTo>
                  <a:lnTo>
                    <a:pt x="57766" y="115888"/>
                  </a:lnTo>
                  <a:lnTo>
                    <a:pt x="58835" y="116666"/>
                  </a:lnTo>
                  <a:lnTo>
                    <a:pt x="59904" y="117476"/>
                  </a:lnTo>
                  <a:lnTo>
                    <a:pt x="60941" y="118318"/>
                  </a:lnTo>
                  <a:lnTo>
                    <a:pt x="61945" y="119193"/>
                  </a:lnTo>
                  <a:lnTo>
                    <a:pt x="62917" y="120100"/>
                  </a:lnTo>
                  <a:lnTo>
                    <a:pt x="63889" y="121007"/>
                  </a:lnTo>
                  <a:lnTo>
                    <a:pt x="64861" y="121979"/>
                  </a:lnTo>
                  <a:lnTo>
                    <a:pt x="65768" y="122918"/>
                  </a:lnTo>
                  <a:lnTo>
                    <a:pt x="66675" y="123923"/>
                  </a:lnTo>
                  <a:lnTo>
                    <a:pt x="67583" y="124895"/>
                  </a:lnTo>
                  <a:lnTo>
                    <a:pt x="68457" y="125931"/>
                  </a:lnTo>
                  <a:lnTo>
                    <a:pt x="69300" y="126968"/>
                  </a:lnTo>
                  <a:lnTo>
                    <a:pt x="70142" y="128005"/>
                  </a:lnTo>
                  <a:lnTo>
                    <a:pt x="71794" y="130143"/>
                  </a:lnTo>
                  <a:lnTo>
                    <a:pt x="73382" y="132346"/>
                  </a:lnTo>
                  <a:lnTo>
                    <a:pt x="74937" y="134549"/>
                  </a:lnTo>
                  <a:lnTo>
                    <a:pt x="76427" y="136785"/>
                  </a:lnTo>
                  <a:lnTo>
                    <a:pt x="77918" y="139053"/>
                  </a:lnTo>
                  <a:lnTo>
                    <a:pt x="79343" y="141320"/>
                  </a:lnTo>
                  <a:lnTo>
                    <a:pt x="82194" y="145824"/>
                  </a:lnTo>
                  <a:lnTo>
                    <a:pt x="83684" y="148189"/>
                  </a:lnTo>
                  <a:lnTo>
                    <a:pt x="85207" y="150554"/>
                  </a:lnTo>
                  <a:lnTo>
                    <a:pt x="86762" y="152919"/>
                  </a:lnTo>
                  <a:lnTo>
                    <a:pt x="88350" y="155252"/>
                  </a:lnTo>
                  <a:lnTo>
                    <a:pt x="90002" y="157519"/>
                  </a:lnTo>
                  <a:lnTo>
                    <a:pt x="91687" y="159787"/>
                  </a:lnTo>
                  <a:lnTo>
                    <a:pt x="92561" y="160889"/>
                  </a:lnTo>
                  <a:lnTo>
                    <a:pt x="93436" y="161990"/>
                  </a:lnTo>
                  <a:lnTo>
                    <a:pt x="94343" y="163060"/>
                  </a:lnTo>
                  <a:lnTo>
                    <a:pt x="95250" y="164096"/>
                  </a:lnTo>
                  <a:lnTo>
                    <a:pt x="96190" y="165165"/>
                  </a:lnTo>
                  <a:lnTo>
                    <a:pt x="97129" y="166170"/>
                  </a:lnTo>
                  <a:lnTo>
                    <a:pt x="98101" y="167174"/>
                  </a:lnTo>
                  <a:lnTo>
                    <a:pt x="99073" y="168146"/>
                  </a:lnTo>
                  <a:lnTo>
                    <a:pt x="100110" y="169118"/>
                  </a:lnTo>
                  <a:lnTo>
                    <a:pt x="101114" y="170025"/>
                  </a:lnTo>
                  <a:lnTo>
                    <a:pt x="102184" y="170932"/>
                  </a:lnTo>
                  <a:lnTo>
                    <a:pt x="103253" y="171839"/>
                  </a:lnTo>
                  <a:lnTo>
                    <a:pt x="104354" y="172682"/>
                  </a:lnTo>
                  <a:lnTo>
                    <a:pt x="105488" y="173492"/>
                  </a:lnTo>
                  <a:lnTo>
                    <a:pt x="106622" y="174302"/>
                  </a:lnTo>
                  <a:lnTo>
                    <a:pt x="107821" y="175047"/>
                  </a:lnTo>
                  <a:lnTo>
                    <a:pt x="109020" y="175792"/>
                  </a:lnTo>
                  <a:lnTo>
                    <a:pt x="110251" y="176472"/>
                  </a:lnTo>
                  <a:lnTo>
                    <a:pt x="111514" y="177153"/>
                  </a:lnTo>
                  <a:lnTo>
                    <a:pt x="112810" y="177768"/>
                  </a:lnTo>
                  <a:lnTo>
                    <a:pt x="112972" y="177833"/>
                  </a:lnTo>
                  <a:lnTo>
                    <a:pt x="113231" y="177833"/>
                  </a:lnTo>
                  <a:lnTo>
                    <a:pt x="113361" y="177801"/>
                  </a:lnTo>
                  <a:lnTo>
                    <a:pt x="113490" y="177736"/>
                  </a:lnTo>
                  <a:lnTo>
                    <a:pt x="113588" y="177639"/>
                  </a:lnTo>
                  <a:lnTo>
                    <a:pt x="113652" y="177509"/>
                  </a:lnTo>
                  <a:lnTo>
                    <a:pt x="113717" y="177412"/>
                  </a:lnTo>
                  <a:lnTo>
                    <a:pt x="113750" y="177282"/>
                  </a:lnTo>
                  <a:lnTo>
                    <a:pt x="113782" y="177153"/>
                  </a:lnTo>
                  <a:lnTo>
                    <a:pt x="113782" y="177023"/>
                  </a:lnTo>
                  <a:lnTo>
                    <a:pt x="113750" y="176893"/>
                  </a:lnTo>
                  <a:lnTo>
                    <a:pt x="113685" y="176764"/>
                  </a:lnTo>
                  <a:lnTo>
                    <a:pt x="113620" y="176634"/>
                  </a:lnTo>
                  <a:lnTo>
                    <a:pt x="113523" y="176537"/>
                  </a:lnTo>
                  <a:lnTo>
                    <a:pt x="113361" y="176440"/>
                  </a:lnTo>
                  <a:lnTo>
                    <a:pt x="112162" y="175889"/>
                  </a:lnTo>
                  <a:lnTo>
                    <a:pt x="110996" y="175274"/>
                  </a:lnTo>
                  <a:lnTo>
                    <a:pt x="109862" y="174626"/>
                  </a:lnTo>
                  <a:lnTo>
                    <a:pt x="108728" y="173978"/>
                  </a:lnTo>
                  <a:lnTo>
                    <a:pt x="107626" y="173265"/>
                  </a:lnTo>
                  <a:lnTo>
                    <a:pt x="106590" y="172552"/>
                  </a:lnTo>
                  <a:lnTo>
                    <a:pt x="105521" y="171839"/>
                  </a:lnTo>
                  <a:lnTo>
                    <a:pt x="104516" y="171062"/>
                  </a:lnTo>
                  <a:lnTo>
                    <a:pt x="103512" y="170284"/>
                  </a:lnTo>
                  <a:lnTo>
                    <a:pt x="102540" y="169474"/>
                  </a:lnTo>
                  <a:lnTo>
                    <a:pt x="101600" y="168632"/>
                  </a:lnTo>
                  <a:lnTo>
                    <a:pt x="100661" y="167790"/>
                  </a:lnTo>
                  <a:lnTo>
                    <a:pt x="99754" y="166915"/>
                  </a:lnTo>
                  <a:lnTo>
                    <a:pt x="98847" y="166040"/>
                  </a:lnTo>
                  <a:lnTo>
                    <a:pt x="97972" y="165133"/>
                  </a:lnTo>
                  <a:lnTo>
                    <a:pt x="97129" y="164226"/>
                  </a:lnTo>
                  <a:lnTo>
                    <a:pt x="96287" y="163286"/>
                  </a:lnTo>
                  <a:lnTo>
                    <a:pt x="95445" y="162314"/>
                  </a:lnTo>
                  <a:lnTo>
                    <a:pt x="94635" y="161342"/>
                  </a:lnTo>
                  <a:lnTo>
                    <a:pt x="93857" y="160370"/>
                  </a:lnTo>
                  <a:lnTo>
                    <a:pt x="92302" y="158362"/>
                  </a:lnTo>
                  <a:lnTo>
                    <a:pt x="90779" y="156321"/>
                  </a:lnTo>
                  <a:lnTo>
                    <a:pt x="89322" y="154215"/>
                  </a:lnTo>
                  <a:lnTo>
                    <a:pt x="87864" y="152109"/>
                  </a:lnTo>
                  <a:lnTo>
                    <a:pt x="86438" y="149938"/>
                  </a:lnTo>
                  <a:lnTo>
                    <a:pt x="85045" y="147800"/>
                  </a:lnTo>
                  <a:lnTo>
                    <a:pt x="82291" y="143394"/>
                  </a:lnTo>
                  <a:lnTo>
                    <a:pt x="79505" y="139020"/>
                  </a:lnTo>
                  <a:lnTo>
                    <a:pt x="78112" y="136850"/>
                  </a:lnTo>
                  <a:lnTo>
                    <a:pt x="76686" y="134711"/>
                  </a:lnTo>
                  <a:lnTo>
                    <a:pt x="75228" y="132573"/>
                  </a:lnTo>
                  <a:lnTo>
                    <a:pt x="73738" y="130467"/>
                  </a:lnTo>
                  <a:lnTo>
                    <a:pt x="72215" y="128426"/>
                  </a:lnTo>
                  <a:lnTo>
                    <a:pt x="70628" y="126417"/>
                  </a:lnTo>
                  <a:lnTo>
                    <a:pt x="69850" y="125413"/>
                  </a:lnTo>
                  <a:lnTo>
                    <a:pt x="69008" y="124441"/>
                  </a:lnTo>
                  <a:lnTo>
                    <a:pt x="68166" y="123469"/>
                  </a:lnTo>
                  <a:lnTo>
                    <a:pt x="67323" y="122530"/>
                  </a:lnTo>
                  <a:lnTo>
                    <a:pt x="66449" y="121623"/>
                  </a:lnTo>
                  <a:lnTo>
                    <a:pt x="65574" y="120683"/>
                  </a:lnTo>
                  <a:lnTo>
                    <a:pt x="64667" y="119808"/>
                  </a:lnTo>
                  <a:lnTo>
                    <a:pt x="63727" y="118934"/>
                  </a:lnTo>
                  <a:lnTo>
                    <a:pt x="62788" y="118059"/>
                  </a:lnTo>
                  <a:lnTo>
                    <a:pt x="61816" y="117216"/>
                  </a:lnTo>
                  <a:lnTo>
                    <a:pt x="60844" y="116406"/>
                  </a:lnTo>
                  <a:lnTo>
                    <a:pt x="59839" y="115629"/>
                  </a:lnTo>
                  <a:lnTo>
                    <a:pt x="58835" y="114884"/>
                  </a:lnTo>
                  <a:lnTo>
                    <a:pt x="57831" y="114203"/>
                  </a:lnTo>
                  <a:lnTo>
                    <a:pt x="56826" y="113555"/>
                  </a:lnTo>
                  <a:lnTo>
                    <a:pt x="55790" y="112940"/>
                  </a:lnTo>
                  <a:lnTo>
                    <a:pt x="54785" y="112389"/>
                  </a:lnTo>
                  <a:lnTo>
                    <a:pt x="53716" y="111838"/>
                  </a:lnTo>
                  <a:lnTo>
                    <a:pt x="52680" y="111320"/>
                  </a:lnTo>
                  <a:lnTo>
                    <a:pt x="51610" y="110834"/>
                  </a:lnTo>
                  <a:lnTo>
                    <a:pt x="50541" y="110380"/>
                  </a:lnTo>
                  <a:lnTo>
                    <a:pt x="49440" y="109927"/>
                  </a:lnTo>
                  <a:lnTo>
                    <a:pt x="47237" y="109085"/>
                  </a:lnTo>
                  <a:lnTo>
                    <a:pt x="44969" y="108275"/>
                  </a:lnTo>
                  <a:lnTo>
                    <a:pt x="42669" y="107465"/>
                  </a:lnTo>
                  <a:lnTo>
                    <a:pt x="41826" y="107173"/>
                  </a:lnTo>
                  <a:lnTo>
                    <a:pt x="41016" y="106849"/>
                  </a:lnTo>
                  <a:lnTo>
                    <a:pt x="40239" y="106460"/>
                  </a:lnTo>
                  <a:lnTo>
                    <a:pt x="39461" y="106104"/>
                  </a:lnTo>
                  <a:lnTo>
                    <a:pt x="38748" y="105683"/>
                  </a:lnTo>
                  <a:lnTo>
                    <a:pt x="38036" y="105262"/>
                  </a:lnTo>
                  <a:lnTo>
                    <a:pt x="37388" y="104808"/>
                  </a:lnTo>
                  <a:lnTo>
                    <a:pt x="36740" y="104322"/>
                  </a:lnTo>
                  <a:lnTo>
                    <a:pt x="36124" y="103804"/>
                  </a:lnTo>
                  <a:lnTo>
                    <a:pt x="35541" y="103285"/>
                  </a:lnTo>
                  <a:lnTo>
                    <a:pt x="34958" y="102735"/>
                  </a:lnTo>
                  <a:lnTo>
                    <a:pt x="34440" y="102184"/>
                  </a:lnTo>
                  <a:lnTo>
                    <a:pt x="33921" y="101601"/>
                  </a:lnTo>
                  <a:lnTo>
                    <a:pt x="33435" y="100985"/>
                  </a:lnTo>
                  <a:lnTo>
                    <a:pt x="32982" y="100369"/>
                  </a:lnTo>
                  <a:lnTo>
                    <a:pt x="32560" y="99722"/>
                  </a:lnTo>
                  <a:lnTo>
                    <a:pt x="32139" y="99074"/>
                  </a:lnTo>
                  <a:lnTo>
                    <a:pt x="31750" y="98393"/>
                  </a:lnTo>
                  <a:lnTo>
                    <a:pt x="31394" y="97713"/>
                  </a:lnTo>
                  <a:lnTo>
                    <a:pt x="31070" y="97000"/>
                  </a:lnTo>
                  <a:lnTo>
                    <a:pt x="30746" y="96255"/>
                  </a:lnTo>
                  <a:lnTo>
                    <a:pt x="30455" y="95510"/>
                  </a:lnTo>
                  <a:lnTo>
                    <a:pt x="30195" y="94765"/>
                  </a:lnTo>
                  <a:lnTo>
                    <a:pt x="29969" y="93987"/>
                  </a:lnTo>
                  <a:lnTo>
                    <a:pt x="29742" y="93210"/>
                  </a:lnTo>
                  <a:lnTo>
                    <a:pt x="29547" y="92400"/>
                  </a:lnTo>
                  <a:lnTo>
                    <a:pt x="29353" y="91590"/>
                  </a:lnTo>
                  <a:lnTo>
                    <a:pt x="29191" y="90780"/>
                  </a:lnTo>
                  <a:lnTo>
                    <a:pt x="29061" y="89937"/>
                  </a:lnTo>
                  <a:lnTo>
                    <a:pt x="28932" y="89095"/>
                  </a:lnTo>
                  <a:lnTo>
                    <a:pt x="28835" y="88220"/>
                  </a:lnTo>
                  <a:lnTo>
                    <a:pt x="28770" y="87345"/>
                  </a:lnTo>
                  <a:lnTo>
                    <a:pt x="28673" y="85888"/>
                  </a:lnTo>
                  <a:lnTo>
                    <a:pt x="28575" y="84430"/>
                  </a:lnTo>
                  <a:lnTo>
                    <a:pt x="28543" y="82972"/>
                  </a:lnTo>
                  <a:lnTo>
                    <a:pt x="28511" y="81514"/>
                  </a:lnTo>
                  <a:lnTo>
                    <a:pt x="28543" y="78566"/>
                  </a:lnTo>
                  <a:lnTo>
                    <a:pt x="28575" y="75650"/>
                  </a:lnTo>
                  <a:lnTo>
                    <a:pt x="28608" y="72702"/>
                  </a:lnTo>
                  <a:lnTo>
                    <a:pt x="28640" y="69786"/>
                  </a:lnTo>
                  <a:lnTo>
                    <a:pt x="28608" y="68295"/>
                  </a:lnTo>
                  <a:lnTo>
                    <a:pt x="28575" y="66838"/>
                  </a:lnTo>
                  <a:lnTo>
                    <a:pt x="28478" y="65380"/>
                  </a:lnTo>
                  <a:lnTo>
                    <a:pt x="28381" y="63922"/>
                  </a:lnTo>
                  <a:lnTo>
                    <a:pt x="28122" y="61330"/>
                  </a:lnTo>
                  <a:lnTo>
                    <a:pt x="27830" y="58738"/>
                  </a:lnTo>
                  <a:lnTo>
                    <a:pt x="27442" y="56146"/>
                  </a:lnTo>
                  <a:lnTo>
                    <a:pt x="27020" y="53587"/>
                  </a:lnTo>
                  <a:lnTo>
                    <a:pt x="26502" y="51027"/>
                  </a:lnTo>
                  <a:lnTo>
                    <a:pt x="25951" y="48468"/>
                  </a:lnTo>
                  <a:lnTo>
                    <a:pt x="25336" y="45941"/>
                  </a:lnTo>
                  <a:lnTo>
                    <a:pt x="24655" y="43414"/>
                  </a:lnTo>
                  <a:lnTo>
                    <a:pt x="24234" y="41924"/>
                  </a:lnTo>
                  <a:lnTo>
                    <a:pt x="23781" y="40433"/>
                  </a:lnTo>
                  <a:lnTo>
                    <a:pt x="23295" y="38975"/>
                  </a:lnTo>
                  <a:lnTo>
                    <a:pt x="22809" y="37485"/>
                  </a:lnTo>
                  <a:lnTo>
                    <a:pt x="22290" y="36027"/>
                  </a:lnTo>
                  <a:lnTo>
                    <a:pt x="21772" y="34569"/>
                  </a:lnTo>
                  <a:lnTo>
                    <a:pt x="21221" y="33144"/>
                  </a:lnTo>
                  <a:lnTo>
                    <a:pt x="20638" y="31686"/>
                  </a:lnTo>
                  <a:lnTo>
                    <a:pt x="20055" y="30260"/>
                  </a:lnTo>
                  <a:lnTo>
                    <a:pt x="19439" y="28867"/>
                  </a:lnTo>
                  <a:lnTo>
                    <a:pt x="18824" y="27442"/>
                  </a:lnTo>
                  <a:lnTo>
                    <a:pt x="18176" y="26049"/>
                  </a:lnTo>
                  <a:lnTo>
                    <a:pt x="17495" y="24655"/>
                  </a:lnTo>
                  <a:lnTo>
                    <a:pt x="16815" y="23262"/>
                  </a:lnTo>
                  <a:lnTo>
                    <a:pt x="16102" y="21902"/>
                  </a:lnTo>
                  <a:lnTo>
                    <a:pt x="15357" y="20541"/>
                  </a:lnTo>
                  <a:lnTo>
                    <a:pt x="14612" y="19180"/>
                  </a:lnTo>
                  <a:lnTo>
                    <a:pt x="13867" y="17852"/>
                  </a:lnTo>
                  <a:lnTo>
                    <a:pt x="13089" y="16524"/>
                  </a:lnTo>
                  <a:lnTo>
                    <a:pt x="12279" y="15195"/>
                  </a:lnTo>
                  <a:lnTo>
                    <a:pt x="11469" y="13899"/>
                  </a:lnTo>
                  <a:lnTo>
                    <a:pt x="10627" y="12603"/>
                  </a:lnTo>
                  <a:lnTo>
                    <a:pt x="9785" y="11307"/>
                  </a:lnTo>
                  <a:lnTo>
                    <a:pt x="8910" y="10044"/>
                  </a:lnTo>
                  <a:lnTo>
                    <a:pt x="8003" y="8780"/>
                  </a:lnTo>
                  <a:lnTo>
                    <a:pt x="7096" y="7517"/>
                  </a:lnTo>
                  <a:lnTo>
                    <a:pt x="6189" y="6286"/>
                  </a:lnTo>
                  <a:lnTo>
                    <a:pt x="5249" y="5055"/>
                  </a:lnTo>
                  <a:lnTo>
                    <a:pt x="4277" y="3824"/>
                  </a:lnTo>
                  <a:lnTo>
                    <a:pt x="3305" y="2625"/>
                  </a:lnTo>
                  <a:lnTo>
                    <a:pt x="2301" y="1426"/>
                  </a:lnTo>
                  <a:lnTo>
                    <a:pt x="1296" y="260"/>
                  </a:lnTo>
                  <a:lnTo>
                    <a:pt x="1167" y="163"/>
                  </a:lnTo>
                  <a:lnTo>
                    <a:pt x="1037" y="65"/>
                  </a:lnTo>
                  <a:lnTo>
                    <a:pt x="908" y="33"/>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21"/>
            <p:cNvSpPr/>
            <p:nvPr/>
          </p:nvSpPr>
          <p:spPr>
            <a:xfrm>
              <a:off x="3293650" y="690875"/>
              <a:ext cx="2506800" cy="4786025"/>
            </a:xfrm>
            <a:custGeom>
              <a:rect b="b" l="l" r="r" t="t"/>
              <a:pathLst>
                <a:path extrusionOk="0" h="191441" w="100272">
                  <a:moveTo>
                    <a:pt x="584" y="0"/>
                  </a:moveTo>
                  <a:lnTo>
                    <a:pt x="454" y="33"/>
                  </a:lnTo>
                  <a:lnTo>
                    <a:pt x="357" y="98"/>
                  </a:lnTo>
                  <a:lnTo>
                    <a:pt x="227" y="195"/>
                  </a:lnTo>
                  <a:lnTo>
                    <a:pt x="162" y="292"/>
                  </a:lnTo>
                  <a:lnTo>
                    <a:pt x="65" y="389"/>
                  </a:lnTo>
                  <a:lnTo>
                    <a:pt x="33" y="519"/>
                  </a:lnTo>
                  <a:lnTo>
                    <a:pt x="0" y="648"/>
                  </a:lnTo>
                  <a:lnTo>
                    <a:pt x="0" y="778"/>
                  </a:lnTo>
                  <a:lnTo>
                    <a:pt x="0" y="940"/>
                  </a:lnTo>
                  <a:lnTo>
                    <a:pt x="65" y="1070"/>
                  </a:lnTo>
                  <a:lnTo>
                    <a:pt x="130" y="1199"/>
                  </a:lnTo>
                  <a:lnTo>
                    <a:pt x="260" y="1296"/>
                  </a:lnTo>
                  <a:lnTo>
                    <a:pt x="1361" y="2268"/>
                  </a:lnTo>
                  <a:lnTo>
                    <a:pt x="2430" y="3240"/>
                  </a:lnTo>
                  <a:lnTo>
                    <a:pt x="3467" y="4245"/>
                  </a:lnTo>
                  <a:lnTo>
                    <a:pt x="4471" y="5281"/>
                  </a:lnTo>
                  <a:lnTo>
                    <a:pt x="5443" y="6318"/>
                  </a:lnTo>
                  <a:lnTo>
                    <a:pt x="6383" y="7420"/>
                  </a:lnTo>
                  <a:lnTo>
                    <a:pt x="7290" y="8521"/>
                  </a:lnTo>
                  <a:lnTo>
                    <a:pt x="8132" y="9623"/>
                  </a:lnTo>
                  <a:lnTo>
                    <a:pt x="9007" y="10789"/>
                  </a:lnTo>
                  <a:lnTo>
                    <a:pt x="9817" y="11955"/>
                  </a:lnTo>
                  <a:lnTo>
                    <a:pt x="10594" y="13122"/>
                  </a:lnTo>
                  <a:lnTo>
                    <a:pt x="11340" y="14353"/>
                  </a:lnTo>
                  <a:lnTo>
                    <a:pt x="12052" y="15551"/>
                  </a:lnTo>
                  <a:lnTo>
                    <a:pt x="12765" y="16815"/>
                  </a:lnTo>
                  <a:lnTo>
                    <a:pt x="13413" y="18046"/>
                  </a:lnTo>
                  <a:lnTo>
                    <a:pt x="14061" y="19342"/>
                  </a:lnTo>
                  <a:lnTo>
                    <a:pt x="14677" y="20606"/>
                  </a:lnTo>
                  <a:lnTo>
                    <a:pt x="15260" y="21934"/>
                  </a:lnTo>
                  <a:lnTo>
                    <a:pt x="15843" y="23230"/>
                  </a:lnTo>
                  <a:lnTo>
                    <a:pt x="16361" y="24558"/>
                  </a:lnTo>
                  <a:lnTo>
                    <a:pt x="16880" y="25886"/>
                  </a:lnTo>
                  <a:lnTo>
                    <a:pt x="17366" y="27247"/>
                  </a:lnTo>
                  <a:lnTo>
                    <a:pt x="17819" y="28608"/>
                  </a:lnTo>
                  <a:lnTo>
                    <a:pt x="18273" y="29969"/>
                  </a:lnTo>
                  <a:lnTo>
                    <a:pt x="18694" y="31329"/>
                  </a:lnTo>
                  <a:lnTo>
                    <a:pt x="19083" y="32722"/>
                  </a:lnTo>
                  <a:lnTo>
                    <a:pt x="19439" y="34116"/>
                  </a:lnTo>
                  <a:lnTo>
                    <a:pt x="19795" y="35509"/>
                  </a:lnTo>
                  <a:lnTo>
                    <a:pt x="20119" y="36902"/>
                  </a:lnTo>
                  <a:lnTo>
                    <a:pt x="20443" y="38295"/>
                  </a:lnTo>
                  <a:lnTo>
                    <a:pt x="20735" y="39720"/>
                  </a:lnTo>
                  <a:lnTo>
                    <a:pt x="20994" y="41113"/>
                  </a:lnTo>
                  <a:lnTo>
                    <a:pt x="21253" y="42539"/>
                  </a:lnTo>
                  <a:lnTo>
                    <a:pt x="21480" y="43964"/>
                  </a:lnTo>
                  <a:lnTo>
                    <a:pt x="21901" y="46816"/>
                  </a:lnTo>
                  <a:lnTo>
                    <a:pt x="22258" y="49699"/>
                  </a:lnTo>
                  <a:lnTo>
                    <a:pt x="22582" y="52582"/>
                  </a:lnTo>
                  <a:lnTo>
                    <a:pt x="22841" y="55466"/>
                  </a:lnTo>
                  <a:lnTo>
                    <a:pt x="23068" y="58349"/>
                  </a:lnTo>
                  <a:lnTo>
                    <a:pt x="23521" y="64116"/>
                  </a:lnTo>
                  <a:lnTo>
                    <a:pt x="23975" y="69883"/>
                  </a:lnTo>
                  <a:lnTo>
                    <a:pt x="24202" y="72766"/>
                  </a:lnTo>
                  <a:lnTo>
                    <a:pt x="24493" y="75617"/>
                  </a:lnTo>
                  <a:lnTo>
                    <a:pt x="24817" y="78501"/>
                  </a:lnTo>
                  <a:lnTo>
                    <a:pt x="25206" y="81352"/>
                  </a:lnTo>
                  <a:lnTo>
                    <a:pt x="25659" y="84203"/>
                  </a:lnTo>
                  <a:lnTo>
                    <a:pt x="25886" y="85628"/>
                  </a:lnTo>
                  <a:lnTo>
                    <a:pt x="26178" y="87054"/>
                  </a:lnTo>
                  <a:lnTo>
                    <a:pt x="26372" y="88091"/>
                  </a:lnTo>
                  <a:lnTo>
                    <a:pt x="26631" y="89160"/>
                  </a:lnTo>
                  <a:lnTo>
                    <a:pt x="26891" y="90164"/>
                  </a:lnTo>
                  <a:lnTo>
                    <a:pt x="27150" y="91201"/>
                  </a:lnTo>
                  <a:lnTo>
                    <a:pt x="27441" y="92173"/>
                  </a:lnTo>
                  <a:lnTo>
                    <a:pt x="27765" y="93177"/>
                  </a:lnTo>
                  <a:lnTo>
                    <a:pt x="28089" y="94117"/>
                  </a:lnTo>
                  <a:lnTo>
                    <a:pt x="28446" y="95056"/>
                  </a:lnTo>
                  <a:lnTo>
                    <a:pt x="28834" y="95996"/>
                  </a:lnTo>
                  <a:lnTo>
                    <a:pt x="29223" y="96903"/>
                  </a:lnTo>
                  <a:lnTo>
                    <a:pt x="29644" y="97810"/>
                  </a:lnTo>
                  <a:lnTo>
                    <a:pt x="30098" y="98685"/>
                  </a:lnTo>
                  <a:lnTo>
                    <a:pt x="30552" y="99527"/>
                  </a:lnTo>
                  <a:lnTo>
                    <a:pt x="31038" y="100369"/>
                  </a:lnTo>
                  <a:lnTo>
                    <a:pt x="31556" y="101179"/>
                  </a:lnTo>
                  <a:lnTo>
                    <a:pt x="32107" y="101989"/>
                  </a:lnTo>
                  <a:lnTo>
                    <a:pt x="32657" y="102767"/>
                  </a:lnTo>
                  <a:lnTo>
                    <a:pt x="33241" y="103512"/>
                  </a:lnTo>
                  <a:lnTo>
                    <a:pt x="33856" y="104257"/>
                  </a:lnTo>
                  <a:lnTo>
                    <a:pt x="34504" y="104970"/>
                  </a:lnTo>
                  <a:lnTo>
                    <a:pt x="35184" y="105650"/>
                  </a:lnTo>
                  <a:lnTo>
                    <a:pt x="35865" y="106331"/>
                  </a:lnTo>
                  <a:lnTo>
                    <a:pt x="36610" y="106979"/>
                  </a:lnTo>
                  <a:lnTo>
                    <a:pt x="37355" y="107626"/>
                  </a:lnTo>
                  <a:lnTo>
                    <a:pt x="38133" y="108242"/>
                  </a:lnTo>
                  <a:lnTo>
                    <a:pt x="38975" y="108825"/>
                  </a:lnTo>
                  <a:lnTo>
                    <a:pt x="39817" y="109376"/>
                  </a:lnTo>
                  <a:lnTo>
                    <a:pt x="40692" y="109927"/>
                  </a:lnTo>
                  <a:lnTo>
                    <a:pt x="41599" y="110445"/>
                  </a:lnTo>
                  <a:lnTo>
                    <a:pt x="42539" y="110931"/>
                  </a:lnTo>
                  <a:lnTo>
                    <a:pt x="43511" y="111417"/>
                  </a:lnTo>
                  <a:lnTo>
                    <a:pt x="44515" y="111871"/>
                  </a:lnTo>
                  <a:lnTo>
                    <a:pt x="47107" y="113005"/>
                  </a:lnTo>
                  <a:lnTo>
                    <a:pt x="48370" y="113555"/>
                  </a:lnTo>
                  <a:lnTo>
                    <a:pt x="49602" y="114171"/>
                  </a:lnTo>
                  <a:lnTo>
                    <a:pt x="50833" y="114754"/>
                  </a:lnTo>
                  <a:lnTo>
                    <a:pt x="52064" y="115402"/>
                  </a:lnTo>
                  <a:lnTo>
                    <a:pt x="53230" y="116050"/>
                  </a:lnTo>
                  <a:lnTo>
                    <a:pt x="54396" y="116698"/>
                  </a:lnTo>
                  <a:lnTo>
                    <a:pt x="55563" y="117411"/>
                  </a:lnTo>
                  <a:lnTo>
                    <a:pt x="56697" y="118156"/>
                  </a:lnTo>
                  <a:lnTo>
                    <a:pt x="57798" y="118933"/>
                  </a:lnTo>
                  <a:lnTo>
                    <a:pt x="58867" y="119776"/>
                  </a:lnTo>
                  <a:lnTo>
                    <a:pt x="59936" y="120650"/>
                  </a:lnTo>
                  <a:lnTo>
                    <a:pt x="60973" y="121590"/>
                  </a:lnTo>
                  <a:lnTo>
                    <a:pt x="62010" y="122562"/>
                  </a:lnTo>
                  <a:lnTo>
                    <a:pt x="63014" y="123599"/>
                  </a:lnTo>
                  <a:lnTo>
                    <a:pt x="63954" y="124635"/>
                  </a:lnTo>
                  <a:lnTo>
                    <a:pt x="64861" y="125705"/>
                  </a:lnTo>
                  <a:lnTo>
                    <a:pt x="65736" y="126774"/>
                  </a:lnTo>
                  <a:lnTo>
                    <a:pt x="66610" y="127875"/>
                  </a:lnTo>
                  <a:lnTo>
                    <a:pt x="67453" y="128977"/>
                  </a:lnTo>
                  <a:lnTo>
                    <a:pt x="68263" y="130111"/>
                  </a:lnTo>
                  <a:lnTo>
                    <a:pt x="69073" y="131245"/>
                  </a:lnTo>
                  <a:lnTo>
                    <a:pt x="69883" y="132411"/>
                  </a:lnTo>
                  <a:lnTo>
                    <a:pt x="71405" y="134744"/>
                  </a:lnTo>
                  <a:lnTo>
                    <a:pt x="72896" y="137109"/>
                  </a:lnTo>
                  <a:lnTo>
                    <a:pt x="74321" y="139506"/>
                  </a:lnTo>
                  <a:lnTo>
                    <a:pt x="75747" y="141936"/>
                  </a:lnTo>
                  <a:lnTo>
                    <a:pt x="77399" y="144884"/>
                  </a:lnTo>
                  <a:lnTo>
                    <a:pt x="79051" y="147865"/>
                  </a:lnTo>
                  <a:lnTo>
                    <a:pt x="80639" y="150845"/>
                  </a:lnTo>
                  <a:lnTo>
                    <a:pt x="82194" y="153858"/>
                  </a:lnTo>
                  <a:lnTo>
                    <a:pt x="83717" y="156904"/>
                  </a:lnTo>
                  <a:lnTo>
                    <a:pt x="85207" y="159949"/>
                  </a:lnTo>
                  <a:lnTo>
                    <a:pt x="86665" y="163027"/>
                  </a:lnTo>
                  <a:lnTo>
                    <a:pt x="88090" y="166105"/>
                  </a:lnTo>
                  <a:lnTo>
                    <a:pt x="89483" y="169183"/>
                  </a:lnTo>
                  <a:lnTo>
                    <a:pt x="90876" y="172293"/>
                  </a:lnTo>
                  <a:lnTo>
                    <a:pt x="93598" y="178513"/>
                  </a:lnTo>
                  <a:lnTo>
                    <a:pt x="96255" y="184766"/>
                  </a:lnTo>
                  <a:lnTo>
                    <a:pt x="98911" y="191019"/>
                  </a:lnTo>
                  <a:lnTo>
                    <a:pt x="98976" y="191181"/>
                  </a:lnTo>
                  <a:lnTo>
                    <a:pt x="99073" y="191278"/>
                  </a:lnTo>
                  <a:lnTo>
                    <a:pt x="99170" y="191375"/>
                  </a:lnTo>
                  <a:lnTo>
                    <a:pt x="99300" y="191408"/>
                  </a:lnTo>
                  <a:lnTo>
                    <a:pt x="99430" y="191440"/>
                  </a:lnTo>
                  <a:lnTo>
                    <a:pt x="99689" y="191440"/>
                  </a:lnTo>
                  <a:lnTo>
                    <a:pt x="99818" y="191375"/>
                  </a:lnTo>
                  <a:lnTo>
                    <a:pt x="99948" y="191343"/>
                  </a:lnTo>
                  <a:lnTo>
                    <a:pt x="100045" y="191246"/>
                  </a:lnTo>
                  <a:lnTo>
                    <a:pt x="100142" y="191148"/>
                  </a:lnTo>
                  <a:lnTo>
                    <a:pt x="100207" y="191051"/>
                  </a:lnTo>
                  <a:lnTo>
                    <a:pt x="100272" y="190922"/>
                  </a:lnTo>
                  <a:lnTo>
                    <a:pt x="100272" y="190792"/>
                  </a:lnTo>
                  <a:lnTo>
                    <a:pt x="100272" y="190630"/>
                  </a:lnTo>
                  <a:lnTo>
                    <a:pt x="100207" y="190468"/>
                  </a:lnTo>
                  <a:lnTo>
                    <a:pt x="97842" y="184831"/>
                  </a:lnTo>
                  <a:lnTo>
                    <a:pt x="95445" y="179226"/>
                  </a:lnTo>
                  <a:lnTo>
                    <a:pt x="93015" y="173589"/>
                  </a:lnTo>
                  <a:lnTo>
                    <a:pt x="90520" y="168016"/>
                  </a:lnTo>
                  <a:lnTo>
                    <a:pt x="89257" y="165230"/>
                  </a:lnTo>
                  <a:lnTo>
                    <a:pt x="87993" y="162476"/>
                  </a:lnTo>
                  <a:lnTo>
                    <a:pt x="86665" y="159690"/>
                  </a:lnTo>
                  <a:lnTo>
                    <a:pt x="85336" y="156969"/>
                  </a:lnTo>
                  <a:lnTo>
                    <a:pt x="83976" y="154215"/>
                  </a:lnTo>
                  <a:lnTo>
                    <a:pt x="82583" y="151493"/>
                  </a:lnTo>
                  <a:lnTo>
                    <a:pt x="81157" y="148772"/>
                  </a:lnTo>
                  <a:lnTo>
                    <a:pt x="79732" y="146083"/>
                  </a:lnTo>
                  <a:lnTo>
                    <a:pt x="77334" y="141742"/>
                  </a:lnTo>
                  <a:lnTo>
                    <a:pt x="76071" y="139538"/>
                  </a:lnTo>
                  <a:lnTo>
                    <a:pt x="74807" y="137368"/>
                  </a:lnTo>
                  <a:lnTo>
                    <a:pt x="73479" y="135165"/>
                  </a:lnTo>
                  <a:lnTo>
                    <a:pt x="72118" y="132994"/>
                  </a:lnTo>
                  <a:lnTo>
                    <a:pt x="70693" y="130856"/>
                  </a:lnTo>
                  <a:lnTo>
                    <a:pt x="69947" y="129819"/>
                  </a:lnTo>
                  <a:lnTo>
                    <a:pt x="69202" y="128782"/>
                  </a:lnTo>
                  <a:lnTo>
                    <a:pt x="68457" y="127746"/>
                  </a:lnTo>
                  <a:lnTo>
                    <a:pt x="67680" y="126741"/>
                  </a:lnTo>
                  <a:lnTo>
                    <a:pt x="66870" y="125737"/>
                  </a:lnTo>
                  <a:lnTo>
                    <a:pt x="66060" y="124765"/>
                  </a:lnTo>
                  <a:lnTo>
                    <a:pt x="65250" y="123825"/>
                  </a:lnTo>
                  <a:lnTo>
                    <a:pt x="64407" y="122886"/>
                  </a:lnTo>
                  <a:lnTo>
                    <a:pt x="63533" y="121946"/>
                  </a:lnTo>
                  <a:lnTo>
                    <a:pt x="62626" y="121072"/>
                  </a:lnTo>
                  <a:lnTo>
                    <a:pt x="61718" y="120197"/>
                  </a:lnTo>
                  <a:lnTo>
                    <a:pt x="60811" y="119355"/>
                  </a:lnTo>
                  <a:lnTo>
                    <a:pt x="59839" y="118545"/>
                  </a:lnTo>
                  <a:lnTo>
                    <a:pt x="58867" y="117767"/>
                  </a:lnTo>
                  <a:lnTo>
                    <a:pt x="57863" y="116989"/>
                  </a:lnTo>
                  <a:lnTo>
                    <a:pt x="56826" y="116277"/>
                  </a:lnTo>
                  <a:lnTo>
                    <a:pt x="55790" y="115596"/>
                  </a:lnTo>
                  <a:lnTo>
                    <a:pt x="54720" y="114916"/>
                  </a:lnTo>
                  <a:lnTo>
                    <a:pt x="53651" y="114300"/>
                  </a:lnTo>
                  <a:lnTo>
                    <a:pt x="52517" y="113750"/>
                  </a:lnTo>
                  <a:lnTo>
                    <a:pt x="51416" y="113231"/>
                  </a:lnTo>
                  <a:lnTo>
                    <a:pt x="50282" y="112713"/>
                  </a:lnTo>
                  <a:lnTo>
                    <a:pt x="47982" y="111741"/>
                  </a:lnTo>
                  <a:lnTo>
                    <a:pt x="45681" y="110801"/>
                  </a:lnTo>
                  <a:lnTo>
                    <a:pt x="44515" y="110316"/>
                  </a:lnTo>
                  <a:lnTo>
                    <a:pt x="43381" y="109797"/>
                  </a:lnTo>
                  <a:lnTo>
                    <a:pt x="42280" y="109279"/>
                  </a:lnTo>
                  <a:lnTo>
                    <a:pt x="41178" y="108696"/>
                  </a:lnTo>
                  <a:lnTo>
                    <a:pt x="40109" y="108080"/>
                  </a:lnTo>
                  <a:lnTo>
                    <a:pt x="39072" y="107400"/>
                  </a:lnTo>
                  <a:lnTo>
                    <a:pt x="38068" y="106687"/>
                  </a:lnTo>
                  <a:lnTo>
                    <a:pt x="37550" y="106298"/>
                  </a:lnTo>
                  <a:lnTo>
                    <a:pt x="37064" y="105909"/>
                  </a:lnTo>
                  <a:lnTo>
                    <a:pt x="36545" y="105423"/>
                  </a:lnTo>
                  <a:lnTo>
                    <a:pt x="36027" y="104937"/>
                  </a:lnTo>
                  <a:lnTo>
                    <a:pt x="35541" y="104419"/>
                  </a:lnTo>
                  <a:lnTo>
                    <a:pt x="35087" y="103933"/>
                  </a:lnTo>
                  <a:lnTo>
                    <a:pt x="34634" y="103382"/>
                  </a:lnTo>
                  <a:lnTo>
                    <a:pt x="34180" y="102864"/>
                  </a:lnTo>
                  <a:lnTo>
                    <a:pt x="33759" y="102313"/>
                  </a:lnTo>
                  <a:lnTo>
                    <a:pt x="33338" y="101730"/>
                  </a:lnTo>
                  <a:lnTo>
                    <a:pt x="32593" y="100564"/>
                  </a:lnTo>
                  <a:lnTo>
                    <a:pt x="31880" y="99365"/>
                  </a:lnTo>
                  <a:lnTo>
                    <a:pt x="31232" y="98134"/>
                  </a:lnTo>
                  <a:lnTo>
                    <a:pt x="30616" y="96870"/>
                  </a:lnTo>
                  <a:lnTo>
                    <a:pt x="30098" y="95574"/>
                  </a:lnTo>
                  <a:lnTo>
                    <a:pt x="29580" y="94279"/>
                  </a:lnTo>
                  <a:lnTo>
                    <a:pt x="29126" y="92950"/>
                  </a:lnTo>
                  <a:lnTo>
                    <a:pt x="28737" y="91589"/>
                  </a:lnTo>
                  <a:lnTo>
                    <a:pt x="28349" y="90229"/>
                  </a:lnTo>
                  <a:lnTo>
                    <a:pt x="28025" y="88868"/>
                  </a:lnTo>
                  <a:lnTo>
                    <a:pt x="27733" y="87507"/>
                  </a:lnTo>
                  <a:lnTo>
                    <a:pt x="27441" y="86147"/>
                  </a:lnTo>
                  <a:lnTo>
                    <a:pt x="27182" y="84656"/>
                  </a:lnTo>
                  <a:lnTo>
                    <a:pt x="26923" y="83166"/>
                  </a:lnTo>
                  <a:lnTo>
                    <a:pt x="26502" y="80185"/>
                  </a:lnTo>
                  <a:lnTo>
                    <a:pt x="26113" y="77205"/>
                  </a:lnTo>
                  <a:lnTo>
                    <a:pt x="25789" y="74192"/>
                  </a:lnTo>
                  <a:lnTo>
                    <a:pt x="25497" y="71179"/>
                  </a:lnTo>
                  <a:lnTo>
                    <a:pt x="25238" y="68166"/>
                  </a:lnTo>
                  <a:lnTo>
                    <a:pt x="24785" y="62140"/>
                  </a:lnTo>
                  <a:lnTo>
                    <a:pt x="24558" y="59127"/>
                  </a:lnTo>
                  <a:lnTo>
                    <a:pt x="24331" y="56114"/>
                  </a:lnTo>
                  <a:lnTo>
                    <a:pt x="24040" y="53101"/>
                  </a:lnTo>
                  <a:lnTo>
                    <a:pt x="23748" y="50088"/>
                  </a:lnTo>
                  <a:lnTo>
                    <a:pt x="23359" y="47107"/>
                  </a:lnTo>
                  <a:lnTo>
                    <a:pt x="22938" y="44094"/>
                  </a:lnTo>
                  <a:lnTo>
                    <a:pt x="22711" y="42604"/>
                  </a:lnTo>
                  <a:lnTo>
                    <a:pt x="22452" y="41113"/>
                  </a:lnTo>
                  <a:lnTo>
                    <a:pt x="22161" y="39623"/>
                  </a:lnTo>
                  <a:lnTo>
                    <a:pt x="21869" y="38165"/>
                  </a:lnTo>
                  <a:lnTo>
                    <a:pt x="21577" y="36805"/>
                  </a:lnTo>
                  <a:lnTo>
                    <a:pt x="21253" y="35444"/>
                  </a:lnTo>
                  <a:lnTo>
                    <a:pt x="20929" y="34116"/>
                  </a:lnTo>
                  <a:lnTo>
                    <a:pt x="20573" y="32755"/>
                  </a:lnTo>
                  <a:lnTo>
                    <a:pt x="20217" y="31426"/>
                  </a:lnTo>
                  <a:lnTo>
                    <a:pt x="19828" y="30098"/>
                  </a:lnTo>
                  <a:lnTo>
                    <a:pt x="19407" y="28802"/>
                  </a:lnTo>
                  <a:lnTo>
                    <a:pt x="18953" y="27474"/>
                  </a:lnTo>
                  <a:lnTo>
                    <a:pt x="18500" y="26178"/>
                  </a:lnTo>
                  <a:lnTo>
                    <a:pt x="18046" y="24882"/>
                  </a:lnTo>
                  <a:lnTo>
                    <a:pt x="17528" y="23586"/>
                  </a:lnTo>
                  <a:lnTo>
                    <a:pt x="17009" y="22323"/>
                  </a:lnTo>
                  <a:lnTo>
                    <a:pt x="16458" y="21059"/>
                  </a:lnTo>
                  <a:lnTo>
                    <a:pt x="15875" y="19828"/>
                  </a:lnTo>
                  <a:lnTo>
                    <a:pt x="15292" y="18564"/>
                  </a:lnTo>
                  <a:lnTo>
                    <a:pt x="14677" y="17366"/>
                  </a:lnTo>
                  <a:lnTo>
                    <a:pt x="14029" y="16135"/>
                  </a:lnTo>
                  <a:lnTo>
                    <a:pt x="13348" y="14936"/>
                  </a:lnTo>
                  <a:lnTo>
                    <a:pt x="12668" y="13770"/>
                  </a:lnTo>
                  <a:lnTo>
                    <a:pt x="11955" y="12603"/>
                  </a:lnTo>
                  <a:lnTo>
                    <a:pt x="11178" y="11469"/>
                  </a:lnTo>
                  <a:lnTo>
                    <a:pt x="10432" y="10335"/>
                  </a:lnTo>
                  <a:lnTo>
                    <a:pt x="9623" y="9234"/>
                  </a:lnTo>
                  <a:lnTo>
                    <a:pt x="8780" y="8132"/>
                  </a:lnTo>
                  <a:lnTo>
                    <a:pt x="7938" y="7063"/>
                  </a:lnTo>
                  <a:lnTo>
                    <a:pt x="7063" y="5994"/>
                  </a:lnTo>
                  <a:lnTo>
                    <a:pt x="6124" y="4990"/>
                  </a:lnTo>
                  <a:lnTo>
                    <a:pt x="5184" y="3985"/>
                  </a:lnTo>
                  <a:lnTo>
                    <a:pt x="4212" y="2981"/>
                  </a:lnTo>
                  <a:lnTo>
                    <a:pt x="3208" y="2009"/>
                  </a:lnTo>
                  <a:lnTo>
                    <a:pt x="2171" y="1070"/>
                  </a:lnTo>
                  <a:lnTo>
                    <a:pt x="1134" y="162"/>
                  </a:lnTo>
                  <a:lnTo>
                    <a:pt x="972" y="65"/>
                  </a:lnTo>
                  <a:lnTo>
                    <a:pt x="843"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21"/>
            <p:cNvSpPr/>
            <p:nvPr/>
          </p:nvSpPr>
          <p:spPr>
            <a:xfrm>
              <a:off x="3003675" y="749200"/>
              <a:ext cx="2369950" cy="4696900"/>
            </a:xfrm>
            <a:custGeom>
              <a:rect b="b" l="l" r="r" t="t"/>
              <a:pathLst>
                <a:path extrusionOk="0" h="187876" w="94798">
                  <a:moveTo>
                    <a:pt x="778" y="0"/>
                  </a:moveTo>
                  <a:lnTo>
                    <a:pt x="649" y="33"/>
                  </a:lnTo>
                  <a:lnTo>
                    <a:pt x="519" y="33"/>
                  </a:lnTo>
                  <a:lnTo>
                    <a:pt x="390" y="97"/>
                  </a:lnTo>
                  <a:lnTo>
                    <a:pt x="292" y="162"/>
                  </a:lnTo>
                  <a:lnTo>
                    <a:pt x="195" y="259"/>
                  </a:lnTo>
                  <a:lnTo>
                    <a:pt x="98" y="356"/>
                  </a:lnTo>
                  <a:lnTo>
                    <a:pt x="33" y="486"/>
                  </a:lnTo>
                  <a:lnTo>
                    <a:pt x="1" y="616"/>
                  </a:lnTo>
                  <a:lnTo>
                    <a:pt x="1" y="745"/>
                  </a:lnTo>
                  <a:lnTo>
                    <a:pt x="1" y="875"/>
                  </a:lnTo>
                  <a:lnTo>
                    <a:pt x="66" y="1037"/>
                  </a:lnTo>
                  <a:lnTo>
                    <a:pt x="130" y="1166"/>
                  </a:lnTo>
                  <a:lnTo>
                    <a:pt x="1815" y="3370"/>
                  </a:lnTo>
                  <a:lnTo>
                    <a:pt x="3435" y="5605"/>
                  </a:lnTo>
                  <a:lnTo>
                    <a:pt x="4990" y="7840"/>
                  </a:lnTo>
                  <a:lnTo>
                    <a:pt x="6513" y="10141"/>
                  </a:lnTo>
                  <a:lnTo>
                    <a:pt x="7971" y="12473"/>
                  </a:lnTo>
                  <a:lnTo>
                    <a:pt x="9396" y="14838"/>
                  </a:lnTo>
                  <a:lnTo>
                    <a:pt x="10757" y="17203"/>
                  </a:lnTo>
                  <a:lnTo>
                    <a:pt x="12053" y="19633"/>
                  </a:lnTo>
                  <a:lnTo>
                    <a:pt x="13316" y="22063"/>
                  </a:lnTo>
                  <a:lnTo>
                    <a:pt x="14515" y="24558"/>
                  </a:lnTo>
                  <a:lnTo>
                    <a:pt x="15649" y="27052"/>
                  </a:lnTo>
                  <a:lnTo>
                    <a:pt x="16751" y="29579"/>
                  </a:lnTo>
                  <a:lnTo>
                    <a:pt x="17787" y="32106"/>
                  </a:lnTo>
                  <a:lnTo>
                    <a:pt x="18759" y="34698"/>
                  </a:lnTo>
                  <a:lnTo>
                    <a:pt x="19666" y="37290"/>
                  </a:lnTo>
                  <a:lnTo>
                    <a:pt x="20541" y="39914"/>
                  </a:lnTo>
                  <a:lnTo>
                    <a:pt x="20962" y="41275"/>
                  </a:lnTo>
                  <a:lnTo>
                    <a:pt x="21351" y="42603"/>
                  </a:lnTo>
                  <a:lnTo>
                    <a:pt x="21707" y="43964"/>
                  </a:lnTo>
                  <a:lnTo>
                    <a:pt x="22064" y="45325"/>
                  </a:lnTo>
                  <a:lnTo>
                    <a:pt x="22388" y="46653"/>
                  </a:lnTo>
                  <a:lnTo>
                    <a:pt x="22679" y="48014"/>
                  </a:lnTo>
                  <a:lnTo>
                    <a:pt x="23230" y="50703"/>
                  </a:lnTo>
                  <a:lnTo>
                    <a:pt x="23716" y="53392"/>
                  </a:lnTo>
                  <a:lnTo>
                    <a:pt x="24137" y="56113"/>
                  </a:lnTo>
                  <a:lnTo>
                    <a:pt x="24526" y="58802"/>
                  </a:lnTo>
                  <a:lnTo>
                    <a:pt x="24850" y="61491"/>
                  </a:lnTo>
                  <a:lnTo>
                    <a:pt x="25142" y="64213"/>
                  </a:lnTo>
                  <a:lnTo>
                    <a:pt x="25401" y="66934"/>
                  </a:lnTo>
                  <a:lnTo>
                    <a:pt x="25854" y="72377"/>
                  </a:lnTo>
                  <a:lnTo>
                    <a:pt x="26276" y="77885"/>
                  </a:lnTo>
                  <a:lnTo>
                    <a:pt x="26729" y="83425"/>
                  </a:lnTo>
                  <a:lnTo>
                    <a:pt x="26924" y="85660"/>
                  </a:lnTo>
                  <a:lnTo>
                    <a:pt x="27215" y="87896"/>
                  </a:lnTo>
                  <a:lnTo>
                    <a:pt x="27377" y="89030"/>
                  </a:lnTo>
                  <a:lnTo>
                    <a:pt x="27572" y="90131"/>
                  </a:lnTo>
                  <a:lnTo>
                    <a:pt x="27798" y="91233"/>
                  </a:lnTo>
                  <a:lnTo>
                    <a:pt x="28025" y="92334"/>
                  </a:lnTo>
                  <a:lnTo>
                    <a:pt x="28284" y="93436"/>
                  </a:lnTo>
                  <a:lnTo>
                    <a:pt x="28576" y="94537"/>
                  </a:lnTo>
                  <a:lnTo>
                    <a:pt x="28900" y="95606"/>
                  </a:lnTo>
                  <a:lnTo>
                    <a:pt x="29256" y="96676"/>
                  </a:lnTo>
                  <a:lnTo>
                    <a:pt x="29645" y="97712"/>
                  </a:lnTo>
                  <a:lnTo>
                    <a:pt x="30066" y="98781"/>
                  </a:lnTo>
                  <a:lnTo>
                    <a:pt x="30520" y="99786"/>
                  </a:lnTo>
                  <a:lnTo>
                    <a:pt x="31006" y="100823"/>
                  </a:lnTo>
                  <a:lnTo>
                    <a:pt x="31556" y="101827"/>
                  </a:lnTo>
                  <a:lnTo>
                    <a:pt x="32140" y="102799"/>
                  </a:lnTo>
                  <a:lnTo>
                    <a:pt x="32755" y="103738"/>
                  </a:lnTo>
                  <a:lnTo>
                    <a:pt x="33403" y="104646"/>
                  </a:lnTo>
                  <a:lnTo>
                    <a:pt x="34116" y="105553"/>
                  </a:lnTo>
                  <a:lnTo>
                    <a:pt x="34829" y="106395"/>
                  </a:lnTo>
                  <a:lnTo>
                    <a:pt x="35574" y="107237"/>
                  </a:lnTo>
                  <a:lnTo>
                    <a:pt x="36319" y="108047"/>
                  </a:lnTo>
                  <a:lnTo>
                    <a:pt x="37129" y="108857"/>
                  </a:lnTo>
                  <a:lnTo>
                    <a:pt x="37939" y="109635"/>
                  </a:lnTo>
                  <a:lnTo>
                    <a:pt x="38749" y="110380"/>
                  </a:lnTo>
                  <a:lnTo>
                    <a:pt x="39591" y="111125"/>
                  </a:lnTo>
                  <a:lnTo>
                    <a:pt x="41308" y="112583"/>
                  </a:lnTo>
                  <a:lnTo>
                    <a:pt x="43090" y="114041"/>
                  </a:lnTo>
                  <a:lnTo>
                    <a:pt x="45099" y="115693"/>
                  </a:lnTo>
                  <a:lnTo>
                    <a:pt x="47107" y="117378"/>
                  </a:lnTo>
                  <a:lnTo>
                    <a:pt x="49084" y="119063"/>
                  </a:lnTo>
                  <a:lnTo>
                    <a:pt x="51060" y="120780"/>
                  </a:lnTo>
                  <a:lnTo>
                    <a:pt x="52971" y="122529"/>
                  </a:lnTo>
                  <a:lnTo>
                    <a:pt x="54883" y="124311"/>
                  </a:lnTo>
                  <a:lnTo>
                    <a:pt x="56794" y="126093"/>
                  </a:lnTo>
                  <a:lnTo>
                    <a:pt x="58641" y="127940"/>
                  </a:lnTo>
                  <a:lnTo>
                    <a:pt x="60488" y="129786"/>
                  </a:lnTo>
                  <a:lnTo>
                    <a:pt x="62302" y="131665"/>
                  </a:lnTo>
                  <a:lnTo>
                    <a:pt x="64084" y="133577"/>
                  </a:lnTo>
                  <a:lnTo>
                    <a:pt x="65801" y="135488"/>
                  </a:lnTo>
                  <a:lnTo>
                    <a:pt x="67518" y="137465"/>
                  </a:lnTo>
                  <a:lnTo>
                    <a:pt x="69203" y="139473"/>
                  </a:lnTo>
                  <a:lnTo>
                    <a:pt x="70855" y="141514"/>
                  </a:lnTo>
                  <a:lnTo>
                    <a:pt x="72475" y="143555"/>
                  </a:lnTo>
                  <a:lnTo>
                    <a:pt x="74289" y="146018"/>
                  </a:lnTo>
                  <a:lnTo>
                    <a:pt x="76071" y="148512"/>
                  </a:lnTo>
                  <a:lnTo>
                    <a:pt x="77788" y="151039"/>
                  </a:lnTo>
                  <a:lnTo>
                    <a:pt x="79408" y="153631"/>
                  </a:lnTo>
                  <a:lnTo>
                    <a:pt x="80996" y="156223"/>
                  </a:lnTo>
                  <a:lnTo>
                    <a:pt x="81773" y="157551"/>
                  </a:lnTo>
                  <a:lnTo>
                    <a:pt x="82518" y="158880"/>
                  </a:lnTo>
                  <a:lnTo>
                    <a:pt x="83231" y="160208"/>
                  </a:lnTo>
                  <a:lnTo>
                    <a:pt x="83944" y="161569"/>
                  </a:lnTo>
                  <a:lnTo>
                    <a:pt x="84657" y="162929"/>
                  </a:lnTo>
                  <a:lnTo>
                    <a:pt x="85305" y="164290"/>
                  </a:lnTo>
                  <a:lnTo>
                    <a:pt x="85985" y="165651"/>
                  </a:lnTo>
                  <a:lnTo>
                    <a:pt x="86601" y="167044"/>
                  </a:lnTo>
                  <a:lnTo>
                    <a:pt x="87216" y="168437"/>
                  </a:lnTo>
                  <a:lnTo>
                    <a:pt x="87832" y="169830"/>
                  </a:lnTo>
                  <a:lnTo>
                    <a:pt x="88415" y="171256"/>
                  </a:lnTo>
                  <a:lnTo>
                    <a:pt x="88966" y="172649"/>
                  </a:lnTo>
                  <a:lnTo>
                    <a:pt x="89484" y="174074"/>
                  </a:lnTo>
                  <a:lnTo>
                    <a:pt x="90002" y="175532"/>
                  </a:lnTo>
                  <a:lnTo>
                    <a:pt x="90521" y="176958"/>
                  </a:lnTo>
                  <a:lnTo>
                    <a:pt x="90974" y="178416"/>
                  </a:lnTo>
                  <a:lnTo>
                    <a:pt x="91428" y="179874"/>
                  </a:lnTo>
                  <a:lnTo>
                    <a:pt x="91849" y="181331"/>
                  </a:lnTo>
                  <a:lnTo>
                    <a:pt x="92270" y="182822"/>
                  </a:lnTo>
                  <a:lnTo>
                    <a:pt x="92659" y="184280"/>
                  </a:lnTo>
                  <a:lnTo>
                    <a:pt x="93015" y="185770"/>
                  </a:lnTo>
                  <a:lnTo>
                    <a:pt x="93372" y="187293"/>
                  </a:lnTo>
                  <a:lnTo>
                    <a:pt x="93404" y="187422"/>
                  </a:lnTo>
                  <a:lnTo>
                    <a:pt x="93469" y="187552"/>
                  </a:lnTo>
                  <a:lnTo>
                    <a:pt x="93566" y="187681"/>
                  </a:lnTo>
                  <a:lnTo>
                    <a:pt x="93696" y="187746"/>
                  </a:lnTo>
                  <a:lnTo>
                    <a:pt x="93825" y="187811"/>
                  </a:lnTo>
                  <a:lnTo>
                    <a:pt x="93955" y="187843"/>
                  </a:lnTo>
                  <a:lnTo>
                    <a:pt x="94084" y="187876"/>
                  </a:lnTo>
                  <a:lnTo>
                    <a:pt x="94214" y="187876"/>
                  </a:lnTo>
                  <a:lnTo>
                    <a:pt x="94344" y="187843"/>
                  </a:lnTo>
                  <a:lnTo>
                    <a:pt x="94473" y="187779"/>
                  </a:lnTo>
                  <a:lnTo>
                    <a:pt x="94570" y="187714"/>
                  </a:lnTo>
                  <a:lnTo>
                    <a:pt x="94668" y="187617"/>
                  </a:lnTo>
                  <a:lnTo>
                    <a:pt x="94732" y="187520"/>
                  </a:lnTo>
                  <a:lnTo>
                    <a:pt x="94797" y="187390"/>
                  </a:lnTo>
                  <a:lnTo>
                    <a:pt x="94797" y="187260"/>
                  </a:lnTo>
                  <a:lnTo>
                    <a:pt x="94765" y="187098"/>
                  </a:lnTo>
                  <a:lnTo>
                    <a:pt x="94214" y="184668"/>
                  </a:lnTo>
                  <a:lnTo>
                    <a:pt x="93598" y="182239"/>
                  </a:lnTo>
                  <a:lnTo>
                    <a:pt x="92918" y="179874"/>
                  </a:lnTo>
                  <a:lnTo>
                    <a:pt x="92173" y="177509"/>
                  </a:lnTo>
                  <a:lnTo>
                    <a:pt x="91395" y="175143"/>
                  </a:lnTo>
                  <a:lnTo>
                    <a:pt x="90521" y="172843"/>
                  </a:lnTo>
                  <a:lnTo>
                    <a:pt x="89646" y="170543"/>
                  </a:lnTo>
                  <a:lnTo>
                    <a:pt x="88674" y="168275"/>
                  </a:lnTo>
                  <a:lnTo>
                    <a:pt x="87670" y="166040"/>
                  </a:lnTo>
                  <a:lnTo>
                    <a:pt x="86633" y="163804"/>
                  </a:lnTo>
                  <a:lnTo>
                    <a:pt x="85531" y="161601"/>
                  </a:lnTo>
                  <a:lnTo>
                    <a:pt x="84397" y="159430"/>
                  </a:lnTo>
                  <a:lnTo>
                    <a:pt x="83199" y="157260"/>
                  </a:lnTo>
                  <a:lnTo>
                    <a:pt x="81968" y="155154"/>
                  </a:lnTo>
                  <a:lnTo>
                    <a:pt x="80704" y="153048"/>
                  </a:lnTo>
                  <a:lnTo>
                    <a:pt x="79376" y="150975"/>
                  </a:lnTo>
                  <a:lnTo>
                    <a:pt x="78015" y="148901"/>
                  </a:lnTo>
                  <a:lnTo>
                    <a:pt x="76622" y="146892"/>
                  </a:lnTo>
                  <a:lnTo>
                    <a:pt x="75164" y="144884"/>
                  </a:lnTo>
                  <a:lnTo>
                    <a:pt x="73706" y="142908"/>
                  </a:lnTo>
                  <a:lnTo>
                    <a:pt x="72183" y="140931"/>
                  </a:lnTo>
                  <a:lnTo>
                    <a:pt x="70661" y="139020"/>
                  </a:lnTo>
                  <a:lnTo>
                    <a:pt x="69073" y="137108"/>
                  </a:lnTo>
                  <a:lnTo>
                    <a:pt x="67453" y="135229"/>
                  </a:lnTo>
                  <a:lnTo>
                    <a:pt x="65833" y="133383"/>
                  </a:lnTo>
                  <a:lnTo>
                    <a:pt x="64149" y="131536"/>
                  </a:lnTo>
                  <a:lnTo>
                    <a:pt x="62464" y="129754"/>
                  </a:lnTo>
                  <a:lnTo>
                    <a:pt x="60747" y="127972"/>
                  </a:lnTo>
                  <a:lnTo>
                    <a:pt x="58997" y="126223"/>
                  </a:lnTo>
                  <a:lnTo>
                    <a:pt x="57216" y="124473"/>
                  </a:lnTo>
                  <a:lnTo>
                    <a:pt x="55434" y="122788"/>
                  </a:lnTo>
                  <a:lnTo>
                    <a:pt x="53619" y="121104"/>
                  </a:lnTo>
                  <a:lnTo>
                    <a:pt x="52583" y="120197"/>
                  </a:lnTo>
                  <a:lnTo>
                    <a:pt x="51514" y="119289"/>
                  </a:lnTo>
                  <a:lnTo>
                    <a:pt x="49375" y="117508"/>
                  </a:lnTo>
                  <a:lnTo>
                    <a:pt x="45002" y="113976"/>
                  </a:lnTo>
                  <a:lnTo>
                    <a:pt x="42863" y="112227"/>
                  </a:lnTo>
                  <a:lnTo>
                    <a:pt x="41794" y="111320"/>
                  </a:lnTo>
                  <a:lnTo>
                    <a:pt x="40725" y="110380"/>
                  </a:lnTo>
                  <a:lnTo>
                    <a:pt x="39688" y="109473"/>
                  </a:lnTo>
                  <a:lnTo>
                    <a:pt x="38684" y="108501"/>
                  </a:lnTo>
                  <a:lnTo>
                    <a:pt x="37712" y="107529"/>
                  </a:lnTo>
                  <a:lnTo>
                    <a:pt x="36740" y="106525"/>
                  </a:lnTo>
                  <a:lnTo>
                    <a:pt x="36254" y="105941"/>
                  </a:lnTo>
                  <a:lnTo>
                    <a:pt x="35768" y="105391"/>
                  </a:lnTo>
                  <a:lnTo>
                    <a:pt x="35282" y="104775"/>
                  </a:lnTo>
                  <a:lnTo>
                    <a:pt x="34829" y="104192"/>
                  </a:lnTo>
                  <a:lnTo>
                    <a:pt x="34407" y="103576"/>
                  </a:lnTo>
                  <a:lnTo>
                    <a:pt x="33986" y="102961"/>
                  </a:lnTo>
                  <a:lnTo>
                    <a:pt x="33209" y="101730"/>
                  </a:lnTo>
                  <a:lnTo>
                    <a:pt x="32496" y="100434"/>
                  </a:lnTo>
                  <a:lnTo>
                    <a:pt x="31848" y="99105"/>
                  </a:lnTo>
                  <a:lnTo>
                    <a:pt x="31265" y="97777"/>
                  </a:lnTo>
                  <a:lnTo>
                    <a:pt x="30747" y="96416"/>
                  </a:lnTo>
                  <a:lnTo>
                    <a:pt x="30293" y="95023"/>
                  </a:lnTo>
                  <a:lnTo>
                    <a:pt x="29872" y="93598"/>
                  </a:lnTo>
                  <a:lnTo>
                    <a:pt x="29515" y="92172"/>
                  </a:lnTo>
                  <a:lnTo>
                    <a:pt x="29191" y="90747"/>
                  </a:lnTo>
                  <a:lnTo>
                    <a:pt x="28900" y="89289"/>
                  </a:lnTo>
                  <a:lnTo>
                    <a:pt x="28673" y="87799"/>
                  </a:lnTo>
                  <a:lnTo>
                    <a:pt x="28446" y="86308"/>
                  </a:lnTo>
                  <a:lnTo>
                    <a:pt x="28284" y="84818"/>
                  </a:lnTo>
                  <a:lnTo>
                    <a:pt x="28025" y="82194"/>
                  </a:lnTo>
                  <a:lnTo>
                    <a:pt x="27798" y="79570"/>
                  </a:lnTo>
                  <a:lnTo>
                    <a:pt x="27377" y="74353"/>
                  </a:lnTo>
                  <a:lnTo>
                    <a:pt x="26988" y="69170"/>
                  </a:lnTo>
                  <a:lnTo>
                    <a:pt x="26794" y="66578"/>
                  </a:lnTo>
                  <a:lnTo>
                    <a:pt x="26567" y="63986"/>
                  </a:lnTo>
                  <a:lnTo>
                    <a:pt x="26308" y="61394"/>
                  </a:lnTo>
                  <a:lnTo>
                    <a:pt x="26016" y="58835"/>
                  </a:lnTo>
                  <a:lnTo>
                    <a:pt x="25660" y="56243"/>
                  </a:lnTo>
                  <a:lnTo>
                    <a:pt x="25271" y="53651"/>
                  </a:lnTo>
                  <a:lnTo>
                    <a:pt x="24818" y="51092"/>
                  </a:lnTo>
                  <a:lnTo>
                    <a:pt x="24299" y="48500"/>
                  </a:lnTo>
                  <a:lnTo>
                    <a:pt x="24040" y="47236"/>
                  </a:lnTo>
                  <a:lnTo>
                    <a:pt x="23716" y="45940"/>
                  </a:lnTo>
                  <a:lnTo>
                    <a:pt x="23392" y="44645"/>
                  </a:lnTo>
                  <a:lnTo>
                    <a:pt x="23036" y="43349"/>
                  </a:lnTo>
                  <a:lnTo>
                    <a:pt x="22193" y="40433"/>
                  </a:lnTo>
                  <a:lnTo>
                    <a:pt x="21254" y="37549"/>
                  </a:lnTo>
                  <a:lnTo>
                    <a:pt x="20250" y="34666"/>
                  </a:lnTo>
                  <a:lnTo>
                    <a:pt x="19213" y="31815"/>
                  </a:lnTo>
                  <a:lnTo>
                    <a:pt x="18047" y="29029"/>
                  </a:lnTo>
                  <a:lnTo>
                    <a:pt x="16848" y="26242"/>
                  </a:lnTo>
                  <a:lnTo>
                    <a:pt x="15584" y="23489"/>
                  </a:lnTo>
                  <a:lnTo>
                    <a:pt x="14256" y="20767"/>
                  </a:lnTo>
                  <a:lnTo>
                    <a:pt x="12863" y="18078"/>
                  </a:lnTo>
                  <a:lnTo>
                    <a:pt x="11373" y="15422"/>
                  </a:lnTo>
                  <a:lnTo>
                    <a:pt x="9850" y="12797"/>
                  </a:lnTo>
                  <a:lnTo>
                    <a:pt x="8262" y="10238"/>
                  </a:lnTo>
                  <a:lnTo>
                    <a:pt x="6610" y="7678"/>
                  </a:lnTo>
                  <a:lnTo>
                    <a:pt x="4893" y="5184"/>
                  </a:lnTo>
                  <a:lnTo>
                    <a:pt x="3111" y="2722"/>
                  </a:lnTo>
                  <a:lnTo>
                    <a:pt x="1264" y="292"/>
                  </a:lnTo>
                  <a:lnTo>
                    <a:pt x="1167" y="162"/>
                  </a:lnTo>
                  <a:lnTo>
                    <a:pt x="1038" y="97"/>
                  </a:lnTo>
                  <a:lnTo>
                    <a:pt x="908" y="33"/>
                  </a:lnTo>
                  <a:lnTo>
                    <a:pt x="77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5" name="Google Shape;225;p21"/>
          <p:cNvGrpSpPr/>
          <p:nvPr/>
        </p:nvGrpSpPr>
        <p:grpSpPr>
          <a:xfrm rot="6042459">
            <a:off x="-1354281" y="-842722"/>
            <a:ext cx="2500356" cy="2764434"/>
            <a:chOff x="1256625" y="2684150"/>
            <a:chExt cx="2500325" cy="2764400"/>
          </a:xfrm>
        </p:grpSpPr>
        <p:sp>
          <p:nvSpPr>
            <p:cNvPr id="226" name="Google Shape;226;p21"/>
            <p:cNvSpPr/>
            <p:nvPr/>
          </p:nvSpPr>
          <p:spPr>
            <a:xfrm>
              <a:off x="1256625" y="2684150"/>
              <a:ext cx="2500325" cy="2654225"/>
            </a:xfrm>
            <a:custGeom>
              <a:rect b="b" l="l" r="r" t="t"/>
              <a:pathLst>
                <a:path extrusionOk="0" h="106169" w="100013">
                  <a:moveTo>
                    <a:pt x="616" y="1"/>
                  </a:moveTo>
                  <a:lnTo>
                    <a:pt x="487" y="66"/>
                  </a:lnTo>
                  <a:lnTo>
                    <a:pt x="357" y="130"/>
                  </a:lnTo>
                  <a:lnTo>
                    <a:pt x="260" y="195"/>
                  </a:lnTo>
                  <a:lnTo>
                    <a:pt x="163" y="292"/>
                  </a:lnTo>
                  <a:lnTo>
                    <a:pt x="98" y="422"/>
                  </a:lnTo>
                  <a:lnTo>
                    <a:pt x="33" y="552"/>
                  </a:lnTo>
                  <a:lnTo>
                    <a:pt x="1" y="681"/>
                  </a:lnTo>
                  <a:lnTo>
                    <a:pt x="1" y="811"/>
                  </a:lnTo>
                  <a:lnTo>
                    <a:pt x="33" y="940"/>
                  </a:lnTo>
                  <a:lnTo>
                    <a:pt x="65" y="1070"/>
                  </a:lnTo>
                  <a:lnTo>
                    <a:pt x="163" y="1167"/>
                  </a:lnTo>
                  <a:lnTo>
                    <a:pt x="292" y="1297"/>
                  </a:lnTo>
                  <a:lnTo>
                    <a:pt x="2236" y="2755"/>
                  </a:lnTo>
                  <a:lnTo>
                    <a:pt x="4212" y="4213"/>
                  </a:lnTo>
                  <a:lnTo>
                    <a:pt x="6221" y="5638"/>
                  </a:lnTo>
                  <a:lnTo>
                    <a:pt x="8230" y="7064"/>
                  </a:lnTo>
                  <a:lnTo>
                    <a:pt x="10271" y="8424"/>
                  </a:lnTo>
                  <a:lnTo>
                    <a:pt x="12312" y="9785"/>
                  </a:lnTo>
                  <a:lnTo>
                    <a:pt x="14385" y="11113"/>
                  </a:lnTo>
                  <a:lnTo>
                    <a:pt x="16459" y="12409"/>
                  </a:lnTo>
                  <a:lnTo>
                    <a:pt x="18532" y="13705"/>
                  </a:lnTo>
                  <a:lnTo>
                    <a:pt x="20670" y="14969"/>
                  </a:lnTo>
                  <a:lnTo>
                    <a:pt x="22776" y="16200"/>
                  </a:lnTo>
                  <a:lnTo>
                    <a:pt x="24915" y="17399"/>
                  </a:lnTo>
                  <a:lnTo>
                    <a:pt x="27085" y="18565"/>
                  </a:lnTo>
                  <a:lnTo>
                    <a:pt x="29256" y="19699"/>
                  </a:lnTo>
                  <a:lnTo>
                    <a:pt x="31427" y="20833"/>
                  </a:lnTo>
                  <a:lnTo>
                    <a:pt x="33630" y="21934"/>
                  </a:lnTo>
                  <a:lnTo>
                    <a:pt x="34861" y="22517"/>
                  </a:lnTo>
                  <a:lnTo>
                    <a:pt x="36092" y="23068"/>
                  </a:lnTo>
                  <a:lnTo>
                    <a:pt x="38619" y="24170"/>
                  </a:lnTo>
                  <a:lnTo>
                    <a:pt x="41178" y="25271"/>
                  </a:lnTo>
                  <a:lnTo>
                    <a:pt x="42409" y="25854"/>
                  </a:lnTo>
                  <a:lnTo>
                    <a:pt x="43641" y="26470"/>
                  </a:lnTo>
                  <a:lnTo>
                    <a:pt x="44872" y="27118"/>
                  </a:lnTo>
                  <a:lnTo>
                    <a:pt x="46038" y="27798"/>
                  </a:lnTo>
                  <a:lnTo>
                    <a:pt x="47140" y="28543"/>
                  </a:lnTo>
                  <a:lnTo>
                    <a:pt x="47690" y="28965"/>
                  </a:lnTo>
                  <a:lnTo>
                    <a:pt x="48241" y="29353"/>
                  </a:lnTo>
                  <a:lnTo>
                    <a:pt x="48759" y="29807"/>
                  </a:lnTo>
                  <a:lnTo>
                    <a:pt x="49245" y="30228"/>
                  </a:lnTo>
                  <a:lnTo>
                    <a:pt x="49731" y="30714"/>
                  </a:lnTo>
                  <a:lnTo>
                    <a:pt x="50217" y="31200"/>
                  </a:lnTo>
                  <a:lnTo>
                    <a:pt x="50671" y="31718"/>
                  </a:lnTo>
                  <a:lnTo>
                    <a:pt x="51092" y="32237"/>
                  </a:lnTo>
                  <a:lnTo>
                    <a:pt x="51513" y="32788"/>
                  </a:lnTo>
                  <a:lnTo>
                    <a:pt x="51902" y="33371"/>
                  </a:lnTo>
                  <a:lnTo>
                    <a:pt x="52550" y="34375"/>
                  </a:lnTo>
                  <a:lnTo>
                    <a:pt x="53166" y="35379"/>
                  </a:lnTo>
                  <a:lnTo>
                    <a:pt x="53781" y="36416"/>
                  </a:lnTo>
                  <a:lnTo>
                    <a:pt x="54364" y="37453"/>
                  </a:lnTo>
                  <a:lnTo>
                    <a:pt x="55531" y="39591"/>
                  </a:lnTo>
                  <a:lnTo>
                    <a:pt x="56600" y="41729"/>
                  </a:lnTo>
                  <a:lnTo>
                    <a:pt x="57669" y="43900"/>
                  </a:lnTo>
                  <a:lnTo>
                    <a:pt x="58738" y="46071"/>
                  </a:lnTo>
                  <a:lnTo>
                    <a:pt x="60811" y="50380"/>
                  </a:lnTo>
                  <a:lnTo>
                    <a:pt x="64505" y="58026"/>
                  </a:lnTo>
                  <a:lnTo>
                    <a:pt x="66384" y="61849"/>
                  </a:lnTo>
                  <a:lnTo>
                    <a:pt x="68295" y="65672"/>
                  </a:lnTo>
                  <a:lnTo>
                    <a:pt x="70272" y="69494"/>
                  </a:lnTo>
                  <a:lnTo>
                    <a:pt x="71276" y="71374"/>
                  </a:lnTo>
                  <a:lnTo>
                    <a:pt x="72280" y="73253"/>
                  </a:lnTo>
                  <a:lnTo>
                    <a:pt x="73317" y="75099"/>
                  </a:lnTo>
                  <a:lnTo>
                    <a:pt x="74386" y="76946"/>
                  </a:lnTo>
                  <a:lnTo>
                    <a:pt x="75455" y="78793"/>
                  </a:lnTo>
                  <a:lnTo>
                    <a:pt x="76589" y="80607"/>
                  </a:lnTo>
                  <a:lnTo>
                    <a:pt x="77691" y="82421"/>
                  </a:lnTo>
                  <a:lnTo>
                    <a:pt x="78857" y="84171"/>
                  </a:lnTo>
                  <a:lnTo>
                    <a:pt x="80056" y="85953"/>
                  </a:lnTo>
                  <a:lnTo>
                    <a:pt x="81255" y="87670"/>
                  </a:lnTo>
                  <a:lnTo>
                    <a:pt x="82518" y="89387"/>
                  </a:lnTo>
                  <a:lnTo>
                    <a:pt x="83782" y="91072"/>
                  </a:lnTo>
                  <a:lnTo>
                    <a:pt x="85110" y="92724"/>
                  </a:lnTo>
                  <a:lnTo>
                    <a:pt x="86471" y="94344"/>
                  </a:lnTo>
                  <a:lnTo>
                    <a:pt x="87864" y="95931"/>
                  </a:lnTo>
                  <a:lnTo>
                    <a:pt x="89289" y="97486"/>
                  </a:lnTo>
                  <a:lnTo>
                    <a:pt x="90780" y="99009"/>
                  </a:lnTo>
                  <a:lnTo>
                    <a:pt x="92302" y="100499"/>
                  </a:lnTo>
                  <a:lnTo>
                    <a:pt x="93857" y="101925"/>
                  </a:lnTo>
                  <a:lnTo>
                    <a:pt x="95477" y="103350"/>
                  </a:lnTo>
                  <a:lnTo>
                    <a:pt x="97162" y="104711"/>
                  </a:lnTo>
                  <a:lnTo>
                    <a:pt x="98879" y="106039"/>
                  </a:lnTo>
                  <a:lnTo>
                    <a:pt x="99009" y="106104"/>
                  </a:lnTo>
                  <a:lnTo>
                    <a:pt x="99138" y="106169"/>
                  </a:lnTo>
                  <a:lnTo>
                    <a:pt x="99430" y="106169"/>
                  </a:lnTo>
                  <a:lnTo>
                    <a:pt x="99559" y="106104"/>
                  </a:lnTo>
                  <a:lnTo>
                    <a:pt x="99657" y="106072"/>
                  </a:lnTo>
                  <a:lnTo>
                    <a:pt x="99754" y="105975"/>
                  </a:lnTo>
                  <a:lnTo>
                    <a:pt x="99851" y="105877"/>
                  </a:lnTo>
                  <a:lnTo>
                    <a:pt x="99916" y="105748"/>
                  </a:lnTo>
                  <a:lnTo>
                    <a:pt x="99981" y="105651"/>
                  </a:lnTo>
                  <a:lnTo>
                    <a:pt x="100013" y="105521"/>
                  </a:lnTo>
                  <a:lnTo>
                    <a:pt x="100013" y="105391"/>
                  </a:lnTo>
                  <a:lnTo>
                    <a:pt x="100013" y="105262"/>
                  </a:lnTo>
                  <a:lnTo>
                    <a:pt x="99948" y="105132"/>
                  </a:lnTo>
                  <a:lnTo>
                    <a:pt x="99851" y="105003"/>
                  </a:lnTo>
                  <a:lnTo>
                    <a:pt x="99754" y="104905"/>
                  </a:lnTo>
                  <a:lnTo>
                    <a:pt x="98814" y="104193"/>
                  </a:lnTo>
                  <a:lnTo>
                    <a:pt x="97875" y="103448"/>
                  </a:lnTo>
                  <a:lnTo>
                    <a:pt x="96093" y="101990"/>
                  </a:lnTo>
                  <a:lnTo>
                    <a:pt x="94376" y="100467"/>
                  </a:lnTo>
                  <a:lnTo>
                    <a:pt x="92691" y="98879"/>
                  </a:lnTo>
                  <a:lnTo>
                    <a:pt x="91071" y="97260"/>
                  </a:lnTo>
                  <a:lnTo>
                    <a:pt x="89516" y="95607"/>
                  </a:lnTo>
                  <a:lnTo>
                    <a:pt x="87993" y="93923"/>
                  </a:lnTo>
                  <a:lnTo>
                    <a:pt x="86503" y="92173"/>
                  </a:lnTo>
                  <a:lnTo>
                    <a:pt x="85078" y="90424"/>
                  </a:lnTo>
                  <a:lnTo>
                    <a:pt x="83717" y="88609"/>
                  </a:lnTo>
                  <a:lnTo>
                    <a:pt x="82356" y="86763"/>
                  </a:lnTo>
                  <a:lnTo>
                    <a:pt x="81060" y="84916"/>
                  </a:lnTo>
                  <a:lnTo>
                    <a:pt x="79764" y="83004"/>
                  </a:lnTo>
                  <a:lnTo>
                    <a:pt x="78533" y="81093"/>
                  </a:lnTo>
                  <a:lnTo>
                    <a:pt x="77334" y="79149"/>
                  </a:lnTo>
                  <a:lnTo>
                    <a:pt x="76168" y="77173"/>
                  </a:lnTo>
                  <a:lnTo>
                    <a:pt x="75002" y="75197"/>
                  </a:lnTo>
                  <a:lnTo>
                    <a:pt x="73868" y="73188"/>
                  </a:lnTo>
                  <a:lnTo>
                    <a:pt x="72766" y="71179"/>
                  </a:lnTo>
                  <a:lnTo>
                    <a:pt x="71697" y="69170"/>
                  </a:lnTo>
                  <a:lnTo>
                    <a:pt x="69591" y="65056"/>
                  </a:lnTo>
                  <a:lnTo>
                    <a:pt x="67518" y="60941"/>
                  </a:lnTo>
                  <a:lnTo>
                    <a:pt x="65509" y="56794"/>
                  </a:lnTo>
                  <a:lnTo>
                    <a:pt x="63500" y="52680"/>
                  </a:lnTo>
                  <a:lnTo>
                    <a:pt x="61492" y="48533"/>
                  </a:lnTo>
                  <a:lnTo>
                    <a:pt x="59483" y="44451"/>
                  </a:lnTo>
                  <a:lnTo>
                    <a:pt x="58576" y="42637"/>
                  </a:lnTo>
                  <a:lnTo>
                    <a:pt x="57701" y="40790"/>
                  </a:lnTo>
                  <a:lnTo>
                    <a:pt x="56762" y="38878"/>
                  </a:lnTo>
                  <a:lnTo>
                    <a:pt x="55822" y="36999"/>
                  </a:lnTo>
                  <a:lnTo>
                    <a:pt x="55304" y="36060"/>
                  </a:lnTo>
                  <a:lnTo>
                    <a:pt x="54818" y="35153"/>
                  </a:lnTo>
                  <a:lnTo>
                    <a:pt x="54267" y="34245"/>
                  </a:lnTo>
                  <a:lnTo>
                    <a:pt x="53716" y="33338"/>
                  </a:lnTo>
                  <a:lnTo>
                    <a:pt x="53166" y="32496"/>
                  </a:lnTo>
                  <a:lnTo>
                    <a:pt x="52550" y="31654"/>
                  </a:lnTo>
                  <a:lnTo>
                    <a:pt x="51934" y="30844"/>
                  </a:lnTo>
                  <a:lnTo>
                    <a:pt x="51286" y="30066"/>
                  </a:lnTo>
                  <a:lnTo>
                    <a:pt x="50574" y="29321"/>
                  </a:lnTo>
                  <a:lnTo>
                    <a:pt x="49829" y="28641"/>
                  </a:lnTo>
                  <a:lnTo>
                    <a:pt x="49051" y="27993"/>
                  </a:lnTo>
                  <a:lnTo>
                    <a:pt x="48241" y="27410"/>
                  </a:lnTo>
                  <a:lnTo>
                    <a:pt x="47399" y="26826"/>
                  </a:lnTo>
                  <a:lnTo>
                    <a:pt x="46524" y="26308"/>
                  </a:lnTo>
                  <a:lnTo>
                    <a:pt x="45649" y="25822"/>
                  </a:lnTo>
                  <a:lnTo>
                    <a:pt x="44710" y="25368"/>
                  </a:lnTo>
                  <a:lnTo>
                    <a:pt x="43803" y="24915"/>
                  </a:lnTo>
                  <a:lnTo>
                    <a:pt x="42863" y="24494"/>
                  </a:lnTo>
                  <a:lnTo>
                    <a:pt x="40984" y="23684"/>
                  </a:lnTo>
                  <a:lnTo>
                    <a:pt x="39105" y="22906"/>
                  </a:lnTo>
                  <a:lnTo>
                    <a:pt x="37258" y="22064"/>
                  </a:lnTo>
                  <a:lnTo>
                    <a:pt x="34861" y="20930"/>
                  </a:lnTo>
                  <a:lnTo>
                    <a:pt x="32496" y="19764"/>
                  </a:lnTo>
                  <a:lnTo>
                    <a:pt x="30131" y="18565"/>
                  </a:lnTo>
                  <a:lnTo>
                    <a:pt x="27798" y="17334"/>
                  </a:lnTo>
                  <a:lnTo>
                    <a:pt x="25465" y="16070"/>
                  </a:lnTo>
                  <a:lnTo>
                    <a:pt x="23165" y="14774"/>
                  </a:lnTo>
                  <a:lnTo>
                    <a:pt x="20897" y="13446"/>
                  </a:lnTo>
                  <a:lnTo>
                    <a:pt x="18629" y="12085"/>
                  </a:lnTo>
                  <a:lnTo>
                    <a:pt x="16362" y="10692"/>
                  </a:lnTo>
                  <a:lnTo>
                    <a:pt x="14158" y="9267"/>
                  </a:lnTo>
                  <a:lnTo>
                    <a:pt x="11923" y="7809"/>
                  </a:lnTo>
                  <a:lnTo>
                    <a:pt x="9752" y="6351"/>
                  </a:lnTo>
                  <a:lnTo>
                    <a:pt x="7549" y="4828"/>
                  </a:lnTo>
                  <a:lnTo>
                    <a:pt x="5411" y="3305"/>
                  </a:lnTo>
                  <a:lnTo>
                    <a:pt x="3273" y="1750"/>
                  </a:lnTo>
                  <a:lnTo>
                    <a:pt x="1167" y="163"/>
                  </a:lnTo>
                  <a:lnTo>
                    <a:pt x="1005" y="66"/>
                  </a:lnTo>
                  <a:lnTo>
                    <a:pt x="875" y="33"/>
                  </a:lnTo>
                  <a:lnTo>
                    <a:pt x="7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7" name="Google Shape;227;p21"/>
            <p:cNvSpPr/>
            <p:nvPr/>
          </p:nvSpPr>
          <p:spPr>
            <a:xfrm>
              <a:off x="1404850" y="3253550"/>
              <a:ext cx="1905825" cy="2187700"/>
            </a:xfrm>
            <a:custGeom>
              <a:rect b="b" l="l" r="r" t="t"/>
              <a:pathLst>
                <a:path extrusionOk="0" h="87508" w="76233">
                  <a:moveTo>
                    <a:pt x="616" y="1"/>
                  </a:moveTo>
                  <a:lnTo>
                    <a:pt x="486" y="33"/>
                  </a:lnTo>
                  <a:lnTo>
                    <a:pt x="357" y="65"/>
                  </a:lnTo>
                  <a:lnTo>
                    <a:pt x="260" y="130"/>
                  </a:lnTo>
                  <a:lnTo>
                    <a:pt x="162" y="227"/>
                  </a:lnTo>
                  <a:lnTo>
                    <a:pt x="98" y="325"/>
                  </a:lnTo>
                  <a:lnTo>
                    <a:pt x="33" y="454"/>
                  </a:lnTo>
                  <a:lnTo>
                    <a:pt x="33" y="584"/>
                  </a:lnTo>
                  <a:lnTo>
                    <a:pt x="0" y="713"/>
                  </a:lnTo>
                  <a:lnTo>
                    <a:pt x="33" y="843"/>
                  </a:lnTo>
                  <a:lnTo>
                    <a:pt x="65" y="973"/>
                  </a:lnTo>
                  <a:lnTo>
                    <a:pt x="130" y="1102"/>
                  </a:lnTo>
                  <a:lnTo>
                    <a:pt x="195" y="1232"/>
                  </a:lnTo>
                  <a:lnTo>
                    <a:pt x="292" y="1329"/>
                  </a:lnTo>
                  <a:lnTo>
                    <a:pt x="422" y="1394"/>
                  </a:lnTo>
                  <a:lnTo>
                    <a:pt x="584" y="1459"/>
                  </a:lnTo>
                  <a:lnTo>
                    <a:pt x="3985" y="2366"/>
                  </a:lnTo>
                  <a:lnTo>
                    <a:pt x="7387" y="3273"/>
                  </a:lnTo>
                  <a:lnTo>
                    <a:pt x="10757" y="4277"/>
                  </a:lnTo>
                  <a:lnTo>
                    <a:pt x="12441" y="4796"/>
                  </a:lnTo>
                  <a:lnTo>
                    <a:pt x="14126" y="5346"/>
                  </a:lnTo>
                  <a:lnTo>
                    <a:pt x="15811" y="5929"/>
                  </a:lnTo>
                  <a:lnTo>
                    <a:pt x="17463" y="6545"/>
                  </a:lnTo>
                  <a:lnTo>
                    <a:pt x="19083" y="7161"/>
                  </a:lnTo>
                  <a:lnTo>
                    <a:pt x="20735" y="7841"/>
                  </a:lnTo>
                  <a:lnTo>
                    <a:pt x="22323" y="8554"/>
                  </a:lnTo>
                  <a:lnTo>
                    <a:pt x="23910" y="9299"/>
                  </a:lnTo>
                  <a:lnTo>
                    <a:pt x="25498" y="10076"/>
                  </a:lnTo>
                  <a:lnTo>
                    <a:pt x="27053" y="10919"/>
                  </a:lnTo>
                  <a:lnTo>
                    <a:pt x="27992" y="11469"/>
                  </a:lnTo>
                  <a:lnTo>
                    <a:pt x="28932" y="12053"/>
                  </a:lnTo>
                  <a:lnTo>
                    <a:pt x="29806" y="12636"/>
                  </a:lnTo>
                  <a:lnTo>
                    <a:pt x="30681" y="13219"/>
                  </a:lnTo>
                  <a:lnTo>
                    <a:pt x="31524" y="13835"/>
                  </a:lnTo>
                  <a:lnTo>
                    <a:pt x="32366" y="14482"/>
                  </a:lnTo>
                  <a:lnTo>
                    <a:pt x="33143" y="15130"/>
                  </a:lnTo>
                  <a:lnTo>
                    <a:pt x="33921" y="15778"/>
                  </a:lnTo>
                  <a:lnTo>
                    <a:pt x="34666" y="16459"/>
                  </a:lnTo>
                  <a:lnTo>
                    <a:pt x="35411" y="17172"/>
                  </a:lnTo>
                  <a:lnTo>
                    <a:pt x="36092" y="17884"/>
                  </a:lnTo>
                  <a:lnTo>
                    <a:pt x="36804" y="18597"/>
                  </a:lnTo>
                  <a:lnTo>
                    <a:pt x="37452" y="19342"/>
                  </a:lnTo>
                  <a:lnTo>
                    <a:pt x="38100" y="20120"/>
                  </a:lnTo>
                  <a:lnTo>
                    <a:pt x="38716" y="20897"/>
                  </a:lnTo>
                  <a:lnTo>
                    <a:pt x="39331" y="21675"/>
                  </a:lnTo>
                  <a:lnTo>
                    <a:pt x="39915" y="22485"/>
                  </a:lnTo>
                  <a:lnTo>
                    <a:pt x="40498" y="23295"/>
                  </a:lnTo>
                  <a:lnTo>
                    <a:pt x="41049" y="24137"/>
                  </a:lnTo>
                  <a:lnTo>
                    <a:pt x="41599" y="24979"/>
                  </a:lnTo>
                  <a:lnTo>
                    <a:pt x="42118" y="25854"/>
                  </a:lnTo>
                  <a:lnTo>
                    <a:pt x="42604" y="26729"/>
                  </a:lnTo>
                  <a:lnTo>
                    <a:pt x="43576" y="28511"/>
                  </a:lnTo>
                  <a:lnTo>
                    <a:pt x="44483" y="30357"/>
                  </a:lnTo>
                  <a:lnTo>
                    <a:pt x="45357" y="32269"/>
                  </a:lnTo>
                  <a:lnTo>
                    <a:pt x="46167" y="34213"/>
                  </a:lnTo>
                  <a:lnTo>
                    <a:pt x="46945" y="36222"/>
                  </a:lnTo>
                  <a:lnTo>
                    <a:pt x="49537" y="43122"/>
                  </a:lnTo>
                  <a:lnTo>
                    <a:pt x="50865" y="46556"/>
                  </a:lnTo>
                  <a:lnTo>
                    <a:pt x="52193" y="49991"/>
                  </a:lnTo>
                  <a:lnTo>
                    <a:pt x="53619" y="53425"/>
                  </a:lnTo>
                  <a:lnTo>
                    <a:pt x="55044" y="56794"/>
                  </a:lnTo>
                  <a:lnTo>
                    <a:pt x="55822" y="58479"/>
                  </a:lnTo>
                  <a:lnTo>
                    <a:pt x="56567" y="60131"/>
                  </a:lnTo>
                  <a:lnTo>
                    <a:pt x="57377" y="61816"/>
                  </a:lnTo>
                  <a:lnTo>
                    <a:pt x="58187" y="63436"/>
                  </a:lnTo>
                  <a:lnTo>
                    <a:pt x="58997" y="65088"/>
                  </a:lnTo>
                  <a:lnTo>
                    <a:pt x="59872" y="66708"/>
                  </a:lnTo>
                  <a:lnTo>
                    <a:pt x="60746" y="68296"/>
                  </a:lnTo>
                  <a:lnTo>
                    <a:pt x="61654" y="69883"/>
                  </a:lnTo>
                  <a:lnTo>
                    <a:pt x="62593" y="71438"/>
                  </a:lnTo>
                  <a:lnTo>
                    <a:pt x="63565" y="72993"/>
                  </a:lnTo>
                  <a:lnTo>
                    <a:pt x="64537" y="74548"/>
                  </a:lnTo>
                  <a:lnTo>
                    <a:pt x="65574" y="76039"/>
                  </a:lnTo>
                  <a:lnTo>
                    <a:pt x="66643" y="77529"/>
                  </a:lnTo>
                  <a:lnTo>
                    <a:pt x="67744" y="79019"/>
                  </a:lnTo>
                  <a:lnTo>
                    <a:pt x="68878" y="80445"/>
                  </a:lnTo>
                  <a:lnTo>
                    <a:pt x="70045" y="81870"/>
                  </a:lnTo>
                  <a:lnTo>
                    <a:pt x="71243" y="83263"/>
                  </a:lnTo>
                  <a:lnTo>
                    <a:pt x="72507" y="84656"/>
                  </a:lnTo>
                  <a:lnTo>
                    <a:pt x="73803" y="85985"/>
                  </a:lnTo>
                  <a:lnTo>
                    <a:pt x="75131" y="87313"/>
                  </a:lnTo>
                  <a:lnTo>
                    <a:pt x="75261" y="87410"/>
                  </a:lnTo>
                  <a:lnTo>
                    <a:pt x="75390" y="87475"/>
                  </a:lnTo>
                  <a:lnTo>
                    <a:pt x="75520" y="87507"/>
                  </a:lnTo>
                  <a:lnTo>
                    <a:pt x="75650" y="87507"/>
                  </a:lnTo>
                  <a:lnTo>
                    <a:pt x="75747" y="87443"/>
                  </a:lnTo>
                  <a:lnTo>
                    <a:pt x="75876" y="87410"/>
                  </a:lnTo>
                  <a:lnTo>
                    <a:pt x="75974" y="87313"/>
                  </a:lnTo>
                  <a:lnTo>
                    <a:pt x="76071" y="87216"/>
                  </a:lnTo>
                  <a:lnTo>
                    <a:pt x="76136" y="87119"/>
                  </a:lnTo>
                  <a:lnTo>
                    <a:pt x="76200" y="86989"/>
                  </a:lnTo>
                  <a:lnTo>
                    <a:pt x="76233" y="86860"/>
                  </a:lnTo>
                  <a:lnTo>
                    <a:pt x="76233" y="86698"/>
                  </a:lnTo>
                  <a:lnTo>
                    <a:pt x="76233" y="86568"/>
                  </a:lnTo>
                  <a:lnTo>
                    <a:pt x="76168" y="86438"/>
                  </a:lnTo>
                  <a:lnTo>
                    <a:pt x="76103" y="86309"/>
                  </a:lnTo>
                  <a:lnTo>
                    <a:pt x="76006" y="86179"/>
                  </a:lnTo>
                  <a:lnTo>
                    <a:pt x="74451" y="84624"/>
                  </a:lnTo>
                  <a:lnTo>
                    <a:pt x="72961" y="83037"/>
                  </a:lnTo>
                  <a:lnTo>
                    <a:pt x="71503" y="81417"/>
                  </a:lnTo>
                  <a:lnTo>
                    <a:pt x="70109" y="79764"/>
                  </a:lnTo>
                  <a:lnTo>
                    <a:pt x="68781" y="78080"/>
                  </a:lnTo>
                  <a:lnTo>
                    <a:pt x="67485" y="76330"/>
                  </a:lnTo>
                  <a:lnTo>
                    <a:pt x="66254" y="74581"/>
                  </a:lnTo>
                  <a:lnTo>
                    <a:pt x="65055" y="72766"/>
                  </a:lnTo>
                  <a:lnTo>
                    <a:pt x="63889" y="70952"/>
                  </a:lnTo>
                  <a:lnTo>
                    <a:pt x="62788" y="69073"/>
                  </a:lnTo>
                  <a:lnTo>
                    <a:pt x="61686" y="67194"/>
                  </a:lnTo>
                  <a:lnTo>
                    <a:pt x="60649" y="65315"/>
                  </a:lnTo>
                  <a:lnTo>
                    <a:pt x="59645" y="63371"/>
                  </a:lnTo>
                  <a:lnTo>
                    <a:pt x="58673" y="61427"/>
                  </a:lnTo>
                  <a:lnTo>
                    <a:pt x="57733" y="59483"/>
                  </a:lnTo>
                  <a:lnTo>
                    <a:pt x="56826" y="57475"/>
                  </a:lnTo>
                  <a:lnTo>
                    <a:pt x="56016" y="55596"/>
                  </a:lnTo>
                  <a:lnTo>
                    <a:pt x="55206" y="53652"/>
                  </a:lnTo>
                  <a:lnTo>
                    <a:pt x="54429" y="51708"/>
                  </a:lnTo>
                  <a:lnTo>
                    <a:pt x="53684" y="49764"/>
                  </a:lnTo>
                  <a:lnTo>
                    <a:pt x="52258" y="45844"/>
                  </a:lnTo>
                  <a:lnTo>
                    <a:pt x="50833" y="41924"/>
                  </a:lnTo>
                  <a:lnTo>
                    <a:pt x="49375" y="38003"/>
                  </a:lnTo>
                  <a:lnTo>
                    <a:pt x="48630" y="36027"/>
                  </a:lnTo>
                  <a:lnTo>
                    <a:pt x="47852" y="34116"/>
                  </a:lnTo>
                  <a:lnTo>
                    <a:pt x="47042" y="32172"/>
                  </a:lnTo>
                  <a:lnTo>
                    <a:pt x="46200" y="30293"/>
                  </a:lnTo>
                  <a:lnTo>
                    <a:pt x="45325" y="28381"/>
                  </a:lnTo>
                  <a:lnTo>
                    <a:pt x="44386" y="26535"/>
                  </a:lnTo>
                  <a:lnTo>
                    <a:pt x="43997" y="25757"/>
                  </a:lnTo>
                  <a:lnTo>
                    <a:pt x="43576" y="25012"/>
                  </a:lnTo>
                  <a:lnTo>
                    <a:pt x="43122" y="24267"/>
                  </a:lnTo>
                  <a:lnTo>
                    <a:pt x="42668" y="23554"/>
                  </a:lnTo>
                  <a:lnTo>
                    <a:pt x="41729" y="22161"/>
                  </a:lnTo>
                  <a:lnTo>
                    <a:pt x="40757" y="20800"/>
                  </a:lnTo>
                  <a:lnTo>
                    <a:pt x="39720" y="19537"/>
                  </a:lnTo>
                  <a:lnTo>
                    <a:pt x="38651" y="18305"/>
                  </a:lnTo>
                  <a:lnTo>
                    <a:pt x="37517" y="17139"/>
                  </a:lnTo>
                  <a:lnTo>
                    <a:pt x="36351" y="16005"/>
                  </a:lnTo>
                  <a:lnTo>
                    <a:pt x="35120" y="14936"/>
                  </a:lnTo>
                  <a:lnTo>
                    <a:pt x="33889" y="13932"/>
                  </a:lnTo>
                  <a:lnTo>
                    <a:pt x="32593" y="12960"/>
                  </a:lnTo>
                  <a:lnTo>
                    <a:pt x="31297" y="12020"/>
                  </a:lnTo>
                  <a:lnTo>
                    <a:pt x="29936" y="11146"/>
                  </a:lnTo>
                  <a:lnTo>
                    <a:pt x="28543" y="10303"/>
                  </a:lnTo>
                  <a:lnTo>
                    <a:pt x="27150" y="9493"/>
                  </a:lnTo>
                  <a:lnTo>
                    <a:pt x="25692" y="8716"/>
                  </a:lnTo>
                  <a:lnTo>
                    <a:pt x="24234" y="7971"/>
                  </a:lnTo>
                  <a:lnTo>
                    <a:pt x="22744" y="7290"/>
                  </a:lnTo>
                  <a:lnTo>
                    <a:pt x="21253" y="6610"/>
                  </a:lnTo>
                  <a:lnTo>
                    <a:pt x="19731" y="5962"/>
                  </a:lnTo>
                  <a:lnTo>
                    <a:pt x="18208" y="5379"/>
                  </a:lnTo>
                  <a:lnTo>
                    <a:pt x="16653" y="4796"/>
                  </a:lnTo>
                  <a:lnTo>
                    <a:pt x="15065" y="4245"/>
                  </a:lnTo>
                  <a:lnTo>
                    <a:pt x="13510" y="3694"/>
                  </a:lnTo>
                  <a:lnTo>
                    <a:pt x="11923" y="3176"/>
                  </a:lnTo>
                  <a:lnTo>
                    <a:pt x="10335" y="2690"/>
                  </a:lnTo>
                  <a:lnTo>
                    <a:pt x="7160" y="1750"/>
                  </a:lnTo>
                  <a:lnTo>
                    <a:pt x="3953" y="875"/>
                  </a:lnTo>
                  <a:lnTo>
                    <a:pt x="778" y="33"/>
                  </a:lnTo>
                  <a:lnTo>
                    <a:pt x="61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28" name="Google Shape;228;p21"/>
            <p:cNvSpPr/>
            <p:nvPr/>
          </p:nvSpPr>
          <p:spPr>
            <a:xfrm>
              <a:off x="1600050" y="3595350"/>
              <a:ext cx="1133125" cy="1853200"/>
            </a:xfrm>
            <a:custGeom>
              <a:rect b="b" l="l" r="r" t="t"/>
              <a:pathLst>
                <a:path extrusionOk="0" h="74128" w="45325">
                  <a:moveTo>
                    <a:pt x="454" y="1"/>
                  </a:moveTo>
                  <a:lnTo>
                    <a:pt x="324" y="33"/>
                  </a:lnTo>
                  <a:lnTo>
                    <a:pt x="227" y="130"/>
                  </a:lnTo>
                  <a:lnTo>
                    <a:pt x="130" y="195"/>
                  </a:lnTo>
                  <a:lnTo>
                    <a:pt x="65" y="325"/>
                  </a:lnTo>
                  <a:lnTo>
                    <a:pt x="33" y="422"/>
                  </a:lnTo>
                  <a:lnTo>
                    <a:pt x="0" y="584"/>
                  </a:lnTo>
                  <a:lnTo>
                    <a:pt x="0" y="713"/>
                  </a:lnTo>
                  <a:lnTo>
                    <a:pt x="0" y="843"/>
                  </a:lnTo>
                  <a:lnTo>
                    <a:pt x="33" y="972"/>
                  </a:lnTo>
                  <a:lnTo>
                    <a:pt x="97" y="1102"/>
                  </a:lnTo>
                  <a:lnTo>
                    <a:pt x="195" y="1199"/>
                  </a:lnTo>
                  <a:lnTo>
                    <a:pt x="292" y="1296"/>
                  </a:lnTo>
                  <a:lnTo>
                    <a:pt x="421" y="1394"/>
                  </a:lnTo>
                  <a:lnTo>
                    <a:pt x="583" y="1426"/>
                  </a:lnTo>
                  <a:lnTo>
                    <a:pt x="3953" y="2204"/>
                  </a:lnTo>
                  <a:lnTo>
                    <a:pt x="5605" y="2625"/>
                  </a:lnTo>
                  <a:lnTo>
                    <a:pt x="7290" y="3078"/>
                  </a:lnTo>
                  <a:lnTo>
                    <a:pt x="8942" y="3597"/>
                  </a:lnTo>
                  <a:lnTo>
                    <a:pt x="10594" y="4115"/>
                  </a:lnTo>
                  <a:lnTo>
                    <a:pt x="12182" y="4731"/>
                  </a:lnTo>
                  <a:lnTo>
                    <a:pt x="13769" y="5379"/>
                  </a:lnTo>
                  <a:lnTo>
                    <a:pt x="14547" y="5735"/>
                  </a:lnTo>
                  <a:lnTo>
                    <a:pt x="15292" y="6091"/>
                  </a:lnTo>
                  <a:lnTo>
                    <a:pt x="16037" y="6480"/>
                  </a:lnTo>
                  <a:lnTo>
                    <a:pt x="16782" y="6901"/>
                  </a:lnTo>
                  <a:lnTo>
                    <a:pt x="17528" y="7322"/>
                  </a:lnTo>
                  <a:lnTo>
                    <a:pt x="18240" y="7776"/>
                  </a:lnTo>
                  <a:lnTo>
                    <a:pt x="18921" y="8262"/>
                  </a:lnTo>
                  <a:lnTo>
                    <a:pt x="19633" y="8748"/>
                  </a:lnTo>
                  <a:lnTo>
                    <a:pt x="20281" y="9266"/>
                  </a:lnTo>
                  <a:lnTo>
                    <a:pt x="20929" y="9817"/>
                  </a:lnTo>
                  <a:lnTo>
                    <a:pt x="21577" y="10400"/>
                  </a:lnTo>
                  <a:lnTo>
                    <a:pt x="22193" y="11016"/>
                  </a:lnTo>
                  <a:lnTo>
                    <a:pt x="22808" y="11631"/>
                  </a:lnTo>
                  <a:lnTo>
                    <a:pt x="23392" y="12312"/>
                  </a:lnTo>
                  <a:lnTo>
                    <a:pt x="23942" y="12992"/>
                  </a:lnTo>
                  <a:lnTo>
                    <a:pt x="24461" y="13705"/>
                  </a:lnTo>
                  <a:lnTo>
                    <a:pt x="24914" y="14353"/>
                  </a:lnTo>
                  <a:lnTo>
                    <a:pt x="25335" y="15001"/>
                  </a:lnTo>
                  <a:lnTo>
                    <a:pt x="25724" y="15649"/>
                  </a:lnTo>
                  <a:lnTo>
                    <a:pt x="26113" y="16329"/>
                  </a:lnTo>
                  <a:lnTo>
                    <a:pt x="26502" y="16977"/>
                  </a:lnTo>
                  <a:lnTo>
                    <a:pt x="26826" y="17657"/>
                  </a:lnTo>
                  <a:lnTo>
                    <a:pt x="27474" y="19051"/>
                  </a:lnTo>
                  <a:lnTo>
                    <a:pt x="28057" y="20476"/>
                  </a:lnTo>
                  <a:lnTo>
                    <a:pt x="28575" y="21934"/>
                  </a:lnTo>
                  <a:lnTo>
                    <a:pt x="29061" y="23392"/>
                  </a:lnTo>
                  <a:lnTo>
                    <a:pt x="29450" y="24882"/>
                  </a:lnTo>
                  <a:lnTo>
                    <a:pt x="29839" y="26372"/>
                  </a:lnTo>
                  <a:lnTo>
                    <a:pt x="30163" y="27895"/>
                  </a:lnTo>
                  <a:lnTo>
                    <a:pt x="30454" y="29418"/>
                  </a:lnTo>
                  <a:lnTo>
                    <a:pt x="30714" y="30941"/>
                  </a:lnTo>
                  <a:lnTo>
                    <a:pt x="30940" y="32463"/>
                  </a:lnTo>
                  <a:lnTo>
                    <a:pt x="31135" y="33986"/>
                  </a:lnTo>
                  <a:lnTo>
                    <a:pt x="31491" y="37031"/>
                  </a:lnTo>
                  <a:lnTo>
                    <a:pt x="32009" y="41988"/>
                  </a:lnTo>
                  <a:lnTo>
                    <a:pt x="32269" y="44515"/>
                  </a:lnTo>
                  <a:lnTo>
                    <a:pt x="32560" y="47010"/>
                  </a:lnTo>
                  <a:lnTo>
                    <a:pt x="32884" y="49537"/>
                  </a:lnTo>
                  <a:lnTo>
                    <a:pt x="33273" y="52032"/>
                  </a:lnTo>
                  <a:lnTo>
                    <a:pt x="33500" y="53263"/>
                  </a:lnTo>
                  <a:lnTo>
                    <a:pt x="33759" y="54494"/>
                  </a:lnTo>
                  <a:lnTo>
                    <a:pt x="34018" y="55725"/>
                  </a:lnTo>
                  <a:lnTo>
                    <a:pt x="34310" y="56956"/>
                  </a:lnTo>
                  <a:lnTo>
                    <a:pt x="34634" y="58155"/>
                  </a:lnTo>
                  <a:lnTo>
                    <a:pt x="34990" y="59321"/>
                  </a:lnTo>
                  <a:lnTo>
                    <a:pt x="35379" y="60520"/>
                  </a:lnTo>
                  <a:lnTo>
                    <a:pt x="35800" y="61686"/>
                  </a:lnTo>
                  <a:lnTo>
                    <a:pt x="36254" y="62820"/>
                  </a:lnTo>
                  <a:lnTo>
                    <a:pt x="36740" y="63954"/>
                  </a:lnTo>
                  <a:lnTo>
                    <a:pt x="37290" y="65056"/>
                  </a:lnTo>
                  <a:lnTo>
                    <a:pt x="37841" y="66157"/>
                  </a:lnTo>
                  <a:lnTo>
                    <a:pt x="38457" y="67226"/>
                  </a:lnTo>
                  <a:lnTo>
                    <a:pt x="39137" y="68263"/>
                  </a:lnTo>
                  <a:lnTo>
                    <a:pt x="39850" y="69267"/>
                  </a:lnTo>
                  <a:lnTo>
                    <a:pt x="40595" y="70272"/>
                  </a:lnTo>
                  <a:lnTo>
                    <a:pt x="41405" y="71244"/>
                  </a:lnTo>
                  <a:lnTo>
                    <a:pt x="42280" y="72183"/>
                  </a:lnTo>
                  <a:lnTo>
                    <a:pt x="43219" y="73090"/>
                  </a:lnTo>
                  <a:lnTo>
                    <a:pt x="44191" y="73965"/>
                  </a:lnTo>
                  <a:lnTo>
                    <a:pt x="44321" y="74062"/>
                  </a:lnTo>
                  <a:lnTo>
                    <a:pt x="44450" y="74127"/>
                  </a:lnTo>
                  <a:lnTo>
                    <a:pt x="44709" y="74127"/>
                  </a:lnTo>
                  <a:lnTo>
                    <a:pt x="44839" y="74095"/>
                  </a:lnTo>
                  <a:lnTo>
                    <a:pt x="44969" y="74030"/>
                  </a:lnTo>
                  <a:lnTo>
                    <a:pt x="45066" y="73965"/>
                  </a:lnTo>
                  <a:lnTo>
                    <a:pt x="45163" y="73835"/>
                  </a:lnTo>
                  <a:lnTo>
                    <a:pt x="45228" y="73738"/>
                  </a:lnTo>
                  <a:lnTo>
                    <a:pt x="45293" y="73609"/>
                  </a:lnTo>
                  <a:lnTo>
                    <a:pt x="45325" y="73479"/>
                  </a:lnTo>
                  <a:lnTo>
                    <a:pt x="45325" y="73350"/>
                  </a:lnTo>
                  <a:lnTo>
                    <a:pt x="45293" y="73220"/>
                  </a:lnTo>
                  <a:lnTo>
                    <a:pt x="45260" y="73090"/>
                  </a:lnTo>
                  <a:lnTo>
                    <a:pt x="45163" y="72961"/>
                  </a:lnTo>
                  <a:lnTo>
                    <a:pt x="45066" y="72831"/>
                  </a:lnTo>
                  <a:lnTo>
                    <a:pt x="44418" y="72280"/>
                  </a:lnTo>
                  <a:lnTo>
                    <a:pt x="43835" y="71697"/>
                  </a:lnTo>
                  <a:lnTo>
                    <a:pt x="43252" y="71114"/>
                  </a:lnTo>
                  <a:lnTo>
                    <a:pt x="42668" y="70531"/>
                  </a:lnTo>
                  <a:lnTo>
                    <a:pt x="42150" y="69915"/>
                  </a:lnTo>
                  <a:lnTo>
                    <a:pt x="41632" y="69300"/>
                  </a:lnTo>
                  <a:lnTo>
                    <a:pt x="41146" y="68684"/>
                  </a:lnTo>
                  <a:lnTo>
                    <a:pt x="40660" y="68036"/>
                  </a:lnTo>
                  <a:lnTo>
                    <a:pt x="40239" y="67388"/>
                  </a:lnTo>
                  <a:lnTo>
                    <a:pt x="39785" y="66740"/>
                  </a:lnTo>
                  <a:lnTo>
                    <a:pt x="39396" y="66092"/>
                  </a:lnTo>
                  <a:lnTo>
                    <a:pt x="39007" y="65412"/>
                  </a:lnTo>
                  <a:lnTo>
                    <a:pt x="38619" y="64732"/>
                  </a:lnTo>
                  <a:lnTo>
                    <a:pt x="38262" y="64019"/>
                  </a:lnTo>
                  <a:lnTo>
                    <a:pt x="37614" y="62626"/>
                  </a:lnTo>
                  <a:lnTo>
                    <a:pt x="37031" y="61200"/>
                  </a:lnTo>
                  <a:lnTo>
                    <a:pt x="36513" y="59710"/>
                  </a:lnTo>
                  <a:lnTo>
                    <a:pt x="36027" y="58220"/>
                  </a:lnTo>
                  <a:lnTo>
                    <a:pt x="35606" y="56697"/>
                  </a:lnTo>
                  <a:lnTo>
                    <a:pt x="35249" y="55174"/>
                  </a:lnTo>
                  <a:lnTo>
                    <a:pt x="34925" y="53619"/>
                  </a:lnTo>
                  <a:lnTo>
                    <a:pt x="34601" y="52032"/>
                  </a:lnTo>
                  <a:lnTo>
                    <a:pt x="34342" y="50444"/>
                  </a:lnTo>
                  <a:lnTo>
                    <a:pt x="34115" y="48857"/>
                  </a:lnTo>
                  <a:lnTo>
                    <a:pt x="33921" y="47237"/>
                  </a:lnTo>
                  <a:lnTo>
                    <a:pt x="33565" y="43997"/>
                  </a:lnTo>
                  <a:lnTo>
                    <a:pt x="32917" y="37517"/>
                  </a:lnTo>
                  <a:lnTo>
                    <a:pt x="32560" y="34310"/>
                  </a:lnTo>
                  <a:lnTo>
                    <a:pt x="32366" y="32722"/>
                  </a:lnTo>
                  <a:lnTo>
                    <a:pt x="32139" y="31135"/>
                  </a:lnTo>
                  <a:lnTo>
                    <a:pt x="31880" y="29580"/>
                  </a:lnTo>
                  <a:lnTo>
                    <a:pt x="31621" y="28025"/>
                  </a:lnTo>
                  <a:lnTo>
                    <a:pt x="31297" y="26502"/>
                  </a:lnTo>
                  <a:lnTo>
                    <a:pt x="30940" y="25012"/>
                  </a:lnTo>
                  <a:lnTo>
                    <a:pt x="30616" y="23845"/>
                  </a:lnTo>
                  <a:lnTo>
                    <a:pt x="30292" y="22712"/>
                  </a:lnTo>
                  <a:lnTo>
                    <a:pt x="29904" y="21545"/>
                  </a:lnTo>
                  <a:lnTo>
                    <a:pt x="29515" y="20411"/>
                  </a:lnTo>
                  <a:lnTo>
                    <a:pt x="29061" y="19277"/>
                  </a:lnTo>
                  <a:lnTo>
                    <a:pt x="28608" y="18176"/>
                  </a:lnTo>
                  <a:lnTo>
                    <a:pt x="28089" y="17074"/>
                  </a:lnTo>
                  <a:lnTo>
                    <a:pt x="27539" y="16005"/>
                  </a:lnTo>
                  <a:lnTo>
                    <a:pt x="26955" y="14968"/>
                  </a:lnTo>
                  <a:lnTo>
                    <a:pt x="26340" y="13932"/>
                  </a:lnTo>
                  <a:lnTo>
                    <a:pt x="25659" y="12927"/>
                  </a:lnTo>
                  <a:lnTo>
                    <a:pt x="24947" y="11955"/>
                  </a:lnTo>
                  <a:lnTo>
                    <a:pt x="24202" y="11048"/>
                  </a:lnTo>
                  <a:lnTo>
                    <a:pt x="23392" y="10141"/>
                  </a:lnTo>
                  <a:lnTo>
                    <a:pt x="22517" y="9266"/>
                  </a:lnTo>
                  <a:lnTo>
                    <a:pt x="21610" y="8456"/>
                  </a:lnTo>
                  <a:lnTo>
                    <a:pt x="21059" y="8003"/>
                  </a:lnTo>
                  <a:lnTo>
                    <a:pt x="20508" y="7549"/>
                  </a:lnTo>
                  <a:lnTo>
                    <a:pt x="19957" y="7128"/>
                  </a:lnTo>
                  <a:lnTo>
                    <a:pt x="19374" y="6707"/>
                  </a:lnTo>
                  <a:lnTo>
                    <a:pt x="18176" y="5962"/>
                  </a:lnTo>
                  <a:lnTo>
                    <a:pt x="16944" y="5249"/>
                  </a:lnTo>
                  <a:lnTo>
                    <a:pt x="15681" y="4601"/>
                  </a:lnTo>
                  <a:lnTo>
                    <a:pt x="14385" y="4018"/>
                  </a:lnTo>
                  <a:lnTo>
                    <a:pt x="13089" y="3467"/>
                  </a:lnTo>
                  <a:lnTo>
                    <a:pt x="11761" y="2949"/>
                  </a:lnTo>
                  <a:lnTo>
                    <a:pt x="10400" y="2495"/>
                  </a:lnTo>
                  <a:lnTo>
                    <a:pt x="9039" y="2074"/>
                  </a:lnTo>
                  <a:lnTo>
                    <a:pt x="7679" y="1685"/>
                  </a:lnTo>
                  <a:lnTo>
                    <a:pt x="6285" y="1329"/>
                  </a:lnTo>
                  <a:lnTo>
                    <a:pt x="3532" y="649"/>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29" name="Shape 229"/>
        <p:cNvGrpSpPr/>
        <p:nvPr/>
      </p:nvGrpSpPr>
      <p:grpSpPr>
        <a:xfrm>
          <a:off x="0" y="0"/>
          <a:ext cx="0" cy="0"/>
          <a:chOff x="0" y="0"/>
          <a:chExt cx="0" cy="0"/>
        </a:xfrm>
      </p:grpSpPr>
      <p:sp>
        <p:nvSpPr>
          <p:cNvPr id="230" name="Google Shape;230;p2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31" name="Google Shape;231;p22"/>
          <p:cNvSpPr txBox="1"/>
          <p:nvPr>
            <p:ph idx="1" type="subTitle"/>
          </p:nvPr>
        </p:nvSpPr>
        <p:spPr>
          <a:xfrm>
            <a:off x="720075" y="1386176"/>
            <a:ext cx="3837300" cy="1207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32" name="Google Shape;232;p22"/>
          <p:cNvSpPr txBox="1"/>
          <p:nvPr>
            <p:ph idx="2" type="subTitle"/>
          </p:nvPr>
        </p:nvSpPr>
        <p:spPr>
          <a:xfrm>
            <a:off x="4586901" y="1386176"/>
            <a:ext cx="3837300" cy="1207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33" name="Google Shape;233;p22"/>
          <p:cNvSpPr txBox="1"/>
          <p:nvPr>
            <p:ph idx="3" type="subTitle"/>
          </p:nvPr>
        </p:nvSpPr>
        <p:spPr>
          <a:xfrm>
            <a:off x="720075" y="3046750"/>
            <a:ext cx="3837300" cy="1207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34" name="Google Shape;234;p22"/>
          <p:cNvSpPr txBox="1"/>
          <p:nvPr>
            <p:ph idx="4" type="subTitle"/>
          </p:nvPr>
        </p:nvSpPr>
        <p:spPr>
          <a:xfrm>
            <a:off x="4586901" y="3046750"/>
            <a:ext cx="3837300" cy="1207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35" name="Google Shape;235;p22"/>
          <p:cNvSpPr txBox="1"/>
          <p:nvPr>
            <p:ph idx="5" type="subTitle"/>
          </p:nvPr>
        </p:nvSpPr>
        <p:spPr>
          <a:xfrm>
            <a:off x="720076" y="1166575"/>
            <a:ext cx="3837300" cy="36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Raleway"/>
              <a:buNone/>
              <a:defRPr b="1" sz="1800">
                <a:latin typeface="Be Vietnam Pro"/>
                <a:ea typeface="Be Vietnam Pro"/>
                <a:cs typeface="Be Vietnam Pro"/>
                <a:sym typeface="Be Vietnam Pro"/>
              </a:defRPr>
            </a:lvl1pPr>
            <a:lvl2pPr lvl="1"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36" name="Google Shape;236;p22"/>
          <p:cNvSpPr txBox="1"/>
          <p:nvPr>
            <p:ph idx="6" type="subTitle"/>
          </p:nvPr>
        </p:nvSpPr>
        <p:spPr>
          <a:xfrm>
            <a:off x="720076" y="2827274"/>
            <a:ext cx="3837300" cy="36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Raleway"/>
              <a:buNone/>
              <a:defRPr b="1" sz="1800">
                <a:latin typeface="Be Vietnam Pro"/>
                <a:ea typeface="Be Vietnam Pro"/>
                <a:cs typeface="Be Vietnam Pro"/>
                <a:sym typeface="Be Vietnam Pro"/>
              </a:defRPr>
            </a:lvl1pPr>
            <a:lvl2pPr lvl="1"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37" name="Google Shape;237;p22"/>
          <p:cNvSpPr txBox="1"/>
          <p:nvPr>
            <p:ph idx="7" type="subTitle"/>
          </p:nvPr>
        </p:nvSpPr>
        <p:spPr>
          <a:xfrm>
            <a:off x="4586869" y="1166575"/>
            <a:ext cx="3837300" cy="36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Raleway"/>
              <a:buNone/>
              <a:defRPr b="1" sz="1800">
                <a:latin typeface="Be Vietnam Pro"/>
                <a:ea typeface="Be Vietnam Pro"/>
                <a:cs typeface="Be Vietnam Pro"/>
                <a:sym typeface="Be Vietnam Pro"/>
              </a:defRPr>
            </a:lvl1pPr>
            <a:lvl2pPr lvl="1"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38" name="Google Shape;238;p22"/>
          <p:cNvSpPr txBox="1"/>
          <p:nvPr>
            <p:ph idx="8" type="subTitle"/>
          </p:nvPr>
        </p:nvSpPr>
        <p:spPr>
          <a:xfrm>
            <a:off x="4586869" y="2827274"/>
            <a:ext cx="3837300" cy="36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Raleway"/>
              <a:buNone/>
              <a:defRPr b="1" sz="1800">
                <a:latin typeface="Be Vietnam Pro"/>
                <a:ea typeface="Be Vietnam Pro"/>
                <a:cs typeface="Be Vietnam Pro"/>
                <a:sym typeface="Be Vietnam Pro"/>
              </a:defRPr>
            </a:lvl1pPr>
            <a:lvl2pPr lvl="1"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39" name="Google Shape;239;p22"/>
          <p:cNvSpPr/>
          <p:nvPr/>
        </p:nvSpPr>
        <p:spPr>
          <a:xfrm>
            <a:off x="0" y="4871625"/>
            <a:ext cx="9144000" cy="2718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grpSp>
        <p:nvGrpSpPr>
          <p:cNvPr id="240" name="Google Shape;240;p22"/>
          <p:cNvGrpSpPr/>
          <p:nvPr/>
        </p:nvGrpSpPr>
        <p:grpSpPr>
          <a:xfrm rot="-10434547">
            <a:off x="-1976757" y="1007084"/>
            <a:ext cx="3446160" cy="4917779"/>
            <a:chOff x="3003675" y="558850"/>
            <a:chExt cx="3446350" cy="4918050"/>
          </a:xfrm>
        </p:grpSpPr>
        <p:sp>
          <p:nvSpPr>
            <p:cNvPr id="241" name="Google Shape;241;p22"/>
            <p:cNvSpPr/>
            <p:nvPr/>
          </p:nvSpPr>
          <p:spPr>
            <a:xfrm>
              <a:off x="3605475" y="558850"/>
              <a:ext cx="2844550" cy="4445825"/>
            </a:xfrm>
            <a:custGeom>
              <a:rect b="b" l="l" r="r" t="t"/>
              <a:pathLst>
                <a:path extrusionOk="0" h="177833" w="113782">
                  <a:moveTo>
                    <a:pt x="778" y="1"/>
                  </a:moveTo>
                  <a:lnTo>
                    <a:pt x="648" y="33"/>
                  </a:lnTo>
                  <a:lnTo>
                    <a:pt x="519" y="65"/>
                  </a:lnTo>
                  <a:lnTo>
                    <a:pt x="389" y="98"/>
                  </a:lnTo>
                  <a:lnTo>
                    <a:pt x="260" y="195"/>
                  </a:lnTo>
                  <a:lnTo>
                    <a:pt x="163" y="260"/>
                  </a:lnTo>
                  <a:lnTo>
                    <a:pt x="98" y="389"/>
                  </a:lnTo>
                  <a:lnTo>
                    <a:pt x="33" y="487"/>
                  </a:lnTo>
                  <a:lnTo>
                    <a:pt x="1" y="616"/>
                  </a:lnTo>
                  <a:lnTo>
                    <a:pt x="1" y="746"/>
                  </a:lnTo>
                  <a:lnTo>
                    <a:pt x="1" y="875"/>
                  </a:lnTo>
                  <a:lnTo>
                    <a:pt x="65" y="1005"/>
                  </a:lnTo>
                  <a:lnTo>
                    <a:pt x="163" y="1135"/>
                  </a:lnTo>
                  <a:lnTo>
                    <a:pt x="1134" y="2268"/>
                  </a:lnTo>
                  <a:lnTo>
                    <a:pt x="2074" y="3402"/>
                  </a:lnTo>
                  <a:lnTo>
                    <a:pt x="3014" y="4569"/>
                  </a:lnTo>
                  <a:lnTo>
                    <a:pt x="3953" y="5735"/>
                  </a:lnTo>
                  <a:lnTo>
                    <a:pt x="4860" y="6901"/>
                  </a:lnTo>
                  <a:lnTo>
                    <a:pt x="5735" y="8100"/>
                  </a:lnTo>
                  <a:lnTo>
                    <a:pt x="6610" y="9299"/>
                  </a:lnTo>
                  <a:lnTo>
                    <a:pt x="7484" y="10498"/>
                  </a:lnTo>
                  <a:lnTo>
                    <a:pt x="8327" y="11729"/>
                  </a:lnTo>
                  <a:lnTo>
                    <a:pt x="9137" y="12960"/>
                  </a:lnTo>
                  <a:lnTo>
                    <a:pt x="9947" y="14191"/>
                  </a:lnTo>
                  <a:lnTo>
                    <a:pt x="10757" y="15454"/>
                  </a:lnTo>
                  <a:lnTo>
                    <a:pt x="11534" y="16718"/>
                  </a:lnTo>
                  <a:lnTo>
                    <a:pt x="12279" y="17981"/>
                  </a:lnTo>
                  <a:lnTo>
                    <a:pt x="13024" y="19277"/>
                  </a:lnTo>
                  <a:lnTo>
                    <a:pt x="13770" y="20573"/>
                  </a:lnTo>
                  <a:lnTo>
                    <a:pt x="14450" y="21869"/>
                  </a:lnTo>
                  <a:lnTo>
                    <a:pt x="15163" y="23165"/>
                  </a:lnTo>
                  <a:lnTo>
                    <a:pt x="15843" y="24493"/>
                  </a:lnTo>
                  <a:lnTo>
                    <a:pt x="16491" y="25822"/>
                  </a:lnTo>
                  <a:lnTo>
                    <a:pt x="17107" y="27182"/>
                  </a:lnTo>
                  <a:lnTo>
                    <a:pt x="17722" y="28511"/>
                  </a:lnTo>
                  <a:lnTo>
                    <a:pt x="18338" y="29872"/>
                  </a:lnTo>
                  <a:lnTo>
                    <a:pt x="18921" y="31232"/>
                  </a:lnTo>
                  <a:lnTo>
                    <a:pt x="19472" y="32625"/>
                  </a:lnTo>
                  <a:lnTo>
                    <a:pt x="20022" y="33986"/>
                  </a:lnTo>
                  <a:lnTo>
                    <a:pt x="20541" y="35379"/>
                  </a:lnTo>
                  <a:lnTo>
                    <a:pt x="21059" y="36772"/>
                  </a:lnTo>
                  <a:lnTo>
                    <a:pt x="21545" y="38198"/>
                  </a:lnTo>
                  <a:lnTo>
                    <a:pt x="21999" y="39591"/>
                  </a:lnTo>
                  <a:lnTo>
                    <a:pt x="22452" y="41016"/>
                  </a:lnTo>
                  <a:lnTo>
                    <a:pt x="22906" y="42442"/>
                  </a:lnTo>
                  <a:lnTo>
                    <a:pt x="23295" y="43867"/>
                  </a:lnTo>
                  <a:lnTo>
                    <a:pt x="23683" y="45293"/>
                  </a:lnTo>
                  <a:lnTo>
                    <a:pt x="24072" y="46718"/>
                  </a:lnTo>
                  <a:lnTo>
                    <a:pt x="24396" y="48176"/>
                  </a:lnTo>
                  <a:lnTo>
                    <a:pt x="24753" y="49602"/>
                  </a:lnTo>
                  <a:lnTo>
                    <a:pt x="25044" y="51060"/>
                  </a:lnTo>
                  <a:lnTo>
                    <a:pt x="25336" y="52485"/>
                  </a:lnTo>
                  <a:lnTo>
                    <a:pt x="25627" y="53943"/>
                  </a:lnTo>
                  <a:lnTo>
                    <a:pt x="25854" y="55401"/>
                  </a:lnTo>
                  <a:lnTo>
                    <a:pt x="26113" y="56859"/>
                  </a:lnTo>
                  <a:lnTo>
                    <a:pt x="26308" y="58317"/>
                  </a:lnTo>
                  <a:lnTo>
                    <a:pt x="26502" y="59807"/>
                  </a:lnTo>
                  <a:lnTo>
                    <a:pt x="26696" y="61265"/>
                  </a:lnTo>
                  <a:lnTo>
                    <a:pt x="26826" y="62723"/>
                  </a:lnTo>
                  <a:lnTo>
                    <a:pt x="26956" y="64213"/>
                  </a:lnTo>
                  <a:lnTo>
                    <a:pt x="27085" y="65671"/>
                  </a:lnTo>
                  <a:lnTo>
                    <a:pt x="27182" y="67194"/>
                  </a:lnTo>
                  <a:lnTo>
                    <a:pt x="27215" y="68749"/>
                  </a:lnTo>
                  <a:lnTo>
                    <a:pt x="27247" y="70272"/>
                  </a:lnTo>
                  <a:lnTo>
                    <a:pt x="27247" y="71794"/>
                  </a:lnTo>
                  <a:lnTo>
                    <a:pt x="27215" y="74872"/>
                  </a:lnTo>
                  <a:lnTo>
                    <a:pt x="27150" y="77918"/>
                  </a:lnTo>
                  <a:lnTo>
                    <a:pt x="27085" y="80995"/>
                  </a:lnTo>
                  <a:lnTo>
                    <a:pt x="27118" y="82518"/>
                  </a:lnTo>
                  <a:lnTo>
                    <a:pt x="27150" y="84041"/>
                  </a:lnTo>
                  <a:lnTo>
                    <a:pt x="27182" y="85564"/>
                  </a:lnTo>
                  <a:lnTo>
                    <a:pt x="27280" y="87086"/>
                  </a:lnTo>
                  <a:lnTo>
                    <a:pt x="27442" y="88609"/>
                  </a:lnTo>
                  <a:lnTo>
                    <a:pt x="27636" y="90132"/>
                  </a:lnTo>
                  <a:lnTo>
                    <a:pt x="27798" y="91201"/>
                  </a:lnTo>
                  <a:lnTo>
                    <a:pt x="27992" y="92270"/>
                  </a:lnTo>
                  <a:lnTo>
                    <a:pt x="28219" y="93307"/>
                  </a:lnTo>
                  <a:lnTo>
                    <a:pt x="28511" y="94376"/>
                  </a:lnTo>
                  <a:lnTo>
                    <a:pt x="28835" y="95413"/>
                  </a:lnTo>
                  <a:lnTo>
                    <a:pt x="29159" y="96449"/>
                  </a:lnTo>
                  <a:lnTo>
                    <a:pt x="29580" y="97454"/>
                  </a:lnTo>
                  <a:lnTo>
                    <a:pt x="30001" y="98458"/>
                  </a:lnTo>
                  <a:lnTo>
                    <a:pt x="30487" y="99430"/>
                  </a:lnTo>
                  <a:lnTo>
                    <a:pt x="31038" y="100369"/>
                  </a:lnTo>
                  <a:lnTo>
                    <a:pt x="31589" y="101309"/>
                  </a:lnTo>
                  <a:lnTo>
                    <a:pt x="32236" y="102184"/>
                  </a:lnTo>
                  <a:lnTo>
                    <a:pt x="32884" y="103026"/>
                  </a:lnTo>
                  <a:lnTo>
                    <a:pt x="33630" y="103836"/>
                  </a:lnTo>
                  <a:lnTo>
                    <a:pt x="34407" y="104581"/>
                  </a:lnTo>
                  <a:lnTo>
                    <a:pt x="35217" y="105294"/>
                  </a:lnTo>
                  <a:lnTo>
                    <a:pt x="35735" y="105715"/>
                  </a:lnTo>
                  <a:lnTo>
                    <a:pt x="36286" y="106072"/>
                  </a:lnTo>
                  <a:lnTo>
                    <a:pt x="36805" y="106428"/>
                  </a:lnTo>
                  <a:lnTo>
                    <a:pt x="37355" y="106784"/>
                  </a:lnTo>
                  <a:lnTo>
                    <a:pt x="38489" y="107400"/>
                  </a:lnTo>
                  <a:lnTo>
                    <a:pt x="39656" y="107951"/>
                  </a:lnTo>
                  <a:lnTo>
                    <a:pt x="40854" y="108469"/>
                  </a:lnTo>
                  <a:lnTo>
                    <a:pt x="42085" y="108955"/>
                  </a:lnTo>
                  <a:lnTo>
                    <a:pt x="43317" y="109409"/>
                  </a:lnTo>
                  <a:lnTo>
                    <a:pt x="44580" y="109830"/>
                  </a:lnTo>
                  <a:lnTo>
                    <a:pt x="47107" y="110640"/>
                  </a:lnTo>
                  <a:lnTo>
                    <a:pt x="48338" y="111061"/>
                  </a:lnTo>
                  <a:lnTo>
                    <a:pt x="49602" y="111514"/>
                  </a:lnTo>
                  <a:lnTo>
                    <a:pt x="50833" y="112000"/>
                  </a:lnTo>
                  <a:lnTo>
                    <a:pt x="52032" y="112486"/>
                  </a:lnTo>
                  <a:lnTo>
                    <a:pt x="53198" y="113069"/>
                  </a:lnTo>
                  <a:lnTo>
                    <a:pt x="54364" y="113685"/>
                  </a:lnTo>
                  <a:lnTo>
                    <a:pt x="55531" y="114398"/>
                  </a:lnTo>
                  <a:lnTo>
                    <a:pt x="56632" y="115111"/>
                  </a:lnTo>
                  <a:lnTo>
                    <a:pt x="57766" y="115888"/>
                  </a:lnTo>
                  <a:lnTo>
                    <a:pt x="58835" y="116666"/>
                  </a:lnTo>
                  <a:lnTo>
                    <a:pt x="59904" y="117476"/>
                  </a:lnTo>
                  <a:lnTo>
                    <a:pt x="60941" y="118318"/>
                  </a:lnTo>
                  <a:lnTo>
                    <a:pt x="61945" y="119193"/>
                  </a:lnTo>
                  <a:lnTo>
                    <a:pt x="62917" y="120100"/>
                  </a:lnTo>
                  <a:lnTo>
                    <a:pt x="63889" y="121007"/>
                  </a:lnTo>
                  <a:lnTo>
                    <a:pt x="64861" y="121979"/>
                  </a:lnTo>
                  <a:lnTo>
                    <a:pt x="65768" y="122918"/>
                  </a:lnTo>
                  <a:lnTo>
                    <a:pt x="66675" y="123923"/>
                  </a:lnTo>
                  <a:lnTo>
                    <a:pt x="67583" y="124895"/>
                  </a:lnTo>
                  <a:lnTo>
                    <a:pt x="68457" y="125931"/>
                  </a:lnTo>
                  <a:lnTo>
                    <a:pt x="69300" y="126968"/>
                  </a:lnTo>
                  <a:lnTo>
                    <a:pt x="70142" y="128005"/>
                  </a:lnTo>
                  <a:lnTo>
                    <a:pt x="71794" y="130143"/>
                  </a:lnTo>
                  <a:lnTo>
                    <a:pt x="73382" y="132346"/>
                  </a:lnTo>
                  <a:lnTo>
                    <a:pt x="74937" y="134549"/>
                  </a:lnTo>
                  <a:lnTo>
                    <a:pt x="76427" y="136785"/>
                  </a:lnTo>
                  <a:lnTo>
                    <a:pt x="77918" y="139053"/>
                  </a:lnTo>
                  <a:lnTo>
                    <a:pt x="79343" y="141320"/>
                  </a:lnTo>
                  <a:lnTo>
                    <a:pt x="82194" y="145824"/>
                  </a:lnTo>
                  <a:lnTo>
                    <a:pt x="83684" y="148189"/>
                  </a:lnTo>
                  <a:lnTo>
                    <a:pt x="85207" y="150554"/>
                  </a:lnTo>
                  <a:lnTo>
                    <a:pt x="86762" y="152919"/>
                  </a:lnTo>
                  <a:lnTo>
                    <a:pt x="88350" y="155252"/>
                  </a:lnTo>
                  <a:lnTo>
                    <a:pt x="90002" y="157519"/>
                  </a:lnTo>
                  <a:lnTo>
                    <a:pt x="91687" y="159787"/>
                  </a:lnTo>
                  <a:lnTo>
                    <a:pt x="92561" y="160889"/>
                  </a:lnTo>
                  <a:lnTo>
                    <a:pt x="93436" y="161990"/>
                  </a:lnTo>
                  <a:lnTo>
                    <a:pt x="94343" y="163060"/>
                  </a:lnTo>
                  <a:lnTo>
                    <a:pt x="95250" y="164096"/>
                  </a:lnTo>
                  <a:lnTo>
                    <a:pt x="96190" y="165165"/>
                  </a:lnTo>
                  <a:lnTo>
                    <a:pt x="97129" y="166170"/>
                  </a:lnTo>
                  <a:lnTo>
                    <a:pt x="98101" y="167174"/>
                  </a:lnTo>
                  <a:lnTo>
                    <a:pt x="99073" y="168146"/>
                  </a:lnTo>
                  <a:lnTo>
                    <a:pt x="100110" y="169118"/>
                  </a:lnTo>
                  <a:lnTo>
                    <a:pt x="101114" y="170025"/>
                  </a:lnTo>
                  <a:lnTo>
                    <a:pt x="102184" y="170932"/>
                  </a:lnTo>
                  <a:lnTo>
                    <a:pt x="103253" y="171839"/>
                  </a:lnTo>
                  <a:lnTo>
                    <a:pt x="104354" y="172682"/>
                  </a:lnTo>
                  <a:lnTo>
                    <a:pt x="105488" y="173492"/>
                  </a:lnTo>
                  <a:lnTo>
                    <a:pt x="106622" y="174302"/>
                  </a:lnTo>
                  <a:lnTo>
                    <a:pt x="107821" y="175047"/>
                  </a:lnTo>
                  <a:lnTo>
                    <a:pt x="109020" y="175792"/>
                  </a:lnTo>
                  <a:lnTo>
                    <a:pt x="110251" y="176472"/>
                  </a:lnTo>
                  <a:lnTo>
                    <a:pt x="111514" y="177153"/>
                  </a:lnTo>
                  <a:lnTo>
                    <a:pt x="112810" y="177768"/>
                  </a:lnTo>
                  <a:lnTo>
                    <a:pt x="112972" y="177833"/>
                  </a:lnTo>
                  <a:lnTo>
                    <a:pt x="113231" y="177833"/>
                  </a:lnTo>
                  <a:lnTo>
                    <a:pt x="113361" y="177801"/>
                  </a:lnTo>
                  <a:lnTo>
                    <a:pt x="113490" y="177736"/>
                  </a:lnTo>
                  <a:lnTo>
                    <a:pt x="113588" y="177639"/>
                  </a:lnTo>
                  <a:lnTo>
                    <a:pt x="113652" y="177509"/>
                  </a:lnTo>
                  <a:lnTo>
                    <a:pt x="113717" y="177412"/>
                  </a:lnTo>
                  <a:lnTo>
                    <a:pt x="113750" y="177282"/>
                  </a:lnTo>
                  <a:lnTo>
                    <a:pt x="113782" y="177153"/>
                  </a:lnTo>
                  <a:lnTo>
                    <a:pt x="113782" y="177023"/>
                  </a:lnTo>
                  <a:lnTo>
                    <a:pt x="113750" y="176893"/>
                  </a:lnTo>
                  <a:lnTo>
                    <a:pt x="113685" y="176764"/>
                  </a:lnTo>
                  <a:lnTo>
                    <a:pt x="113620" y="176634"/>
                  </a:lnTo>
                  <a:lnTo>
                    <a:pt x="113523" y="176537"/>
                  </a:lnTo>
                  <a:lnTo>
                    <a:pt x="113361" y="176440"/>
                  </a:lnTo>
                  <a:lnTo>
                    <a:pt x="112162" y="175889"/>
                  </a:lnTo>
                  <a:lnTo>
                    <a:pt x="110996" y="175274"/>
                  </a:lnTo>
                  <a:lnTo>
                    <a:pt x="109862" y="174626"/>
                  </a:lnTo>
                  <a:lnTo>
                    <a:pt x="108728" y="173978"/>
                  </a:lnTo>
                  <a:lnTo>
                    <a:pt x="107626" y="173265"/>
                  </a:lnTo>
                  <a:lnTo>
                    <a:pt x="106590" y="172552"/>
                  </a:lnTo>
                  <a:lnTo>
                    <a:pt x="105521" y="171839"/>
                  </a:lnTo>
                  <a:lnTo>
                    <a:pt x="104516" y="171062"/>
                  </a:lnTo>
                  <a:lnTo>
                    <a:pt x="103512" y="170284"/>
                  </a:lnTo>
                  <a:lnTo>
                    <a:pt x="102540" y="169474"/>
                  </a:lnTo>
                  <a:lnTo>
                    <a:pt x="101600" y="168632"/>
                  </a:lnTo>
                  <a:lnTo>
                    <a:pt x="100661" y="167790"/>
                  </a:lnTo>
                  <a:lnTo>
                    <a:pt x="99754" y="166915"/>
                  </a:lnTo>
                  <a:lnTo>
                    <a:pt x="98847" y="166040"/>
                  </a:lnTo>
                  <a:lnTo>
                    <a:pt x="97972" y="165133"/>
                  </a:lnTo>
                  <a:lnTo>
                    <a:pt x="97129" y="164226"/>
                  </a:lnTo>
                  <a:lnTo>
                    <a:pt x="96287" y="163286"/>
                  </a:lnTo>
                  <a:lnTo>
                    <a:pt x="95445" y="162314"/>
                  </a:lnTo>
                  <a:lnTo>
                    <a:pt x="94635" y="161342"/>
                  </a:lnTo>
                  <a:lnTo>
                    <a:pt x="93857" y="160370"/>
                  </a:lnTo>
                  <a:lnTo>
                    <a:pt x="92302" y="158362"/>
                  </a:lnTo>
                  <a:lnTo>
                    <a:pt x="90779" y="156321"/>
                  </a:lnTo>
                  <a:lnTo>
                    <a:pt x="89322" y="154215"/>
                  </a:lnTo>
                  <a:lnTo>
                    <a:pt x="87864" y="152109"/>
                  </a:lnTo>
                  <a:lnTo>
                    <a:pt x="86438" y="149938"/>
                  </a:lnTo>
                  <a:lnTo>
                    <a:pt x="85045" y="147800"/>
                  </a:lnTo>
                  <a:lnTo>
                    <a:pt x="82291" y="143394"/>
                  </a:lnTo>
                  <a:lnTo>
                    <a:pt x="79505" y="139020"/>
                  </a:lnTo>
                  <a:lnTo>
                    <a:pt x="78112" y="136850"/>
                  </a:lnTo>
                  <a:lnTo>
                    <a:pt x="76686" y="134711"/>
                  </a:lnTo>
                  <a:lnTo>
                    <a:pt x="75228" y="132573"/>
                  </a:lnTo>
                  <a:lnTo>
                    <a:pt x="73738" y="130467"/>
                  </a:lnTo>
                  <a:lnTo>
                    <a:pt x="72215" y="128426"/>
                  </a:lnTo>
                  <a:lnTo>
                    <a:pt x="70628" y="126417"/>
                  </a:lnTo>
                  <a:lnTo>
                    <a:pt x="69850" y="125413"/>
                  </a:lnTo>
                  <a:lnTo>
                    <a:pt x="69008" y="124441"/>
                  </a:lnTo>
                  <a:lnTo>
                    <a:pt x="68166" y="123469"/>
                  </a:lnTo>
                  <a:lnTo>
                    <a:pt x="67323" y="122530"/>
                  </a:lnTo>
                  <a:lnTo>
                    <a:pt x="66449" y="121623"/>
                  </a:lnTo>
                  <a:lnTo>
                    <a:pt x="65574" y="120683"/>
                  </a:lnTo>
                  <a:lnTo>
                    <a:pt x="64667" y="119808"/>
                  </a:lnTo>
                  <a:lnTo>
                    <a:pt x="63727" y="118934"/>
                  </a:lnTo>
                  <a:lnTo>
                    <a:pt x="62788" y="118059"/>
                  </a:lnTo>
                  <a:lnTo>
                    <a:pt x="61816" y="117216"/>
                  </a:lnTo>
                  <a:lnTo>
                    <a:pt x="60844" y="116406"/>
                  </a:lnTo>
                  <a:lnTo>
                    <a:pt x="59839" y="115629"/>
                  </a:lnTo>
                  <a:lnTo>
                    <a:pt x="58835" y="114884"/>
                  </a:lnTo>
                  <a:lnTo>
                    <a:pt x="57831" y="114203"/>
                  </a:lnTo>
                  <a:lnTo>
                    <a:pt x="56826" y="113555"/>
                  </a:lnTo>
                  <a:lnTo>
                    <a:pt x="55790" y="112940"/>
                  </a:lnTo>
                  <a:lnTo>
                    <a:pt x="54785" y="112389"/>
                  </a:lnTo>
                  <a:lnTo>
                    <a:pt x="53716" y="111838"/>
                  </a:lnTo>
                  <a:lnTo>
                    <a:pt x="52680" y="111320"/>
                  </a:lnTo>
                  <a:lnTo>
                    <a:pt x="51610" y="110834"/>
                  </a:lnTo>
                  <a:lnTo>
                    <a:pt x="50541" y="110380"/>
                  </a:lnTo>
                  <a:lnTo>
                    <a:pt x="49440" y="109927"/>
                  </a:lnTo>
                  <a:lnTo>
                    <a:pt x="47237" y="109085"/>
                  </a:lnTo>
                  <a:lnTo>
                    <a:pt x="44969" y="108275"/>
                  </a:lnTo>
                  <a:lnTo>
                    <a:pt x="42669" y="107465"/>
                  </a:lnTo>
                  <a:lnTo>
                    <a:pt x="41826" y="107173"/>
                  </a:lnTo>
                  <a:lnTo>
                    <a:pt x="41016" y="106849"/>
                  </a:lnTo>
                  <a:lnTo>
                    <a:pt x="40239" y="106460"/>
                  </a:lnTo>
                  <a:lnTo>
                    <a:pt x="39461" y="106104"/>
                  </a:lnTo>
                  <a:lnTo>
                    <a:pt x="38748" y="105683"/>
                  </a:lnTo>
                  <a:lnTo>
                    <a:pt x="38036" y="105262"/>
                  </a:lnTo>
                  <a:lnTo>
                    <a:pt x="37388" y="104808"/>
                  </a:lnTo>
                  <a:lnTo>
                    <a:pt x="36740" y="104322"/>
                  </a:lnTo>
                  <a:lnTo>
                    <a:pt x="36124" y="103804"/>
                  </a:lnTo>
                  <a:lnTo>
                    <a:pt x="35541" y="103285"/>
                  </a:lnTo>
                  <a:lnTo>
                    <a:pt x="34958" y="102735"/>
                  </a:lnTo>
                  <a:lnTo>
                    <a:pt x="34440" y="102184"/>
                  </a:lnTo>
                  <a:lnTo>
                    <a:pt x="33921" y="101601"/>
                  </a:lnTo>
                  <a:lnTo>
                    <a:pt x="33435" y="100985"/>
                  </a:lnTo>
                  <a:lnTo>
                    <a:pt x="32982" y="100369"/>
                  </a:lnTo>
                  <a:lnTo>
                    <a:pt x="32560" y="99722"/>
                  </a:lnTo>
                  <a:lnTo>
                    <a:pt x="32139" y="99074"/>
                  </a:lnTo>
                  <a:lnTo>
                    <a:pt x="31750" y="98393"/>
                  </a:lnTo>
                  <a:lnTo>
                    <a:pt x="31394" y="97713"/>
                  </a:lnTo>
                  <a:lnTo>
                    <a:pt x="31070" y="97000"/>
                  </a:lnTo>
                  <a:lnTo>
                    <a:pt x="30746" y="96255"/>
                  </a:lnTo>
                  <a:lnTo>
                    <a:pt x="30455" y="95510"/>
                  </a:lnTo>
                  <a:lnTo>
                    <a:pt x="30195" y="94765"/>
                  </a:lnTo>
                  <a:lnTo>
                    <a:pt x="29969" y="93987"/>
                  </a:lnTo>
                  <a:lnTo>
                    <a:pt x="29742" y="93210"/>
                  </a:lnTo>
                  <a:lnTo>
                    <a:pt x="29547" y="92400"/>
                  </a:lnTo>
                  <a:lnTo>
                    <a:pt x="29353" y="91590"/>
                  </a:lnTo>
                  <a:lnTo>
                    <a:pt x="29191" y="90780"/>
                  </a:lnTo>
                  <a:lnTo>
                    <a:pt x="29061" y="89937"/>
                  </a:lnTo>
                  <a:lnTo>
                    <a:pt x="28932" y="89095"/>
                  </a:lnTo>
                  <a:lnTo>
                    <a:pt x="28835" y="88220"/>
                  </a:lnTo>
                  <a:lnTo>
                    <a:pt x="28770" y="87345"/>
                  </a:lnTo>
                  <a:lnTo>
                    <a:pt x="28673" y="85888"/>
                  </a:lnTo>
                  <a:lnTo>
                    <a:pt x="28575" y="84430"/>
                  </a:lnTo>
                  <a:lnTo>
                    <a:pt x="28543" y="82972"/>
                  </a:lnTo>
                  <a:lnTo>
                    <a:pt x="28511" y="81514"/>
                  </a:lnTo>
                  <a:lnTo>
                    <a:pt x="28543" y="78566"/>
                  </a:lnTo>
                  <a:lnTo>
                    <a:pt x="28575" y="75650"/>
                  </a:lnTo>
                  <a:lnTo>
                    <a:pt x="28608" y="72702"/>
                  </a:lnTo>
                  <a:lnTo>
                    <a:pt x="28640" y="69786"/>
                  </a:lnTo>
                  <a:lnTo>
                    <a:pt x="28608" y="68295"/>
                  </a:lnTo>
                  <a:lnTo>
                    <a:pt x="28575" y="66838"/>
                  </a:lnTo>
                  <a:lnTo>
                    <a:pt x="28478" y="65380"/>
                  </a:lnTo>
                  <a:lnTo>
                    <a:pt x="28381" y="63922"/>
                  </a:lnTo>
                  <a:lnTo>
                    <a:pt x="28122" y="61330"/>
                  </a:lnTo>
                  <a:lnTo>
                    <a:pt x="27830" y="58738"/>
                  </a:lnTo>
                  <a:lnTo>
                    <a:pt x="27442" y="56146"/>
                  </a:lnTo>
                  <a:lnTo>
                    <a:pt x="27020" y="53587"/>
                  </a:lnTo>
                  <a:lnTo>
                    <a:pt x="26502" y="51027"/>
                  </a:lnTo>
                  <a:lnTo>
                    <a:pt x="25951" y="48468"/>
                  </a:lnTo>
                  <a:lnTo>
                    <a:pt x="25336" y="45941"/>
                  </a:lnTo>
                  <a:lnTo>
                    <a:pt x="24655" y="43414"/>
                  </a:lnTo>
                  <a:lnTo>
                    <a:pt x="24234" y="41924"/>
                  </a:lnTo>
                  <a:lnTo>
                    <a:pt x="23781" y="40433"/>
                  </a:lnTo>
                  <a:lnTo>
                    <a:pt x="23295" y="38975"/>
                  </a:lnTo>
                  <a:lnTo>
                    <a:pt x="22809" y="37485"/>
                  </a:lnTo>
                  <a:lnTo>
                    <a:pt x="22290" y="36027"/>
                  </a:lnTo>
                  <a:lnTo>
                    <a:pt x="21772" y="34569"/>
                  </a:lnTo>
                  <a:lnTo>
                    <a:pt x="21221" y="33144"/>
                  </a:lnTo>
                  <a:lnTo>
                    <a:pt x="20638" y="31686"/>
                  </a:lnTo>
                  <a:lnTo>
                    <a:pt x="20055" y="30260"/>
                  </a:lnTo>
                  <a:lnTo>
                    <a:pt x="19439" y="28867"/>
                  </a:lnTo>
                  <a:lnTo>
                    <a:pt x="18824" y="27442"/>
                  </a:lnTo>
                  <a:lnTo>
                    <a:pt x="18176" y="26049"/>
                  </a:lnTo>
                  <a:lnTo>
                    <a:pt x="17495" y="24655"/>
                  </a:lnTo>
                  <a:lnTo>
                    <a:pt x="16815" y="23262"/>
                  </a:lnTo>
                  <a:lnTo>
                    <a:pt x="16102" y="21902"/>
                  </a:lnTo>
                  <a:lnTo>
                    <a:pt x="15357" y="20541"/>
                  </a:lnTo>
                  <a:lnTo>
                    <a:pt x="14612" y="19180"/>
                  </a:lnTo>
                  <a:lnTo>
                    <a:pt x="13867" y="17852"/>
                  </a:lnTo>
                  <a:lnTo>
                    <a:pt x="13089" y="16524"/>
                  </a:lnTo>
                  <a:lnTo>
                    <a:pt x="12279" y="15195"/>
                  </a:lnTo>
                  <a:lnTo>
                    <a:pt x="11469" y="13899"/>
                  </a:lnTo>
                  <a:lnTo>
                    <a:pt x="10627" y="12603"/>
                  </a:lnTo>
                  <a:lnTo>
                    <a:pt x="9785" y="11307"/>
                  </a:lnTo>
                  <a:lnTo>
                    <a:pt x="8910" y="10044"/>
                  </a:lnTo>
                  <a:lnTo>
                    <a:pt x="8003" y="8780"/>
                  </a:lnTo>
                  <a:lnTo>
                    <a:pt x="7096" y="7517"/>
                  </a:lnTo>
                  <a:lnTo>
                    <a:pt x="6189" y="6286"/>
                  </a:lnTo>
                  <a:lnTo>
                    <a:pt x="5249" y="5055"/>
                  </a:lnTo>
                  <a:lnTo>
                    <a:pt x="4277" y="3824"/>
                  </a:lnTo>
                  <a:lnTo>
                    <a:pt x="3305" y="2625"/>
                  </a:lnTo>
                  <a:lnTo>
                    <a:pt x="2301" y="1426"/>
                  </a:lnTo>
                  <a:lnTo>
                    <a:pt x="1296" y="260"/>
                  </a:lnTo>
                  <a:lnTo>
                    <a:pt x="1167" y="163"/>
                  </a:lnTo>
                  <a:lnTo>
                    <a:pt x="1037" y="65"/>
                  </a:lnTo>
                  <a:lnTo>
                    <a:pt x="908" y="33"/>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22"/>
            <p:cNvSpPr/>
            <p:nvPr/>
          </p:nvSpPr>
          <p:spPr>
            <a:xfrm>
              <a:off x="3293650" y="690875"/>
              <a:ext cx="2506800" cy="4786025"/>
            </a:xfrm>
            <a:custGeom>
              <a:rect b="b" l="l" r="r" t="t"/>
              <a:pathLst>
                <a:path extrusionOk="0" h="191441" w="100272">
                  <a:moveTo>
                    <a:pt x="584" y="0"/>
                  </a:moveTo>
                  <a:lnTo>
                    <a:pt x="454" y="33"/>
                  </a:lnTo>
                  <a:lnTo>
                    <a:pt x="357" y="98"/>
                  </a:lnTo>
                  <a:lnTo>
                    <a:pt x="227" y="195"/>
                  </a:lnTo>
                  <a:lnTo>
                    <a:pt x="162" y="292"/>
                  </a:lnTo>
                  <a:lnTo>
                    <a:pt x="65" y="389"/>
                  </a:lnTo>
                  <a:lnTo>
                    <a:pt x="33" y="519"/>
                  </a:lnTo>
                  <a:lnTo>
                    <a:pt x="0" y="648"/>
                  </a:lnTo>
                  <a:lnTo>
                    <a:pt x="0" y="778"/>
                  </a:lnTo>
                  <a:lnTo>
                    <a:pt x="0" y="940"/>
                  </a:lnTo>
                  <a:lnTo>
                    <a:pt x="65" y="1070"/>
                  </a:lnTo>
                  <a:lnTo>
                    <a:pt x="130" y="1199"/>
                  </a:lnTo>
                  <a:lnTo>
                    <a:pt x="260" y="1296"/>
                  </a:lnTo>
                  <a:lnTo>
                    <a:pt x="1361" y="2268"/>
                  </a:lnTo>
                  <a:lnTo>
                    <a:pt x="2430" y="3240"/>
                  </a:lnTo>
                  <a:lnTo>
                    <a:pt x="3467" y="4245"/>
                  </a:lnTo>
                  <a:lnTo>
                    <a:pt x="4471" y="5281"/>
                  </a:lnTo>
                  <a:lnTo>
                    <a:pt x="5443" y="6318"/>
                  </a:lnTo>
                  <a:lnTo>
                    <a:pt x="6383" y="7420"/>
                  </a:lnTo>
                  <a:lnTo>
                    <a:pt x="7290" y="8521"/>
                  </a:lnTo>
                  <a:lnTo>
                    <a:pt x="8132" y="9623"/>
                  </a:lnTo>
                  <a:lnTo>
                    <a:pt x="9007" y="10789"/>
                  </a:lnTo>
                  <a:lnTo>
                    <a:pt x="9817" y="11955"/>
                  </a:lnTo>
                  <a:lnTo>
                    <a:pt x="10594" y="13122"/>
                  </a:lnTo>
                  <a:lnTo>
                    <a:pt x="11340" y="14353"/>
                  </a:lnTo>
                  <a:lnTo>
                    <a:pt x="12052" y="15551"/>
                  </a:lnTo>
                  <a:lnTo>
                    <a:pt x="12765" y="16815"/>
                  </a:lnTo>
                  <a:lnTo>
                    <a:pt x="13413" y="18046"/>
                  </a:lnTo>
                  <a:lnTo>
                    <a:pt x="14061" y="19342"/>
                  </a:lnTo>
                  <a:lnTo>
                    <a:pt x="14677" y="20606"/>
                  </a:lnTo>
                  <a:lnTo>
                    <a:pt x="15260" y="21934"/>
                  </a:lnTo>
                  <a:lnTo>
                    <a:pt x="15843" y="23230"/>
                  </a:lnTo>
                  <a:lnTo>
                    <a:pt x="16361" y="24558"/>
                  </a:lnTo>
                  <a:lnTo>
                    <a:pt x="16880" y="25886"/>
                  </a:lnTo>
                  <a:lnTo>
                    <a:pt x="17366" y="27247"/>
                  </a:lnTo>
                  <a:lnTo>
                    <a:pt x="17819" y="28608"/>
                  </a:lnTo>
                  <a:lnTo>
                    <a:pt x="18273" y="29969"/>
                  </a:lnTo>
                  <a:lnTo>
                    <a:pt x="18694" y="31329"/>
                  </a:lnTo>
                  <a:lnTo>
                    <a:pt x="19083" y="32722"/>
                  </a:lnTo>
                  <a:lnTo>
                    <a:pt x="19439" y="34116"/>
                  </a:lnTo>
                  <a:lnTo>
                    <a:pt x="19795" y="35509"/>
                  </a:lnTo>
                  <a:lnTo>
                    <a:pt x="20119" y="36902"/>
                  </a:lnTo>
                  <a:lnTo>
                    <a:pt x="20443" y="38295"/>
                  </a:lnTo>
                  <a:lnTo>
                    <a:pt x="20735" y="39720"/>
                  </a:lnTo>
                  <a:lnTo>
                    <a:pt x="20994" y="41113"/>
                  </a:lnTo>
                  <a:lnTo>
                    <a:pt x="21253" y="42539"/>
                  </a:lnTo>
                  <a:lnTo>
                    <a:pt x="21480" y="43964"/>
                  </a:lnTo>
                  <a:lnTo>
                    <a:pt x="21901" y="46816"/>
                  </a:lnTo>
                  <a:lnTo>
                    <a:pt x="22258" y="49699"/>
                  </a:lnTo>
                  <a:lnTo>
                    <a:pt x="22582" y="52582"/>
                  </a:lnTo>
                  <a:lnTo>
                    <a:pt x="22841" y="55466"/>
                  </a:lnTo>
                  <a:lnTo>
                    <a:pt x="23068" y="58349"/>
                  </a:lnTo>
                  <a:lnTo>
                    <a:pt x="23521" y="64116"/>
                  </a:lnTo>
                  <a:lnTo>
                    <a:pt x="23975" y="69883"/>
                  </a:lnTo>
                  <a:lnTo>
                    <a:pt x="24202" y="72766"/>
                  </a:lnTo>
                  <a:lnTo>
                    <a:pt x="24493" y="75617"/>
                  </a:lnTo>
                  <a:lnTo>
                    <a:pt x="24817" y="78501"/>
                  </a:lnTo>
                  <a:lnTo>
                    <a:pt x="25206" y="81352"/>
                  </a:lnTo>
                  <a:lnTo>
                    <a:pt x="25659" y="84203"/>
                  </a:lnTo>
                  <a:lnTo>
                    <a:pt x="25886" y="85628"/>
                  </a:lnTo>
                  <a:lnTo>
                    <a:pt x="26178" y="87054"/>
                  </a:lnTo>
                  <a:lnTo>
                    <a:pt x="26372" y="88091"/>
                  </a:lnTo>
                  <a:lnTo>
                    <a:pt x="26631" y="89160"/>
                  </a:lnTo>
                  <a:lnTo>
                    <a:pt x="26891" y="90164"/>
                  </a:lnTo>
                  <a:lnTo>
                    <a:pt x="27150" y="91201"/>
                  </a:lnTo>
                  <a:lnTo>
                    <a:pt x="27441" y="92173"/>
                  </a:lnTo>
                  <a:lnTo>
                    <a:pt x="27765" y="93177"/>
                  </a:lnTo>
                  <a:lnTo>
                    <a:pt x="28089" y="94117"/>
                  </a:lnTo>
                  <a:lnTo>
                    <a:pt x="28446" y="95056"/>
                  </a:lnTo>
                  <a:lnTo>
                    <a:pt x="28834" y="95996"/>
                  </a:lnTo>
                  <a:lnTo>
                    <a:pt x="29223" y="96903"/>
                  </a:lnTo>
                  <a:lnTo>
                    <a:pt x="29644" y="97810"/>
                  </a:lnTo>
                  <a:lnTo>
                    <a:pt x="30098" y="98685"/>
                  </a:lnTo>
                  <a:lnTo>
                    <a:pt x="30552" y="99527"/>
                  </a:lnTo>
                  <a:lnTo>
                    <a:pt x="31038" y="100369"/>
                  </a:lnTo>
                  <a:lnTo>
                    <a:pt x="31556" y="101179"/>
                  </a:lnTo>
                  <a:lnTo>
                    <a:pt x="32107" y="101989"/>
                  </a:lnTo>
                  <a:lnTo>
                    <a:pt x="32657" y="102767"/>
                  </a:lnTo>
                  <a:lnTo>
                    <a:pt x="33241" y="103512"/>
                  </a:lnTo>
                  <a:lnTo>
                    <a:pt x="33856" y="104257"/>
                  </a:lnTo>
                  <a:lnTo>
                    <a:pt x="34504" y="104970"/>
                  </a:lnTo>
                  <a:lnTo>
                    <a:pt x="35184" y="105650"/>
                  </a:lnTo>
                  <a:lnTo>
                    <a:pt x="35865" y="106331"/>
                  </a:lnTo>
                  <a:lnTo>
                    <a:pt x="36610" y="106979"/>
                  </a:lnTo>
                  <a:lnTo>
                    <a:pt x="37355" y="107626"/>
                  </a:lnTo>
                  <a:lnTo>
                    <a:pt x="38133" y="108242"/>
                  </a:lnTo>
                  <a:lnTo>
                    <a:pt x="38975" y="108825"/>
                  </a:lnTo>
                  <a:lnTo>
                    <a:pt x="39817" y="109376"/>
                  </a:lnTo>
                  <a:lnTo>
                    <a:pt x="40692" y="109927"/>
                  </a:lnTo>
                  <a:lnTo>
                    <a:pt x="41599" y="110445"/>
                  </a:lnTo>
                  <a:lnTo>
                    <a:pt x="42539" y="110931"/>
                  </a:lnTo>
                  <a:lnTo>
                    <a:pt x="43511" y="111417"/>
                  </a:lnTo>
                  <a:lnTo>
                    <a:pt x="44515" y="111871"/>
                  </a:lnTo>
                  <a:lnTo>
                    <a:pt x="47107" y="113005"/>
                  </a:lnTo>
                  <a:lnTo>
                    <a:pt x="48370" y="113555"/>
                  </a:lnTo>
                  <a:lnTo>
                    <a:pt x="49602" y="114171"/>
                  </a:lnTo>
                  <a:lnTo>
                    <a:pt x="50833" y="114754"/>
                  </a:lnTo>
                  <a:lnTo>
                    <a:pt x="52064" y="115402"/>
                  </a:lnTo>
                  <a:lnTo>
                    <a:pt x="53230" y="116050"/>
                  </a:lnTo>
                  <a:lnTo>
                    <a:pt x="54396" y="116698"/>
                  </a:lnTo>
                  <a:lnTo>
                    <a:pt x="55563" y="117411"/>
                  </a:lnTo>
                  <a:lnTo>
                    <a:pt x="56697" y="118156"/>
                  </a:lnTo>
                  <a:lnTo>
                    <a:pt x="57798" y="118933"/>
                  </a:lnTo>
                  <a:lnTo>
                    <a:pt x="58867" y="119776"/>
                  </a:lnTo>
                  <a:lnTo>
                    <a:pt x="59936" y="120650"/>
                  </a:lnTo>
                  <a:lnTo>
                    <a:pt x="60973" y="121590"/>
                  </a:lnTo>
                  <a:lnTo>
                    <a:pt x="62010" y="122562"/>
                  </a:lnTo>
                  <a:lnTo>
                    <a:pt x="63014" y="123599"/>
                  </a:lnTo>
                  <a:lnTo>
                    <a:pt x="63954" y="124635"/>
                  </a:lnTo>
                  <a:lnTo>
                    <a:pt x="64861" y="125705"/>
                  </a:lnTo>
                  <a:lnTo>
                    <a:pt x="65736" y="126774"/>
                  </a:lnTo>
                  <a:lnTo>
                    <a:pt x="66610" y="127875"/>
                  </a:lnTo>
                  <a:lnTo>
                    <a:pt x="67453" y="128977"/>
                  </a:lnTo>
                  <a:lnTo>
                    <a:pt x="68263" y="130111"/>
                  </a:lnTo>
                  <a:lnTo>
                    <a:pt x="69073" y="131245"/>
                  </a:lnTo>
                  <a:lnTo>
                    <a:pt x="69883" y="132411"/>
                  </a:lnTo>
                  <a:lnTo>
                    <a:pt x="71405" y="134744"/>
                  </a:lnTo>
                  <a:lnTo>
                    <a:pt x="72896" y="137109"/>
                  </a:lnTo>
                  <a:lnTo>
                    <a:pt x="74321" y="139506"/>
                  </a:lnTo>
                  <a:lnTo>
                    <a:pt x="75747" y="141936"/>
                  </a:lnTo>
                  <a:lnTo>
                    <a:pt x="77399" y="144884"/>
                  </a:lnTo>
                  <a:lnTo>
                    <a:pt x="79051" y="147865"/>
                  </a:lnTo>
                  <a:lnTo>
                    <a:pt x="80639" y="150845"/>
                  </a:lnTo>
                  <a:lnTo>
                    <a:pt x="82194" y="153858"/>
                  </a:lnTo>
                  <a:lnTo>
                    <a:pt x="83717" y="156904"/>
                  </a:lnTo>
                  <a:lnTo>
                    <a:pt x="85207" y="159949"/>
                  </a:lnTo>
                  <a:lnTo>
                    <a:pt x="86665" y="163027"/>
                  </a:lnTo>
                  <a:lnTo>
                    <a:pt x="88090" y="166105"/>
                  </a:lnTo>
                  <a:lnTo>
                    <a:pt x="89483" y="169183"/>
                  </a:lnTo>
                  <a:lnTo>
                    <a:pt x="90876" y="172293"/>
                  </a:lnTo>
                  <a:lnTo>
                    <a:pt x="93598" y="178513"/>
                  </a:lnTo>
                  <a:lnTo>
                    <a:pt x="96255" y="184766"/>
                  </a:lnTo>
                  <a:lnTo>
                    <a:pt x="98911" y="191019"/>
                  </a:lnTo>
                  <a:lnTo>
                    <a:pt x="98976" y="191181"/>
                  </a:lnTo>
                  <a:lnTo>
                    <a:pt x="99073" y="191278"/>
                  </a:lnTo>
                  <a:lnTo>
                    <a:pt x="99170" y="191375"/>
                  </a:lnTo>
                  <a:lnTo>
                    <a:pt x="99300" y="191408"/>
                  </a:lnTo>
                  <a:lnTo>
                    <a:pt x="99430" y="191440"/>
                  </a:lnTo>
                  <a:lnTo>
                    <a:pt x="99689" y="191440"/>
                  </a:lnTo>
                  <a:lnTo>
                    <a:pt x="99818" y="191375"/>
                  </a:lnTo>
                  <a:lnTo>
                    <a:pt x="99948" y="191343"/>
                  </a:lnTo>
                  <a:lnTo>
                    <a:pt x="100045" y="191246"/>
                  </a:lnTo>
                  <a:lnTo>
                    <a:pt x="100142" y="191148"/>
                  </a:lnTo>
                  <a:lnTo>
                    <a:pt x="100207" y="191051"/>
                  </a:lnTo>
                  <a:lnTo>
                    <a:pt x="100272" y="190922"/>
                  </a:lnTo>
                  <a:lnTo>
                    <a:pt x="100272" y="190792"/>
                  </a:lnTo>
                  <a:lnTo>
                    <a:pt x="100272" y="190630"/>
                  </a:lnTo>
                  <a:lnTo>
                    <a:pt x="100207" y="190468"/>
                  </a:lnTo>
                  <a:lnTo>
                    <a:pt x="97842" y="184831"/>
                  </a:lnTo>
                  <a:lnTo>
                    <a:pt x="95445" y="179226"/>
                  </a:lnTo>
                  <a:lnTo>
                    <a:pt x="93015" y="173589"/>
                  </a:lnTo>
                  <a:lnTo>
                    <a:pt x="90520" y="168016"/>
                  </a:lnTo>
                  <a:lnTo>
                    <a:pt x="89257" y="165230"/>
                  </a:lnTo>
                  <a:lnTo>
                    <a:pt x="87993" y="162476"/>
                  </a:lnTo>
                  <a:lnTo>
                    <a:pt x="86665" y="159690"/>
                  </a:lnTo>
                  <a:lnTo>
                    <a:pt x="85336" y="156969"/>
                  </a:lnTo>
                  <a:lnTo>
                    <a:pt x="83976" y="154215"/>
                  </a:lnTo>
                  <a:lnTo>
                    <a:pt x="82583" y="151493"/>
                  </a:lnTo>
                  <a:lnTo>
                    <a:pt x="81157" y="148772"/>
                  </a:lnTo>
                  <a:lnTo>
                    <a:pt x="79732" y="146083"/>
                  </a:lnTo>
                  <a:lnTo>
                    <a:pt x="77334" y="141742"/>
                  </a:lnTo>
                  <a:lnTo>
                    <a:pt x="76071" y="139538"/>
                  </a:lnTo>
                  <a:lnTo>
                    <a:pt x="74807" y="137368"/>
                  </a:lnTo>
                  <a:lnTo>
                    <a:pt x="73479" y="135165"/>
                  </a:lnTo>
                  <a:lnTo>
                    <a:pt x="72118" y="132994"/>
                  </a:lnTo>
                  <a:lnTo>
                    <a:pt x="70693" y="130856"/>
                  </a:lnTo>
                  <a:lnTo>
                    <a:pt x="69947" y="129819"/>
                  </a:lnTo>
                  <a:lnTo>
                    <a:pt x="69202" y="128782"/>
                  </a:lnTo>
                  <a:lnTo>
                    <a:pt x="68457" y="127746"/>
                  </a:lnTo>
                  <a:lnTo>
                    <a:pt x="67680" y="126741"/>
                  </a:lnTo>
                  <a:lnTo>
                    <a:pt x="66870" y="125737"/>
                  </a:lnTo>
                  <a:lnTo>
                    <a:pt x="66060" y="124765"/>
                  </a:lnTo>
                  <a:lnTo>
                    <a:pt x="65250" y="123825"/>
                  </a:lnTo>
                  <a:lnTo>
                    <a:pt x="64407" y="122886"/>
                  </a:lnTo>
                  <a:lnTo>
                    <a:pt x="63533" y="121946"/>
                  </a:lnTo>
                  <a:lnTo>
                    <a:pt x="62626" y="121072"/>
                  </a:lnTo>
                  <a:lnTo>
                    <a:pt x="61718" y="120197"/>
                  </a:lnTo>
                  <a:lnTo>
                    <a:pt x="60811" y="119355"/>
                  </a:lnTo>
                  <a:lnTo>
                    <a:pt x="59839" y="118545"/>
                  </a:lnTo>
                  <a:lnTo>
                    <a:pt x="58867" y="117767"/>
                  </a:lnTo>
                  <a:lnTo>
                    <a:pt x="57863" y="116989"/>
                  </a:lnTo>
                  <a:lnTo>
                    <a:pt x="56826" y="116277"/>
                  </a:lnTo>
                  <a:lnTo>
                    <a:pt x="55790" y="115596"/>
                  </a:lnTo>
                  <a:lnTo>
                    <a:pt x="54720" y="114916"/>
                  </a:lnTo>
                  <a:lnTo>
                    <a:pt x="53651" y="114300"/>
                  </a:lnTo>
                  <a:lnTo>
                    <a:pt x="52517" y="113750"/>
                  </a:lnTo>
                  <a:lnTo>
                    <a:pt x="51416" y="113231"/>
                  </a:lnTo>
                  <a:lnTo>
                    <a:pt x="50282" y="112713"/>
                  </a:lnTo>
                  <a:lnTo>
                    <a:pt x="47982" y="111741"/>
                  </a:lnTo>
                  <a:lnTo>
                    <a:pt x="45681" y="110801"/>
                  </a:lnTo>
                  <a:lnTo>
                    <a:pt x="44515" y="110316"/>
                  </a:lnTo>
                  <a:lnTo>
                    <a:pt x="43381" y="109797"/>
                  </a:lnTo>
                  <a:lnTo>
                    <a:pt x="42280" y="109279"/>
                  </a:lnTo>
                  <a:lnTo>
                    <a:pt x="41178" y="108696"/>
                  </a:lnTo>
                  <a:lnTo>
                    <a:pt x="40109" y="108080"/>
                  </a:lnTo>
                  <a:lnTo>
                    <a:pt x="39072" y="107400"/>
                  </a:lnTo>
                  <a:lnTo>
                    <a:pt x="38068" y="106687"/>
                  </a:lnTo>
                  <a:lnTo>
                    <a:pt x="37550" y="106298"/>
                  </a:lnTo>
                  <a:lnTo>
                    <a:pt x="37064" y="105909"/>
                  </a:lnTo>
                  <a:lnTo>
                    <a:pt x="36545" y="105423"/>
                  </a:lnTo>
                  <a:lnTo>
                    <a:pt x="36027" y="104937"/>
                  </a:lnTo>
                  <a:lnTo>
                    <a:pt x="35541" y="104419"/>
                  </a:lnTo>
                  <a:lnTo>
                    <a:pt x="35087" y="103933"/>
                  </a:lnTo>
                  <a:lnTo>
                    <a:pt x="34634" y="103382"/>
                  </a:lnTo>
                  <a:lnTo>
                    <a:pt x="34180" y="102864"/>
                  </a:lnTo>
                  <a:lnTo>
                    <a:pt x="33759" y="102313"/>
                  </a:lnTo>
                  <a:lnTo>
                    <a:pt x="33338" y="101730"/>
                  </a:lnTo>
                  <a:lnTo>
                    <a:pt x="32593" y="100564"/>
                  </a:lnTo>
                  <a:lnTo>
                    <a:pt x="31880" y="99365"/>
                  </a:lnTo>
                  <a:lnTo>
                    <a:pt x="31232" y="98134"/>
                  </a:lnTo>
                  <a:lnTo>
                    <a:pt x="30616" y="96870"/>
                  </a:lnTo>
                  <a:lnTo>
                    <a:pt x="30098" y="95574"/>
                  </a:lnTo>
                  <a:lnTo>
                    <a:pt x="29580" y="94279"/>
                  </a:lnTo>
                  <a:lnTo>
                    <a:pt x="29126" y="92950"/>
                  </a:lnTo>
                  <a:lnTo>
                    <a:pt x="28737" y="91589"/>
                  </a:lnTo>
                  <a:lnTo>
                    <a:pt x="28349" y="90229"/>
                  </a:lnTo>
                  <a:lnTo>
                    <a:pt x="28025" y="88868"/>
                  </a:lnTo>
                  <a:lnTo>
                    <a:pt x="27733" y="87507"/>
                  </a:lnTo>
                  <a:lnTo>
                    <a:pt x="27441" y="86147"/>
                  </a:lnTo>
                  <a:lnTo>
                    <a:pt x="27182" y="84656"/>
                  </a:lnTo>
                  <a:lnTo>
                    <a:pt x="26923" y="83166"/>
                  </a:lnTo>
                  <a:lnTo>
                    <a:pt x="26502" y="80185"/>
                  </a:lnTo>
                  <a:lnTo>
                    <a:pt x="26113" y="77205"/>
                  </a:lnTo>
                  <a:lnTo>
                    <a:pt x="25789" y="74192"/>
                  </a:lnTo>
                  <a:lnTo>
                    <a:pt x="25497" y="71179"/>
                  </a:lnTo>
                  <a:lnTo>
                    <a:pt x="25238" y="68166"/>
                  </a:lnTo>
                  <a:lnTo>
                    <a:pt x="24785" y="62140"/>
                  </a:lnTo>
                  <a:lnTo>
                    <a:pt x="24558" y="59127"/>
                  </a:lnTo>
                  <a:lnTo>
                    <a:pt x="24331" y="56114"/>
                  </a:lnTo>
                  <a:lnTo>
                    <a:pt x="24040" y="53101"/>
                  </a:lnTo>
                  <a:lnTo>
                    <a:pt x="23748" y="50088"/>
                  </a:lnTo>
                  <a:lnTo>
                    <a:pt x="23359" y="47107"/>
                  </a:lnTo>
                  <a:lnTo>
                    <a:pt x="22938" y="44094"/>
                  </a:lnTo>
                  <a:lnTo>
                    <a:pt x="22711" y="42604"/>
                  </a:lnTo>
                  <a:lnTo>
                    <a:pt x="22452" y="41113"/>
                  </a:lnTo>
                  <a:lnTo>
                    <a:pt x="22161" y="39623"/>
                  </a:lnTo>
                  <a:lnTo>
                    <a:pt x="21869" y="38165"/>
                  </a:lnTo>
                  <a:lnTo>
                    <a:pt x="21577" y="36805"/>
                  </a:lnTo>
                  <a:lnTo>
                    <a:pt x="21253" y="35444"/>
                  </a:lnTo>
                  <a:lnTo>
                    <a:pt x="20929" y="34116"/>
                  </a:lnTo>
                  <a:lnTo>
                    <a:pt x="20573" y="32755"/>
                  </a:lnTo>
                  <a:lnTo>
                    <a:pt x="20217" y="31426"/>
                  </a:lnTo>
                  <a:lnTo>
                    <a:pt x="19828" y="30098"/>
                  </a:lnTo>
                  <a:lnTo>
                    <a:pt x="19407" y="28802"/>
                  </a:lnTo>
                  <a:lnTo>
                    <a:pt x="18953" y="27474"/>
                  </a:lnTo>
                  <a:lnTo>
                    <a:pt x="18500" y="26178"/>
                  </a:lnTo>
                  <a:lnTo>
                    <a:pt x="18046" y="24882"/>
                  </a:lnTo>
                  <a:lnTo>
                    <a:pt x="17528" y="23586"/>
                  </a:lnTo>
                  <a:lnTo>
                    <a:pt x="17009" y="22323"/>
                  </a:lnTo>
                  <a:lnTo>
                    <a:pt x="16458" y="21059"/>
                  </a:lnTo>
                  <a:lnTo>
                    <a:pt x="15875" y="19828"/>
                  </a:lnTo>
                  <a:lnTo>
                    <a:pt x="15292" y="18564"/>
                  </a:lnTo>
                  <a:lnTo>
                    <a:pt x="14677" y="17366"/>
                  </a:lnTo>
                  <a:lnTo>
                    <a:pt x="14029" y="16135"/>
                  </a:lnTo>
                  <a:lnTo>
                    <a:pt x="13348" y="14936"/>
                  </a:lnTo>
                  <a:lnTo>
                    <a:pt x="12668" y="13770"/>
                  </a:lnTo>
                  <a:lnTo>
                    <a:pt x="11955" y="12603"/>
                  </a:lnTo>
                  <a:lnTo>
                    <a:pt x="11178" y="11469"/>
                  </a:lnTo>
                  <a:lnTo>
                    <a:pt x="10432" y="10335"/>
                  </a:lnTo>
                  <a:lnTo>
                    <a:pt x="9623" y="9234"/>
                  </a:lnTo>
                  <a:lnTo>
                    <a:pt x="8780" y="8132"/>
                  </a:lnTo>
                  <a:lnTo>
                    <a:pt x="7938" y="7063"/>
                  </a:lnTo>
                  <a:lnTo>
                    <a:pt x="7063" y="5994"/>
                  </a:lnTo>
                  <a:lnTo>
                    <a:pt x="6124" y="4990"/>
                  </a:lnTo>
                  <a:lnTo>
                    <a:pt x="5184" y="3985"/>
                  </a:lnTo>
                  <a:lnTo>
                    <a:pt x="4212" y="2981"/>
                  </a:lnTo>
                  <a:lnTo>
                    <a:pt x="3208" y="2009"/>
                  </a:lnTo>
                  <a:lnTo>
                    <a:pt x="2171" y="1070"/>
                  </a:lnTo>
                  <a:lnTo>
                    <a:pt x="1134" y="162"/>
                  </a:lnTo>
                  <a:lnTo>
                    <a:pt x="972" y="65"/>
                  </a:lnTo>
                  <a:lnTo>
                    <a:pt x="843"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2"/>
            <p:cNvSpPr/>
            <p:nvPr/>
          </p:nvSpPr>
          <p:spPr>
            <a:xfrm>
              <a:off x="3003675" y="749200"/>
              <a:ext cx="2369950" cy="4696900"/>
            </a:xfrm>
            <a:custGeom>
              <a:rect b="b" l="l" r="r" t="t"/>
              <a:pathLst>
                <a:path extrusionOk="0" h="187876" w="94798">
                  <a:moveTo>
                    <a:pt x="778" y="0"/>
                  </a:moveTo>
                  <a:lnTo>
                    <a:pt x="649" y="33"/>
                  </a:lnTo>
                  <a:lnTo>
                    <a:pt x="519" y="33"/>
                  </a:lnTo>
                  <a:lnTo>
                    <a:pt x="390" y="97"/>
                  </a:lnTo>
                  <a:lnTo>
                    <a:pt x="292" y="162"/>
                  </a:lnTo>
                  <a:lnTo>
                    <a:pt x="195" y="259"/>
                  </a:lnTo>
                  <a:lnTo>
                    <a:pt x="98" y="356"/>
                  </a:lnTo>
                  <a:lnTo>
                    <a:pt x="33" y="486"/>
                  </a:lnTo>
                  <a:lnTo>
                    <a:pt x="1" y="616"/>
                  </a:lnTo>
                  <a:lnTo>
                    <a:pt x="1" y="745"/>
                  </a:lnTo>
                  <a:lnTo>
                    <a:pt x="1" y="875"/>
                  </a:lnTo>
                  <a:lnTo>
                    <a:pt x="66" y="1037"/>
                  </a:lnTo>
                  <a:lnTo>
                    <a:pt x="130" y="1166"/>
                  </a:lnTo>
                  <a:lnTo>
                    <a:pt x="1815" y="3370"/>
                  </a:lnTo>
                  <a:lnTo>
                    <a:pt x="3435" y="5605"/>
                  </a:lnTo>
                  <a:lnTo>
                    <a:pt x="4990" y="7840"/>
                  </a:lnTo>
                  <a:lnTo>
                    <a:pt x="6513" y="10141"/>
                  </a:lnTo>
                  <a:lnTo>
                    <a:pt x="7971" y="12473"/>
                  </a:lnTo>
                  <a:lnTo>
                    <a:pt x="9396" y="14838"/>
                  </a:lnTo>
                  <a:lnTo>
                    <a:pt x="10757" y="17203"/>
                  </a:lnTo>
                  <a:lnTo>
                    <a:pt x="12053" y="19633"/>
                  </a:lnTo>
                  <a:lnTo>
                    <a:pt x="13316" y="22063"/>
                  </a:lnTo>
                  <a:lnTo>
                    <a:pt x="14515" y="24558"/>
                  </a:lnTo>
                  <a:lnTo>
                    <a:pt x="15649" y="27052"/>
                  </a:lnTo>
                  <a:lnTo>
                    <a:pt x="16751" y="29579"/>
                  </a:lnTo>
                  <a:lnTo>
                    <a:pt x="17787" y="32106"/>
                  </a:lnTo>
                  <a:lnTo>
                    <a:pt x="18759" y="34698"/>
                  </a:lnTo>
                  <a:lnTo>
                    <a:pt x="19666" y="37290"/>
                  </a:lnTo>
                  <a:lnTo>
                    <a:pt x="20541" y="39914"/>
                  </a:lnTo>
                  <a:lnTo>
                    <a:pt x="20962" y="41275"/>
                  </a:lnTo>
                  <a:lnTo>
                    <a:pt x="21351" y="42603"/>
                  </a:lnTo>
                  <a:lnTo>
                    <a:pt x="21707" y="43964"/>
                  </a:lnTo>
                  <a:lnTo>
                    <a:pt x="22064" y="45325"/>
                  </a:lnTo>
                  <a:lnTo>
                    <a:pt x="22388" y="46653"/>
                  </a:lnTo>
                  <a:lnTo>
                    <a:pt x="22679" y="48014"/>
                  </a:lnTo>
                  <a:lnTo>
                    <a:pt x="23230" y="50703"/>
                  </a:lnTo>
                  <a:lnTo>
                    <a:pt x="23716" y="53392"/>
                  </a:lnTo>
                  <a:lnTo>
                    <a:pt x="24137" y="56113"/>
                  </a:lnTo>
                  <a:lnTo>
                    <a:pt x="24526" y="58802"/>
                  </a:lnTo>
                  <a:lnTo>
                    <a:pt x="24850" y="61491"/>
                  </a:lnTo>
                  <a:lnTo>
                    <a:pt x="25142" y="64213"/>
                  </a:lnTo>
                  <a:lnTo>
                    <a:pt x="25401" y="66934"/>
                  </a:lnTo>
                  <a:lnTo>
                    <a:pt x="25854" y="72377"/>
                  </a:lnTo>
                  <a:lnTo>
                    <a:pt x="26276" y="77885"/>
                  </a:lnTo>
                  <a:lnTo>
                    <a:pt x="26729" y="83425"/>
                  </a:lnTo>
                  <a:lnTo>
                    <a:pt x="26924" y="85660"/>
                  </a:lnTo>
                  <a:lnTo>
                    <a:pt x="27215" y="87896"/>
                  </a:lnTo>
                  <a:lnTo>
                    <a:pt x="27377" y="89030"/>
                  </a:lnTo>
                  <a:lnTo>
                    <a:pt x="27572" y="90131"/>
                  </a:lnTo>
                  <a:lnTo>
                    <a:pt x="27798" y="91233"/>
                  </a:lnTo>
                  <a:lnTo>
                    <a:pt x="28025" y="92334"/>
                  </a:lnTo>
                  <a:lnTo>
                    <a:pt x="28284" y="93436"/>
                  </a:lnTo>
                  <a:lnTo>
                    <a:pt x="28576" y="94537"/>
                  </a:lnTo>
                  <a:lnTo>
                    <a:pt x="28900" y="95606"/>
                  </a:lnTo>
                  <a:lnTo>
                    <a:pt x="29256" y="96676"/>
                  </a:lnTo>
                  <a:lnTo>
                    <a:pt x="29645" y="97712"/>
                  </a:lnTo>
                  <a:lnTo>
                    <a:pt x="30066" y="98781"/>
                  </a:lnTo>
                  <a:lnTo>
                    <a:pt x="30520" y="99786"/>
                  </a:lnTo>
                  <a:lnTo>
                    <a:pt x="31006" y="100823"/>
                  </a:lnTo>
                  <a:lnTo>
                    <a:pt x="31556" y="101827"/>
                  </a:lnTo>
                  <a:lnTo>
                    <a:pt x="32140" y="102799"/>
                  </a:lnTo>
                  <a:lnTo>
                    <a:pt x="32755" y="103738"/>
                  </a:lnTo>
                  <a:lnTo>
                    <a:pt x="33403" y="104646"/>
                  </a:lnTo>
                  <a:lnTo>
                    <a:pt x="34116" y="105553"/>
                  </a:lnTo>
                  <a:lnTo>
                    <a:pt x="34829" y="106395"/>
                  </a:lnTo>
                  <a:lnTo>
                    <a:pt x="35574" y="107237"/>
                  </a:lnTo>
                  <a:lnTo>
                    <a:pt x="36319" y="108047"/>
                  </a:lnTo>
                  <a:lnTo>
                    <a:pt x="37129" y="108857"/>
                  </a:lnTo>
                  <a:lnTo>
                    <a:pt x="37939" y="109635"/>
                  </a:lnTo>
                  <a:lnTo>
                    <a:pt x="38749" y="110380"/>
                  </a:lnTo>
                  <a:lnTo>
                    <a:pt x="39591" y="111125"/>
                  </a:lnTo>
                  <a:lnTo>
                    <a:pt x="41308" y="112583"/>
                  </a:lnTo>
                  <a:lnTo>
                    <a:pt x="43090" y="114041"/>
                  </a:lnTo>
                  <a:lnTo>
                    <a:pt x="45099" y="115693"/>
                  </a:lnTo>
                  <a:lnTo>
                    <a:pt x="47107" y="117378"/>
                  </a:lnTo>
                  <a:lnTo>
                    <a:pt x="49084" y="119063"/>
                  </a:lnTo>
                  <a:lnTo>
                    <a:pt x="51060" y="120780"/>
                  </a:lnTo>
                  <a:lnTo>
                    <a:pt x="52971" y="122529"/>
                  </a:lnTo>
                  <a:lnTo>
                    <a:pt x="54883" y="124311"/>
                  </a:lnTo>
                  <a:lnTo>
                    <a:pt x="56794" y="126093"/>
                  </a:lnTo>
                  <a:lnTo>
                    <a:pt x="58641" y="127940"/>
                  </a:lnTo>
                  <a:lnTo>
                    <a:pt x="60488" y="129786"/>
                  </a:lnTo>
                  <a:lnTo>
                    <a:pt x="62302" y="131665"/>
                  </a:lnTo>
                  <a:lnTo>
                    <a:pt x="64084" y="133577"/>
                  </a:lnTo>
                  <a:lnTo>
                    <a:pt x="65801" y="135488"/>
                  </a:lnTo>
                  <a:lnTo>
                    <a:pt x="67518" y="137465"/>
                  </a:lnTo>
                  <a:lnTo>
                    <a:pt x="69203" y="139473"/>
                  </a:lnTo>
                  <a:lnTo>
                    <a:pt x="70855" y="141514"/>
                  </a:lnTo>
                  <a:lnTo>
                    <a:pt x="72475" y="143555"/>
                  </a:lnTo>
                  <a:lnTo>
                    <a:pt x="74289" y="146018"/>
                  </a:lnTo>
                  <a:lnTo>
                    <a:pt x="76071" y="148512"/>
                  </a:lnTo>
                  <a:lnTo>
                    <a:pt x="77788" y="151039"/>
                  </a:lnTo>
                  <a:lnTo>
                    <a:pt x="79408" y="153631"/>
                  </a:lnTo>
                  <a:lnTo>
                    <a:pt x="80996" y="156223"/>
                  </a:lnTo>
                  <a:lnTo>
                    <a:pt x="81773" y="157551"/>
                  </a:lnTo>
                  <a:lnTo>
                    <a:pt x="82518" y="158880"/>
                  </a:lnTo>
                  <a:lnTo>
                    <a:pt x="83231" y="160208"/>
                  </a:lnTo>
                  <a:lnTo>
                    <a:pt x="83944" y="161569"/>
                  </a:lnTo>
                  <a:lnTo>
                    <a:pt x="84657" y="162929"/>
                  </a:lnTo>
                  <a:lnTo>
                    <a:pt x="85305" y="164290"/>
                  </a:lnTo>
                  <a:lnTo>
                    <a:pt x="85985" y="165651"/>
                  </a:lnTo>
                  <a:lnTo>
                    <a:pt x="86601" y="167044"/>
                  </a:lnTo>
                  <a:lnTo>
                    <a:pt x="87216" y="168437"/>
                  </a:lnTo>
                  <a:lnTo>
                    <a:pt x="87832" y="169830"/>
                  </a:lnTo>
                  <a:lnTo>
                    <a:pt x="88415" y="171256"/>
                  </a:lnTo>
                  <a:lnTo>
                    <a:pt x="88966" y="172649"/>
                  </a:lnTo>
                  <a:lnTo>
                    <a:pt x="89484" y="174074"/>
                  </a:lnTo>
                  <a:lnTo>
                    <a:pt x="90002" y="175532"/>
                  </a:lnTo>
                  <a:lnTo>
                    <a:pt x="90521" y="176958"/>
                  </a:lnTo>
                  <a:lnTo>
                    <a:pt x="90974" y="178416"/>
                  </a:lnTo>
                  <a:lnTo>
                    <a:pt x="91428" y="179874"/>
                  </a:lnTo>
                  <a:lnTo>
                    <a:pt x="91849" y="181331"/>
                  </a:lnTo>
                  <a:lnTo>
                    <a:pt x="92270" y="182822"/>
                  </a:lnTo>
                  <a:lnTo>
                    <a:pt x="92659" y="184280"/>
                  </a:lnTo>
                  <a:lnTo>
                    <a:pt x="93015" y="185770"/>
                  </a:lnTo>
                  <a:lnTo>
                    <a:pt x="93372" y="187293"/>
                  </a:lnTo>
                  <a:lnTo>
                    <a:pt x="93404" y="187422"/>
                  </a:lnTo>
                  <a:lnTo>
                    <a:pt x="93469" y="187552"/>
                  </a:lnTo>
                  <a:lnTo>
                    <a:pt x="93566" y="187681"/>
                  </a:lnTo>
                  <a:lnTo>
                    <a:pt x="93696" y="187746"/>
                  </a:lnTo>
                  <a:lnTo>
                    <a:pt x="93825" y="187811"/>
                  </a:lnTo>
                  <a:lnTo>
                    <a:pt x="93955" y="187843"/>
                  </a:lnTo>
                  <a:lnTo>
                    <a:pt x="94084" y="187876"/>
                  </a:lnTo>
                  <a:lnTo>
                    <a:pt x="94214" y="187876"/>
                  </a:lnTo>
                  <a:lnTo>
                    <a:pt x="94344" y="187843"/>
                  </a:lnTo>
                  <a:lnTo>
                    <a:pt x="94473" y="187779"/>
                  </a:lnTo>
                  <a:lnTo>
                    <a:pt x="94570" y="187714"/>
                  </a:lnTo>
                  <a:lnTo>
                    <a:pt x="94668" y="187617"/>
                  </a:lnTo>
                  <a:lnTo>
                    <a:pt x="94732" y="187520"/>
                  </a:lnTo>
                  <a:lnTo>
                    <a:pt x="94797" y="187390"/>
                  </a:lnTo>
                  <a:lnTo>
                    <a:pt x="94797" y="187260"/>
                  </a:lnTo>
                  <a:lnTo>
                    <a:pt x="94765" y="187098"/>
                  </a:lnTo>
                  <a:lnTo>
                    <a:pt x="94214" y="184668"/>
                  </a:lnTo>
                  <a:lnTo>
                    <a:pt x="93598" y="182239"/>
                  </a:lnTo>
                  <a:lnTo>
                    <a:pt x="92918" y="179874"/>
                  </a:lnTo>
                  <a:lnTo>
                    <a:pt x="92173" y="177509"/>
                  </a:lnTo>
                  <a:lnTo>
                    <a:pt x="91395" y="175143"/>
                  </a:lnTo>
                  <a:lnTo>
                    <a:pt x="90521" y="172843"/>
                  </a:lnTo>
                  <a:lnTo>
                    <a:pt x="89646" y="170543"/>
                  </a:lnTo>
                  <a:lnTo>
                    <a:pt x="88674" y="168275"/>
                  </a:lnTo>
                  <a:lnTo>
                    <a:pt x="87670" y="166040"/>
                  </a:lnTo>
                  <a:lnTo>
                    <a:pt x="86633" y="163804"/>
                  </a:lnTo>
                  <a:lnTo>
                    <a:pt x="85531" y="161601"/>
                  </a:lnTo>
                  <a:lnTo>
                    <a:pt x="84397" y="159430"/>
                  </a:lnTo>
                  <a:lnTo>
                    <a:pt x="83199" y="157260"/>
                  </a:lnTo>
                  <a:lnTo>
                    <a:pt x="81968" y="155154"/>
                  </a:lnTo>
                  <a:lnTo>
                    <a:pt x="80704" y="153048"/>
                  </a:lnTo>
                  <a:lnTo>
                    <a:pt x="79376" y="150975"/>
                  </a:lnTo>
                  <a:lnTo>
                    <a:pt x="78015" y="148901"/>
                  </a:lnTo>
                  <a:lnTo>
                    <a:pt x="76622" y="146892"/>
                  </a:lnTo>
                  <a:lnTo>
                    <a:pt x="75164" y="144884"/>
                  </a:lnTo>
                  <a:lnTo>
                    <a:pt x="73706" y="142908"/>
                  </a:lnTo>
                  <a:lnTo>
                    <a:pt x="72183" y="140931"/>
                  </a:lnTo>
                  <a:lnTo>
                    <a:pt x="70661" y="139020"/>
                  </a:lnTo>
                  <a:lnTo>
                    <a:pt x="69073" y="137108"/>
                  </a:lnTo>
                  <a:lnTo>
                    <a:pt x="67453" y="135229"/>
                  </a:lnTo>
                  <a:lnTo>
                    <a:pt x="65833" y="133383"/>
                  </a:lnTo>
                  <a:lnTo>
                    <a:pt x="64149" y="131536"/>
                  </a:lnTo>
                  <a:lnTo>
                    <a:pt x="62464" y="129754"/>
                  </a:lnTo>
                  <a:lnTo>
                    <a:pt x="60747" y="127972"/>
                  </a:lnTo>
                  <a:lnTo>
                    <a:pt x="58997" y="126223"/>
                  </a:lnTo>
                  <a:lnTo>
                    <a:pt x="57216" y="124473"/>
                  </a:lnTo>
                  <a:lnTo>
                    <a:pt x="55434" y="122788"/>
                  </a:lnTo>
                  <a:lnTo>
                    <a:pt x="53619" y="121104"/>
                  </a:lnTo>
                  <a:lnTo>
                    <a:pt x="52583" y="120197"/>
                  </a:lnTo>
                  <a:lnTo>
                    <a:pt x="51514" y="119289"/>
                  </a:lnTo>
                  <a:lnTo>
                    <a:pt x="49375" y="117508"/>
                  </a:lnTo>
                  <a:lnTo>
                    <a:pt x="45002" y="113976"/>
                  </a:lnTo>
                  <a:lnTo>
                    <a:pt x="42863" y="112227"/>
                  </a:lnTo>
                  <a:lnTo>
                    <a:pt x="41794" y="111320"/>
                  </a:lnTo>
                  <a:lnTo>
                    <a:pt x="40725" y="110380"/>
                  </a:lnTo>
                  <a:lnTo>
                    <a:pt x="39688" y="109473"/>
                  </a:lnTo>
                  <a:lnTo>
                    <a:pt x="38684" y="108501"/>
                  </a:lnTo>
                  <a:lnTo>
                    <a:pt x="37712" y="107529"/>
                  </a:lnTo>
                  <a:lnTo>
                    <a:pt x="36740" y="106525"/>
                  </a:lnTo>
                  <a:lnTo>
                    <a:pt x="36254" y="105941"/>
                  </a:lnTo>
                  <a:lnTo>
                    <a:pt x="35768" y="105391"/>
                  </a:lnTo>
                  <a:lnTo>
                    <a:pt x="35282" y="104775"/>
                  </a:lnTo>
                  <a:lnTo>
                    <a:pt x="34829" y="104192"/>
                  </a:lnTo>
                  <a:lnTo>
                    <a:pt x="34407" y="103576"/>
                  </a:lnTo>
                  <a:lnTo>
                    <a:pt x="33986" y="102961"/>
                  </a:lnTo>
                  <a:lnTo>
                    <a:pt x="33209" y="101730"/>
                  </a:lnTo>
                  <a:lnTo>
                    <a:pt x="32496" y="100434"/>
                  </a:lnTo>
                  <a:lnTo>
                    <a:pt x="31848" y="99105"/>
                  </a:lnTo>
                  <a:lnTo>
                    <a:pt x="31265" y="97777"/>
                  </a:lnTo>
                  <a:lnTo>
                    <a:pt x="30747" y="96416"/>
                  </a:lnTo>
                  <a:lnTo>
                    <a:pt x="30293" y="95023"/>
                  </a:lnTo>
                  <a:lnTo>
                    <a:pt x="29872" y="93598"/>
                  </a:lnTo>
                  <a:lnTo>
                    <a:pt x="29515" y="92172"/>
                  </a:lnTo>
                  <a:lnTo>
                    <a:pt x="29191" y="90747"/>
                  </a:lnTo>
                  <a:lnTo>
                    <a:pt x="28900" y="89289"/>
                  </a:lnTo>
                  <a:lnTo>
                    <a:pt x="28673" y="87799"/>
                  </a:lnTo>
                  <a:lnTo>
                    <a:pt x="28446" y="86308"/>
                  </a:lnTo>
                  <a:lnTo>
                    <a:pt x="28284" y="84818"/>
                  </a:lnTo>
                  <a:lnTo>
                    <a:pt x="28025" y="82194"/>
                  </a:lnTo>
                  <a:lnTo>
                    <a:pt x="27798" y="79570"/>
                  </a:lnTo>
                  <a:lnTo>
                    <a:pt x="27377" y="74353"/>
                  </a:lnTo>
                  <a:lnTo>
                    <a:pt x="26988" y="69170"/>
                  </a:lnTo>
                  <a:lnTo>
                    <a:pt x="26794" y="66578"/>
                  </a:lnTo>
                  <a:lnTo>
                    <a:pt x="26567" y="63986"/>
                  </a:lnTo>
                  <a:lnTo>
                    <a:pt x="26308" y="61394"/>
                  </a:lnTo>
                  <a:lnTo>
                    <a:pt x="26016" y="58835"/>
                  </a:lnTo>
                  <a:lnTo>
                    <a:pt x="25660" y="56243"/>
                  </a:lnTo>
                  <a:lnTo>
                    <a:pt x="25271" y="53651"/>
                  </a:lnTo>
                  <a:lnTo>
                    <a:pt x="24818" y="51092"/>
                  </a:lnTo>
                  <a:lnTo>
                    <a:pt x="24299" y="48500"/>
                  </a:lnTo>
                  <a:lnTo>
                    <a:pt x="24040" y="47236"/>
                  </a:lnTo>
                  <a:lnTo>
                    <a:pt x="23716" y="45940"/>
                  </a:lnTo>
                  <a:lnTo>
                    <a:pt x="23392" y="44645"/>
                  </a:lnTo>
                  <a:lnTo>
                    <a:pt x="23036" y="43349"/>
                  </a:lnTo>
                  <a:lnTo>
                    <a:pt x="22193" y="40433"/>
                  </a:lnTo>
                  <a:lnTo>
                    <a:pt x="21254" y="37549"/>
                  </a:lnTo>
                  <a:lnTo>
                    <a:pt x="20250" y="34666"/>
                  </a:lnTo>
                  <a:lnTo>
                    <a:pt x="19213" y="31815"/>
                  </a:lnTo>
                  <a:lnTo>
                    <a:pt x="18047" y="29029"/>
                  </a:lnTo>
                  <a:lnTo>
                    <a:pt x="16848" y="26242"/>
                  </a:lnTo>
                  <a:lnTo>
                    <a:pt x="15584" y="23489"/>
                  </a:lnTo>
                  <a:lnTo>
                    <a:pt x="14256" y="20767"/>
                  </a:lnTo>
                  <a:lnTo>
                    <a:pt x="12863" y="18078"/>
                  </a:lnTo>
                  <a:lnTo>
                    <a:pt x="11373" y="15422"/>
                  </a:lnTo>
                  <a:lnTo>
                    <a:pt x="9850" y="12797"/>
                  </a:lnTo>
                  <a:lnTo>
                    <a:pt x="8262" y="10238"/>
                  </a:lnTo>
                  <a:lnTo>
                    <a:pt x="6610" y="7678"/>
                  </a:lnTo>
                  <a:lnTo>
                    <a:pt x="4893" y="5184"/>
                  </a:lnTo>
                  <a:lnTo>
                    <a:pt x="3111" y="2722"/>
                  </a:lnTo>
                  <a:lnTo>
                    <a:pt x="1264" y="292"/>
                  </a:lnTo>
                  <a:lnTo>
                    <a:pt x="1167" y="162"/>
                  </a:lnTo>
                  <a:lnTo>
                    <a:pt x="1038" y="97"/>
                  </a:lnTo>
                  <a:lnTo>
                    <a:pt x="908" y="33"/>
                  </a:lnTo>
                  <a:lnTo>
                    <a:pt x="77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4" name="Google Shape;244;p22"/>
          <p:cNvGrpSpPr/>
          <p:nvPr/>
        </p:nvGrpSpPr>
        <p:grpSpPr>
          <a:xfrm flipH="1" rot="-6042459">
            <a:off x="7843862" y="-842722"/>
            <a:ext cx="2500356" cy="2764434"/>
            <a:chOff x="1256625" y="2684150"/>
            <a:chExt cx="2500325" cy="2764400"/>
          </a:xfrm>
        </p:grpSpPr>
        <p:sp>
          <p:nvSpPr>
            <p:cNvPr id="245" name="Google Shape;245;p22"/>
            <p:cNvSpPr/>
            <p:nvPr/>
          </p:nvSpPr>
          <p:spPr>
            <a:xfrm>
              <a:off x="1256625" y="2684150"/>
              <a:ext cx="2500325" cy="2654225"/>
            </a:xfrm>
            <a:custGeom>
              <a:rect b="b" l="l" r="r" t="t"/>
              <a:pathLst>
                <a:path extrusionOk="0" h="106169" w="100013">
                  <a:moveTo>
                    <a:pt x="616" y="1"/>
                  </a:moveTo>
                  <a:lnTo>
                    <a:pt x="487" y="66"/>
                  </a:lnTo>
                  <a:lnTo>
                    <a:pt x="357" y="130"/>
                  </a:lnTo>
                  <a:lnTo>
                    <a:pt x="260" y="195"/>
                  </a:lnTo>
                  <a:lnTo>
                    <a:pt x="163" y="292"/>
                  </a:lnTo>
                  <a:lnTo>
                    <a:pt x="98" y="422"/>
                  </a:lnTo>
                  <a:lnTo>
                    <a:pt x="33" y="552"/>
                  </a:lnTo>
                  <a:lnTo>
                    <a:pt x="1" y="681"/>
                  </a:lnTo>
                  <a:lnTo>
                    <a:pt x="1" y="811"/>
                  </a:lnTo>
                  <a:lnTo>
                    <a:pt x="33" y="940"/>
                  </a:lnTo>
                  <a:lnTo>
                    <a:pt x="65" y="1070"/>
                  </a:lnTo>
                  <a:lnTo>
                    <a:pt x="163" y="1167"/>
                  </a:lnTo>
                  <a:lnTo>
                    <a:pt x="292" y="1297"/>
                  </a:lnTo>
                  <a:lnTo>
                    <a:pt x="2236" y="2755"/>
                  </a:lnTo>
                  <a:lnTo>
                    <a:pt x="4212" y="4213"/>
                  </a:lnTo>
                  <a:lnTo>
                    <a:pt x="6221" y="5638"/>
                  </a:lnTo>
                  <a:lnTo>
                    <a:pt x="8230" y="7064"/>
                  </a:lnTo>
                  <a:lnTo>
                    <a:pt x="10271" y="8424"/>
                  </a:lnTo>
                  <a:lnTo>
                    <a:pt x="12312" y="9785"/>
                  </a:lnTo>
                  <a:lnTo>
                    <a:pt x="14385" y="11113"/>
                  </a:lnTo>
                  <a:lnTo>
                    <a:pt x="16459" y="12409"/>
                  </a:lnTo>
                  <a:lnTo>
                    <a:pt x="18532" y="13705"/>
                  </a:lnTo>
                  <a:lnTo>
                    <a:pt x="20670" y="14969"/>
                  </a:lnTo>
                  <a:lnTo>
                    <a:pt x="22776" y="16200"/>
                  </a:lnTo>
                  <a:lnTo>
                    <a:pt x="24915" y="17399"/>
                  </a:lnTo>
                  <a:lnTo>
                    <a:pt x="27085" y="18565"/>
                  </a:lnTo>
                  <a:lnTo>
                    <a:pt x="29256" y="19699"/>
                  </a:lnTo>
                  <a:lnTo>
                    <a:pt x="31427" y="20833"/>
                  </a:lnTo>
                  <a:lnTo>
                    <a:pt x="33630" y="21934"/>
                  </a:lnTo>
                  <a:lnTo>
                    <a:pt x="34861" y="22517"/>
                  </a:lnTo>
                  <a:lnTo>
                    <a:pt x="36092" y="23068"/>
                  </a:lnTo>
                  <a:lnTo>
                    <a:pt x="38619" y="24170"/>
                  </a:lnTo>
                  <a:lnTo>
                    <a:pt x="41178" y="25271"/>
                  </a:lnTo>
                  <a:lnTo>
                    <a:pt x="42409" y="25854"/>
                  </a:lnTo>
                  <a:lnTo>
                    <a:pt x="43641" y="26470"/>
                  </a:lnTo>
                  <a:lnTo>
                    <a:pt x="44872" y="27118"/>
                  </a:lnTo>
                  <a:lnTo>
                    <a:pt x="46038" y="27798"/>
                  </a:lnTo>
                  <a:lnTo>
                    <a:pt x="47140" y="28543"/>
                  </a:lnTo>
                  <a:lnTo>
                    <a:pt x="47690" y="28965"/>
                  </a:lnTo>
                  <a:lnTo>
                    <a:pt x="48241" y="29353"/>
                  </a:lnTo>
                  <a:lnTo>
                    <a:pt x="48759" y="29807"/>
                  </a:lnTo>
                  <a:lnTo>
                    <a:pt x="49245" y="30228"/>
                  </a:lnTo>
                  <a:lnTo>
                    <a:pt x="49731" y="30714"/>
                  </a:lnTo>
                  <a:lnTo>
                    <a:pt x="50217" y="31200"/>
                  </a:lnTo>
                  <a:lnTo>
                    <a:pt x="50671" y="31718"/>
                  </a:lnTo>
                  <a:lnTo>
                    <a:pt x="51092" y="32237"/>
                  </a:lnTo>
                  <a:lnTo>
                    <a:pt x="51513" y="32788"/>
                  </a:lnTo>
                  <a:lnTo>
                    <a:pt x="51902" y="33371"/>
                  </a:lnTo>
                  <a:lnTo>
                    <a:pt x="52550" y="34375"/>
                  </a:lnTo>
                  <a:lnTo>
                    <a:pt x="53166" y="35379"/>
                  </a:lnTo>
                  <a:lnTo>
                    <a:pt x="53781" y="36416"/>
                  </a:lnTo>
                  <a:lnTo>
                    <a:pt x="54364" y="37453"/>
                  </a:lnTo>
                  <a:lnTo>
                    <a:pt x="55531" y="39591"/>
                  </a:lnTo>
                  <a:lnTo>
                    <a:pt x="56600" y="41729"/>
                  </a:lnTo>
                  <a:lnTo>
                    <a:pt x="57669" y="43900"/>
                  </a:lnTo>
                  <a:lnTo>
                    <a:pt x="58738" y="46071"/>
                  </a:lnTo>
                  <a:lnTo>
                    <a:pt x="60811" y="50380"/>
                  </a:lnTo>
                  <a:lnTo>
                    <a:pt x="64505" y="58026"/>
                  </a:lnTo>
                  <a:lnTo>
                    <a:pt x="66384" y="61849"/>
                  </a:lnTo>
                  <a:lnTo>
                    <a:pt x="68295" y="65672"/>
                  </a:lnTo>
                  <a:lnTo>
                    <a:pt x="70272" y="69494"/>
                  </a:lnTo>
                  <a:lnTo>
                    <a:pt x="71276" y="71374"/>
                  </a:lnTo>
                  <a:lnTo>
                    <a:pt x="72280" y="73253"/>
                  </a:lnTo>
                  <a:lnTo>
                    <a:pt x="73317" y="75099"/>
                  </a:lnTo>
                  <a:lnTo>
                    <a:pt x="74386" y="76946"/>
                  </a:lnTo>
                  <a:lnTo>
                    <a:pt x="75455" y="78793"/>
                  </a:lnTo>
                  <a:lnTo>
                    <a:pt x="76589" y="80607"/>
                  </a:lnTo>
                  <a:lnTo>
                    <a:pt x="77691" y="82421"/>
                  </a:lnTo>
                  <a:lnTo>
                    <a:pt x="78857" y="84171"/>
                  </a:lnTo>
                  <a:lnTo>
                    <a:pt x="80056" y="85953"/>
                  </a:lnTo>
                  <a:lnTo>
                    <a:pt x="81255" y="87670"/>
                  </a:lnTo>
                  <a:lnTo>
                    <a:pt x="82518" y="89387"/>
                  </a:lnTo>
                  <a:lnTo>
                    <a:pt x="83782" y="91072"/>
                  </a:lnTo>
                  <a:lnTo>
                    <a:pt x="85110" y="92724"/>
                  </a:lnTo>
                  <a:lnTo>
                    <a:pt x="86471" y="94344"/>
                  </a:lnTo>
                  <a:lnTo>
                    <a:pt x="87864" y="95931"/>
                  </a:lnTo>
                  <a:lnTo>
                    <a:pt x="89289" y="97486"/>
                  </a:lnTo>
                  <a:lnTo>
                    <a:pt x="90780" y="99009"/>
                  </a:lnTo>
                  <a:lnTo>
                    <a:pt x="92302" y="100499"/>
                  </a:lnTo>
                  <a:lnTo>
                    <a:pt x="93857" y="101925"/>
                  </a:lnTo>
                  <a:lnTo>
                    <a:pt x="95477" y="103350"/>
                  </a:lnTo>
                  <a:lnTo>
                    <a:pt x="97162" y="104711"/>
                  </a:lnTo>
                  <a:lnTo>
                    <a:pt x="98879" y="106039"/>
                  </a:lnTo>
                  <a:lnTo>
                    <a:pt x="99009" y="106104"/>
                  </a:lnTo>
                  <a:lnTo>
                    <a:pt x="99138" y="106169"/>
                  </a:lnTo>
                  <a:lnTo>
                    <a:pt x="99430" y="106169"/>
                  </a:lnTo>
                  <a:lnTo>
                    <a:pt x="99559" y="106104"/>
                  </a:lnTo>
                  <a:lnTo>
                    <a:pt x="99657" y="106072"/>
                  </a:lnTo>
                  <a:lnTo>
                    <a:pt x="99754" y="105975"/>
                  </a:lnTo>
                  <a:lnTo>
                    <a:pt x="99851" y="105877"/>
                  </a:lnTo>
                  <a:lnTo>
                    <a:pt x="99916" y="105748"/>
                  </a:lnTo>
                  <a:lnTo>
                    <a:pt x="99981" y="105651"/>
                  </a:lnTo>
                  <a:lnTo>
                    <a:pt x="100013" y="105521"/>
                  </a:lnTo>
                  <a:lnTo>
                    <a:pt x="100013" y="105391"/>
                  </a:lnTo>
                  <a:lnTo>
                    <a:pt x="100013" y="105262"/>
                  </a:lnTo>
                  <a:lnTo>
                    <a:pt x="99948" y="105132"/>
                  </a:lnTo>
                  <a:lnTo>
                    <a:pt x="99851" y="105003"/>
                  </a:lnTo>
                  <a:lnTo>
                    <a:pt x="99754" y="104905"/>
                  </a:lnTo>
                  <a:lnTo>
                    <a:pt x="98814" y="104193"/>
                  </a:lnTo>
                  <a:lnTo>
                    <a:pt x="97875" y="103448"/>
                  </a:lnTo>
                  <a:lnTo>
                    <a:pt x="96093" y="101990"/>
                  </a:lnTo>
                  <a:lnTo>
                    <a:pt x="94376" y="100467"/>
                  </a:lnTo>
                  <a:lnTo>
                    <a:pt x="92691" y="98879"/>
                  </a:lnTo>
                  <a:lnTo>
                    <a:pt x="91071" y="97260"/>
                  </a:lnTo>
                  <a:lnTo>
                    <a:pt x="89516" y="95607"/>
                  </a:lnTo>
                  <a:lnTo>
                    <a:pt x="87993" y="93923"/>
                  </a:lnTo>
                  <a:lnTo>
                    <a:pt x="86503" y="92173"/>
                  </a:lnTo>
                  <a:lnTo>
                    <a:pt x="85078" y="90424"/>
                  </a:lnTo>
                  <a:lnTo>
                    <a:pt x="83717" y="88609"/>
                  </a:lnTo>
                  <a:lnTo>
                    <a:pt x="82356" y="86763"/>
                  </a:lnTo>
                  <a:lnTo>
                    <a:pt x="81060" y="84916"/>
                  </a:lnTo>
                  <a:lnTo>
                    <a:pt x="79764" y="83004"/>
                  </a:lnTo>
                  <a:lnTo>
                    <a:pt x="78533" y="81093"/>
                  </a:lnTo>
                  <a:lnTo>
                    <a:pt x="77334" y="79149"/>
                  </a:lnTo>
                  <a:lnTo>
                    <a:pt x="76168" y="77173"/>
                  </a:lnTo>
                  <a:lnTo>
                    <a:pt x="75002" y="75197"/>
                  </a:lnTo>
                  <a:lnTo>
                    <a:pt x="73868" y="73188"/>
                  </a:lnTo>
                  <a:lnTo>
                    <a:pt x="72766" y="71179"/>
                  </a:lnTo>
                  <a:lnTo>
                    <a:pt x="71697" y="69170"/>
                  </a:lnTo>
                  <a:lnTo>
                    <a:pt x="69591" y="65056"/>
                  </a:lnTo>
                  <a:lnTo>
                    <a:pt x="67518" y="60941"/>
                  </a:lnTo>
                  <a:lnTo>
                    <a:pt x="65509" y="56794"/>
                  </a:lnTo>
                  <a:lnTo>
                    <a:pt x="63500" y="52680"/>
                  </a:lnTo>
                  <a:lnTo>
                    <a:pt x="61492" y="48533"/>
                  </a:lnTo>
                  <a:lnTo>
                    <a:pt x="59483" y="44451"/>
                  </a:lnTo>
                  <a:lnTo>
                    <a:pt x="58576" y="42637"/>
                  </a:lnTo>
                  <a:lnTo>
                    <a:pt x="57701" y="40790"/>
                  </a:lnTo>
                  <a:lnTo>
                    <a:pt x="56762" y="38878"/>
                  </a:lnTo>
                  <a:lnTo>
                    <a:pt x="55822" y="36999"/>
                  </a:lnTo>
                  <a:lnTo>
                    <a:pt x="55304" y="36060"/>
                  </a:lnTo>
                  <a:lnTo>
                    <a:pt x="54818" y="35153"/>
                  </a:lnTo>
                  <a:lnTo>
                    <a:pt x="54267" y="34245"/>
                  </a:lnTo>
                  <a:lnTo>
                    <a:pt x="53716" y="33338"/>
                  </a:lnTo>
                  <a:lnTo>
                    <a:pt x="53166" y="32496"/>
                  </a:lnTo>
                  <a:lnTo>
                    <a:pt x="52550" y="31654"/>
                  </a:lnTo>
                  <a:lnTo>
                    <a:pt x="51934" y="30844"/>
                  </a:lnTo>
                  <a:lnTo>
                    <a:pt x="51286" y="30066"/>
                  </a:lnTo>
                  <a:lnTo>
                    <a:pt x="50574" y="29321"/>
                  </a:lnTo>
                  <a:lnTo>
                    <a:pt x="49829" y="28641"/>
                  </a:lnTo>
                  <a:lnTo>
                    <a:pt x="49051" y="27993"/>
                  </a:lnTo>
                  <a:lnTo>
                    <a:pt x="48241" y="27410"/>
                  </a:lnTo>
                  <a:lnTo>
                    <a:pt x="47399" y="26826"/>
                  </a:lnTo>
                  <a:lnTo>
                    <a:pt x="46524" y="26308"/>
                  </a:lnTo>
                  <a:lnTo>
                    <a:pt x="45649" y="25822"/>
                  </a:lnTo>
                  <a:lnTo>
                    <a:pt x="44710" y="25368"/>
                  </a:lnTo>
                  <a:lnTo>
                    <a:pt x="43803" y="24915"/>
                  </a:lnTo>
                  <a:lnTo>
                    <a:pt x="42863" y="24494"/>
                  </a:lnTo>
                  <a:lnTo>
                    <a:pt x="40984" y="23684"/>
                  </a:lnTo>
                  <a:lnTo>
                    <a:pt x="39105" y="22906"/>
                  </a:lnTo>
                  <a:lnTo>
                    <a:pt x="37258" y="22064"/>
                  </a:lnTo>
                  <a:lnTo>
                    <a:pt x="34861" y="20930"/>
                  </a:lnTo>
                  <a:lnTo>
                    <a:pt x="32496" y="19764"/>
                  </a:lnTo>
                  <a:lnTo>
                    <a:pt x="30131" y="18565"/>
                  </a:lnTo>
                  <a:lnTo>
                    <a:pt x="27798" y="17334"/>
                  </a:lnTo>
                  <a:lnTo>
                    <a:pt x="25465" y="16070"/>
                  </a:lnTo>
                  <a:lnTo>
                    <a:pt x="23165" y="14774"/>
                  </a:lnTo>
                  <a:lnTo>
                    <a:pt x="20897" y="13446"/>
                  </a:lnTo>
                  <a:lnTo>
                    <a:pt x="18629" y="12085"/>
                  </a:lnTo>
                  <a:lnTo>
                    <a:pt x="16362" y="10692"/>
                  </a:lnTo>
                  <a:lnTo>
                    <a:pt x="14158" y="9267"/>
                  </a:lnTo>
                  <a:lnTo>
                    <a:pt x="11923" y="7809"/>
                  </a:lnTo>
                  <a:lnTo>
                    <a:pt x="9752" y="6351"/>
                  </a:lnTo>
                  <a:lnTo>
                    <a:pt x="7549" y="4828"/>
                  </a:lnTo>
                  <a:lnTo>
                    <a:pt x="5411" y="3305"/>
                  </a:lnTo>
                  <a:lnTo>
                    <a:pt x="3273" y="1750"/>
                  </a:lnTo>
                  <a:lnTo>
                    <a:pt x="1167" y="163"/>
                  </a:lnTo>
                  <a:lnTo>
                    <a:pt x="1005" y="66"/>
                  </a:lnTo>
                  <a:lnTo>
                    <a:pt x="875" y="33"/>
                  </a:lnTo>
                  <a:lnTo>
                    <a:pt x="7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46" name="Google Shape;246;p22"/>
            <p:cNvSpPr/>
            <p:nvPr/>
          </p:nvSpPr>
          <p:spPr>
            <a:xfrm>
              <a:off x="1404850" y="3253550"/>
              <a:ext cx="1905825" cy="2187700"/>
            </a:xfrm>
            <a:custGeom>
              <a:rect b="b" l="l" r="r" t="t"/>
              <a:pathLst>
                <a:path extrusionOk="0" h="87508" w="76233">
                  <a:moveTo>
                    <a:pt x="616" y="1"/>
                  </a:moveTo>
                  <a:lnTo>
                    <a:pt x="486" y="33"/>
                  </a:lnTo>
                  <a:lnTo>
                    <a:pt x="357" y="65"/>
                  </a:lnTo>
                  <a:lnTo>
                    <a:pt x="260" y="130"/>
                  </a:lnTo>
                  <a:lnTo>
                    <a:pt x="162" y="227"/>
                  </a:lnTo>
                  <a:lnTo>
                    <a:pt x="98" y="325"/>
                  </a:lnTo>
                  <a:lnTo>
                    <a:pt x="33" y="454"/>
                  </a:lnTo>
                  <a:lnTo>
                    <a:pt x="33" y="584"/>
                  </a:lnTo>
                  <a:lnTo>
                    <a:pt x="0" y="713"/>
                  </a:lnTo>
                  <a:lnTo>
                    <a:pt x="33" y="843"/>
                  </a:lnTo>
                  <a:lnTo>
                    <a:pt x="65" y="973"/>
                  </a:lnTo>
                  <a:lnTo>
                    <a:pt x="130" y="1102"/>
                  </a:lnTo>
                  <a:lnTo>
                    <a:pt x="195" y="1232"/>
                  </a:lnTo>
                  <a:lnTo>
                    <a:pt x="292" y="1329"/>
                  </a:lnTo>
                  <a:lnTo>
                    <a:pt x="422" y="1394"/>
                  </a:lnTo>
                  <a:lnTo>
                    <a:pt x="584" y="1459"/>
                  </a:lnTo>
                  <a:lnTo>
                    <a:pt x="3985" y="2366"/>
                  </a:lnTo>
                  <a:lnTo>
                    <a:pt x="7387" y="3273"/>
                  </a:lnTo>
                  <a:lnTo>
                    <a:pt x="10757" y="4277"/>
                  </a:lnTo>
                  <a:lnTo>
                    <a:pt x="12441" y="4796"/>
                  </a:lnTo>
                  <a:lnTo>
                    <a:pt x="14126" y="5346"/>
                  </a:lnTo>
                  <a:lnTo>
                    <a:pt x="15811" y="5929"/>
                  </a:lnTo>
                  <a:lnTo>
                    <a:pt x="17463" y="6545"/>
                  </a:lnTo>
                  <a:lnTo>
                    <a:pt x="19083" y="7161"/>
                  </a:lnTo>
                  <a:lnTo>
                    <a:pt x="20735" y="7841"/>
                  </a:lnTo>
                  <a:lnTo>
                    <a:pt x="22323" y="8554"/>
                  </a:lnTo>
                  <a:lnTo>
                    <a:pt x="23910" y="9299"/>
                  </a:lnTo>
                  <a:lnTo>
                    <a:pt x="25498" y="10076"/>
                  </a:lnTo>
                  <a:lnTo>
                    <a:pt x="27053" y="10919"/>
                  </a:lnTo>
                  <a:lnTo>
                    <a:pt x="27992" y="11469"/>
                  </a:lnTo>
                  <a:lnTo>
                    <a:pt x="28932" y="12053"/>
                  </a:lnTo>
                  <a:lnTo>
                    <a:pt x="29806" y="12636"/>
                  </a:lnTo>
                  <a:lnTo>
                    <a:pt x="30681" y="13219"/>
                  </a:lnTo>
                  <a:lnTo>
                    <a:pt x="31524" y="13835"/>
                  </a:lnTo>
                  <a:lnTo>
                    <a:pt x="32366" y="14482"/>
                  </a:lnTo>
                  <a:lnTo>
                    <a:pt x="33143" y="15130"/>
                  </a:lnTo>
                  <a:lnTo>
                    <a:pt x="33921" y="15778"/>
                  </a:lnTo>
                  <a:lnTo>
                    <a:pt x="34666" y="16459"/>
                  </a:lnTo>
                  <a:lnTo>
                    <a:pt x="35411" y="17172"/>
                  </a:lnTo>
                  <a:lnTo>
                    <a:pt x="36092" y="17884"/>
                  </a:lnTo>
                  <a:lnTo>
                    <a:pt x="36804" y="18597"/>
                  </a:lnTo>
                  <a:lnTo>
                    <a:pt x="37452" y="19342"/>
                  </a:lnTo>
                  <a:lnTo>
                    <a:pt x="38100" y="20120"/>
                  </a:lnTo>
                  <a:lnTo>
                    <a:pt x="38716" y="20897"/>
                  </a:lnTo>
                  <a:lnTo>
                    <a:pt x="39331" y="21675"/>
                  </a:lnTo>
                  <a:lnTo>
                    <a:pt x="39915" y="22485"/>
                  </a:lnTo>
                  <a:lnTo>
                    <a:pt x="40498" y="23295"/>
                  </a:lnTo>
                  <a:lnTo>
                    <a:pt x="41049" y="24137"/>
                  </a:lnTo>
                  <a:lnTo>
                    <a:pt x="41599" y="24979"/>
                  </a:lnTo>
                  <a:lnTo>
                    <a:pt x="42118" y="25854"/>
                  </a:lnTo>
                  <a:lnTo>
                    <a:pt x="42604" y="26729"/>
                  </a:lnTo>
                  <a:lnTo>
                    <a:pt x="43576" y="28511"/>
                  </a:lnTo>
                  <a:lnTo>
                    <a:pt x="44483" y="30357"/>
                  </a:lnTo>
                  <a:lnTo>
                    <a:pt x="45357" y="32269"/>
                  </a:lnTo>
                  <a:lnTo>
                    <a:pt x="46167" y="34213"/>
                  </a:lnTo>
                  <a:lnTo>
                    <a:pt x="46945" y="36222"/>
                  </a:lnTo>
                  <a:lnTo>
                    <a:pt x="49537" y="43122"/>
                  </a:lnTo>
                  <a:lnTo>
                    <a:pt x="50865" y="46556"/>
                  </a:lnTo>
                  <a:lnTo>
                    <a:pt x="52193" y="49991"/>
                  </a:lnTo>
                  <a:lnTo>
                    <a:pt x="53619" y="53425"/>
                  </a:lnTo>
                  <a:lnTo>
                    <a:pt x="55044" y="56794"/>
                  </a:lnTo>
                  <a:lnTo>
                    <a:pt x="55822" y="58479"/>
                  </a:lnTo>
                  <a:lnTo>
                    <a:pt x="56567" y="60131"/>
                  </a:lnTo>
                  <a:lnTo>
                    <a:pt x="57377" y="61816"/>
                  </a:lnTo>
                  <a:lnTo>
                    <a:pt x="58187" y="63436"/>
                  </a:lnTo>
                  <a:lnTo>
                    <a:pt x="58997" y="65088"/>
                  </a:lnTo>
                  <a:lnTo>
                    <a:pt x="59872" y="66708"/>
                  </a:lnTo>
                  <a:lnTo>
                    <a:pt x="60746" y="68296"/>
                  </a:lnTo>
                  <a:lnTo>
                    <a:pt x="61654" y="69883"/>
                  </a:lnTo>
                  <a:lnTo>
                    <a:pt x="62593" y="71438"/>
                  </a:lnTo>
                  <a:lnTo>
                    <a:pt x="63565" y="72993"/>
                  </a:lnTo>
                  <a:lnTo>
                    <a:pt x="64537" y="74548"/>
                  </a:lnTo>
                  <a:lnTo>
                    <a:pt x="65574" y="76039"/>
                  </a:lnTo>
                  <a:lnTo>
                    <a:pt x="66643" y="77529"/>
                  </a:lnTo>
                  <a:lnTo>
                    <a:pt x="67744" y="79019"/>
                  </a:lnTo>
                  <a:lnTo>
                    <a:pt x="68878" y="80445"/>
                  </a:lnTo>
                  <a:lnTo>
                    <a:pt x="70045" y="81870"/>
                  </a:lnTo>
                  <a:lnTo>
                    <a:pt x="71243" y="83263"/>
                  </a:lnTo>
                  <a:lnTo>
                    <a:pt x="72507" y="84656"/>
                  </a:lnTo>
                  <a:lnTo>
                    <a:pt x="73803" y="85985"/>
                  </a:lnTo>
                  <a:lnTo>
                    <a:pt x="75131" y="87313"/>
                  </a:lnTo>
                  <a:lnTo>
                    <a:pt x="75261" y="87410"/>
                  </a:lnTo>
                  <a:lnTo>
                    <a:pt x="75390" y="87475"/>
                  </a:lnTo>
                  <a:lnTo>
                    <a:pt x="75520" y="87507"/>
                  </a:lnTo>
                  <a:lnTo>
                    <a:pt x="75650" y="87507"/>
                  </a:lnTo>
                  <a:lnTo>
                    <a:pt x="75747" y="87443"/>
                  </a:lnTo>
                  <a:lnTo>
                    <a:pt x="75876" y="87410"/>
                  </a:lnTo>
                  <a:lnTo>
                    <a:pt x="75974" y="87313"/>
                  </a:lnTo>
                  <a:lnTo>
                    <a:pt x="76071" y="87216"/>
                  </a:lnTo>
                  <a:lnTo>
                    <a:pt x="76136" y="87119"/>
                  </a:lnTo>
                  <a:lnTo>
                    <a:pt x="76200" y="86989"/>
                  </a:lnTo>
                  <a:lnTo>
                    <a:pt x="76233" y="86860"/>
                  </a:lnTo>
                  <a:lnTo>
                    <a:pt x="76233" y="86698"/>
                  </a:lnTo>
                  <a:lnTo>
                    <a:pt x="76233" y="86568"/>
                  </a:lnTo>
                  <a:lnTo>
                    <a:pt x="76168" y="86438"/>
                  </a:lnTo>
                  <a:lnTo>
                    <a:pt x="76103" y="86309"/>
                  </a:lnTo>
                  <a:lnTo>
                    <a:pt x="76006" y="86179"/>
                  </a:lnTo>
                  <a:lnTo>
                    <a:pt x="74451" y="84624"/>
                  </a:lnTo>
                  <a:lnTo>
                    <a:pt x="72961" y="83037"/>
                  </a:lnTo>
                  <a:lnTo>
                    <a:pt x="71503" y="81417"/>
                  </a:lnTo>
                  <a:lnTo>
                    <a:pt x="70109" y="79764"/>
                  </a:lnTo>
                  <a:lnTo>
                    <a:pt x="68781" y="78080"/>
                  </a:lnTo>
                  <a:lnTo>
                    <a:pt x="67485" y="76330"/>
                  </a:lnTo>
                  <a:lnTo>
                    <a:pt x="66254" y="74581"/>
                  </a:lnTo>
                  <a:lnTo>
                    <a:pt x="65055" y="72766"/>
                  </a:lnTo>
                  <a:lnTo>
                    <a:pt x="63889" y="70952"/>
                  </a:lnTo>
                  <a:lnTo>
                    <a:pt x="62788" y="69073"/>
                  </a:lnTo>
                  <a:lnTo>
                    <a:pt x="61686" y="67194"/>
                  </a:lnTo>
                  <a:lnTo>
                    <a:pt x="60649" y="65315"/>
                  </a:lnTo>
                  <a:lnTo>
                    <a:pt x="59645" y="63371"/>
                  </a:lnTo>
                  <a:lnTo>
                    <a:pt x="58673" y="61427"/>
                  </a:lnTo>
                  <a:lnTo>
                    <a:pt x="57733" y="59483"/>
                  </a:lnTo>
                  <a:lnTo>
                    <a:pt x="56826" y="57475"/>
                  </a:lnTo>
                  <a:lnTo>
                    <a:pt x="56016" y="55596"/>
                  </a:lnTo>
                  <a:lnTo>
                    <a:pt x="55206" y="53652"/>
                  </a:lnTo>
                  <a:lnTo>
                    <a:pt x="54429" y="51708"/>
                  </a:lnTo>
                  <a:lnTo>
                    <a:pt x="53684" y="49764"/>
                  </a:lnTo>
                  <a:lnTo>
                    <a:pt x="52258" y="45844"/>
                  </a:lnTo>
                  <a:lnTo>
                    <a:pt x="50833" y="41924"/>
                  </a:lnTo>
                  <a:lnTo>
                    <a:pt x="49375" y="38003"/>
                  </a:lnTo>
                  <a:lnTo>
                    <a:pt x="48630" y="36027"/>
                  </a:lnTo>
                  <a:lnTo>
                    <a:pt x="47852" y="34116"/>
                  </a:lnTo>
                  <a:lnTo>
                    <a:pt x="47042" y="32172"/>
                  </a:lnTo>
                  <a:lnTo>
                    <a:pt x="46200" y="30293"/>
                  </a:lnTo>
                  <a:lnTo>
                    <a:pt x="45325" y="28381"/>
                  </a:lnTo>
                  <a:lnTo>
                    <a:pt x="44386" y="26535"/>
                  </a:lnTo>
                  <a:lnTo>
                    <a:pt x="43997" y="25757"/>
                  </a:lnTo>
                  <a:lnTo>
                    <a:pt x="43576" y="25012"/>
                  </a:lnTo>
                  <a:lnTo>
                    <a:pt x="43122" y="24267"/>
                  </a:lnTo>
                  <a:lnTo>
                    <a:pt x="42668" y="23554"/>
                  </a:lnTo>
                  <a:lnTo>
                    <a:pt x="41729" y="22161"/>
                  </a:lnTo>
                  <a:lnTo>
                    <a:pt x="40757" y="20800"/>
                  </a:lnTo>
                  <a:lnTo>
                    <a:pt x="39720" y="19537"/>
                  </a:lnTo>
                  <a:lnTo>
                    <a:pt x="38651" y="18305"/>
                  </a:lnTo>
                  <a:lnTo>
                    <a:pt x="37517" y="17139"/>
                  </a:lnTo>
                  <a:lnTo>
                    <a:pt x="36351" y="16005"/>
                  </a:lnTo>
                  <a:lnTo>
                    <a:pt x="35120" y="14936"/>
                  </a:lnTo>
                  <a:lnTo>
                    <a:pt x="33889" y="13932"/>
                  </a:lnTo>
                  <a:lnTo>
                    <a:pt x="32593" y="12960"/>
                  </a:lnTo>
                  <a:lnTo>
                    <a:pt x="31297" y="12020"/>
                  </a:lnTo>
                  <a:lnTo>
                    <a:pt x="29936" y="11146"/>
                  </a:lnTo>
                  <a:lnTo>
                    <a:pt x="28543" y="10303"/>
                  </a:lnTo>
                  <a:lnTo>
                    <a:pt x="27150" y="9493"/>
                  </a:lnTo>
                  <a:lnTo>
                    <a:pt x="25692" y="8716"/>
                  </a:lnTo>
                  <a:lnTo>
                    <a:pt x="24234" y="7971"/>
                  </a:lnTo>
                  <a:lnTo>
                    <a:pt x="22744" y="7290"/>
                  </a:lnTo>
                  <a:lnTo>
                    <a:pt x="21253" y="6610"/>
                  </a:lnTo>
                  <a:lnTo>
                    <a:pt x="19731" y="5962"/>
                  </a:lnTo>
                  <a:lnTo>
                    <a:pt x="18208" y="5379"/>
                  </a:lnTo>
                  <a:lnTo>
                    <a:pt x="16653" y="4796"/>
                  </a:lnTo>
                  <a:lnTo>
                    <a:pt x="15065" y="4245"/>
                  </a:lnTo>
                  <a:lnTo>
                    <a:pt x="13510" y="3694"/>
                  </a:lnTo>
                  <a:lnTo>
                    <a:pt x="11923" y="3176"/>
                  </a:lnTo>
                  <a:lnTo>
                    <a:pt x="10335" y="2690"/>
                  </a:lnTo>
                  <a:lnTo>
                    <a:pt x="7160" y="1750"/>
                  </a:lnTo>
                  <a:lnTo>
                    <a:pt x="3953" y="875"/>
                  </a:lnTo>
                  <a:lnTo>
                    <a:pt x="778" y="33"/>
                  </a:lnTo>
                  <a:lnTo>
                    <a:pt x="61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47" name="Google Shape;247;p22"/>
            <p:cNvSpPr/>
            <p:nvPr/>
          </p:nvSpPr>
          <p:spPr>
            <a:xfrm>
              <a:off x="1600050" y="3595350"/>
              <a:ext cx="1133125" cy="1853200"/>
            </a:xfrm>
            <a:custGeom>
              <a:rect b="b" l="l" r="r" t="t"/>
              <a:pathLst>
                <a:path extrusionOk="0" h="74128" w="45325">
                  <a:moveTo>
                    <a:pt x="454" y="1"/>
                  </a:moveTo>
                  <a:lnTo>
                    <a:pt x="324" y="33"/>
                  </a:lnTo>
                  <a:lnTo>
                    <a:pt x="227" y="130"/>
                  </a:lnTo>
                  <a:lnTo>
                    <a:pt x="130" y="195"/>
                  </a:lnTo>
                  <a:lnTo>
                    <a:pt x="65" y="325"/>
                  </a:lnTo>
                  <a:lnTo>
                    <a:pt x="33" y="422"/>
                  </a:lnTo>
                  <a:lnTo>
                    <a:pt x="0" y="584"/>
                  </a:lnTo>
                  <a:lnTo>
                    <a:pt x="0" y="713"/>
                  </a:lnTo>
                  <a:lnTo>
                    <a:pt x="0" y="843"/>
                  </a:lnTo>
                  <a:lnTo>
                    <a:pt x="33" y="972"/>
                  </a:lnTo>
                  <a:lnTo>
                    <a:pt x="97" y="1102"/>
                  </a:lnTo>
                  <a:lnTo>
                    <a:pt x="195" y="1199"/>
                  </a:lnTo>
                  <a:lnTo>
                    <a:pt x="292" y="1296"/>
                  </a:lnTo>
                  <a:lnTo>
                    <a:pt x="421" y="1394"/>
                  </a:lnTo>
                  <a:lnTo>
                    <a:pt x="583" y="1426"/>
                  </a:lnTo>
                  <a:lnTo>
                    <a:pt x="3953" y="2204"/>
                  </a:lnTo>
                  <a:lnTo>
                    <a:pt x="5605" y="2625"/>
                  </a:lnTo>
                  <a:lnTo>
                    <a:pt x="7290" y="3078"/>
                  </a:lnTo>
                  <a:lnTo>
                    <a:pt x="8942" y="3597"/>
                  </a:lnTo>
                  <a:lnTo>
                    <a:pt x="10594" y="4115"/>
                  </a:lnTo>
                  <a:lnTo>
                    <a:pt x="12182" y="4731"/>
                  </a:lnTo>
                  <a:lnTo>
                    <a:pt x="13769" y="5379"/>
                  </a:lnTo>
                  <a:lnTo>
                    <a:pt x="14547" y="5735"/>
                  </a:lnTo>
                  <a:lnTo>
                    <a:pt x="15292" y="6091"/>
                  </a:lnTo>
                  <a:lnTo>
                    <a:pt x="16037" y="6480"/>
                  </a:lnTo>
                  <a:lnTo>
                    <a:pt x="16782" y="6901"/>
                  </a:lnTo>
                  <a:lnTo>
                    <a:pt x="17528" y="7322"/>
                  </a:lnTo>
                  <a:lnTo>
                    <a:pt x="18240" y="7776"/>
                  </a:lnTo>
                  <a:lnTo>
                    <a:pt x="18921" y="8262"/>
                  </a:lnTo>
                  <a:lnTo>
                    <a:pt x="19633" y="8748"/>
                  </a:lnTo>
                  <a:lnTo>
                    <a:pt x="20281" y="9266"/>
                  </a:lnTo>
                  <a:lnTo>
                    <a:pt x="20929" y="9817"/>
                  </a:lnTo>
                  <a:lnTo>
                    <a:pt x="21577" y="10400"/>
                  </a:lnTo>
                  <a:lnTo>
                    <a:pt x="22193" y="11016"/>
                  </a:lnTo>
                  <a:lnTo>
                    <a:pt x="22808" y="11631"/>
                  </a:lnTo>
                  <a:lnTo>
                    <a:pt x="23392" y="12312"/>
                  </a:lnTo>
                  <a:lnTo>
                    <a:pt x="23942" y="12992"/>
                  </a:lnTo>
                  <a:lnTo>
                    <a:pt x="24461" y="13705"/>
                  </a:lnTo>
                  <a:lnTo>
                    <a:pt x="24914" y="14353"/>
                  </a:lnTo>
                  <a:lnTo>
                    <a:pt x="25335" y="15001"/>
                  </a:lnTo>
                  <a:lnTo>
                    <a:pt x="25724" y="15649"/>
                  </a:lnTo>
                  <a:lnTo>
                    <a:pt x="26113" y="16329"/>
                  </a:lnTo>
                  <a:lnTo>
                    <a:pt x="26502" y="16977"/>
                  </a:lnTo>
                  <a:lnTo>
                    <a:pt x="26826" y="17657"/>
                  </a:lnTo>
                  <a:lnTo>
                    <a:pt x="27474" y="19051"/>
                  </a:lnTo>
                  <a:lnTo>
                    <a:pt x="28057" y="20476"/>
                  </a:lnTo>
                  <a:lnTo>
                    <a:pt x="28575" y="21934"/>
                  </a:lnTo>
                  <a:lnTo>
                    <a:pt x="29061" y="23392"/>
                  </a:lnTo>
                  <a:lnTo>
                    <a:pt x="29450" y="24882"/>
                  </a:lnTo>
                  <a:lnTo>
                    <a:pt x="29839" y="26372"/>
                  </a:lnTo>
                  <a:lnTo>
                    <a:pt x="30163" y="27895"/>
                  </a:lnTo>
                  <a:lnTo>
                    <a:pt x="30454" y="29418"/>
                  </a:lnTo>
                  <a:lnTo>
                    <a:pt x="30714" y="30941"/>
                  </a:lnTo>
                  <a:lnTo>
                    <a:pt x="30940" y="32463"/>
                  </a:lnTo>
                  <a:lnTo>
                    <a:pt x="31135" y="33986"/>
                  </a:lnTo>
                  <a:lnTo>
                    <a:pt x="31491" y="37031"/>
                  </a:lnTo>
                  <a:lnTo>
                    <a:pt x="32009" y="41988"/>
                  </a:lnTo>
                  <a:lnTo>
                    <a:pt x="32269" y="44515"/>
                  </a:lnTo>
                  <a:lnTo>
                    <a:pt x="32560" y="47010"/>
                  </a:lnTo>
                  <a:lnTo>
                    <a:pt x="32884" y="49537"/>
                  </a:lnTo>
                  <a:lnTo>
                    <a:pt x="33273" y="52032"/>
                  </a:lnTo>
                  <a:lnTo>
                    <a:pt x="33500" y="53263"/>
                  </a:lnTo>
                  <a:lnTo>
                    <a:pt x="33759" y="54494"/>
                  </a:lnTo>
                  <a:lnTo>
                    <a:pt x="34018" y="55725"/>
                  </a:lnTo>
                  <a:lnTo>
                    <a:pt x="34310" y="56956"/>
                  </a:lnTo>
                  <a:lnTo>
                    <a:pt x="34634" y="58155"/>
                  </a:lnTo>
                  <a:lnTo>
                    <a:pt x="34990" y="59321"/>
                  </a:lnTo>
                  <a:lnTo>
                    <a:pt x="35379" y="60520"/>
                  </a:lnTo>
                  <a:lnTo>
                    <a:pt x="35800" y="61686"/>
                  </a:lnTo>
                  <a:lnTo>
                    <a:pt x="36254" y="62820"/>
                  </a:lnTo>
                  <a:lnTo>
                    <a:pt x="36740" y="63954"/>
                  </a:lnTo>
                  <a:lnTo>
                    <a:pt x="37290" y="65056"/>
                  </a:lnTo>
                  <a:lnTo>
                    <a:pt x="37841" y="66157"/>
                  </a:lnTo>
                  <a:lnTo>
                    <a:pt x="38457" y="67226"/>
                  </a:lnTo>
                  <a:lnTo>
                    <a:pt x="39137" y="68263"/>
                  </a:lnTo>
                  <a:lnTo>
                    <a:pt x="39850" y="69267"/>
                  </a:lnTo>
                  <a:lnTo>
                    <a:pt x="40595" y="70272"/>
                  </a:lnTo>
                  <a:lnTo>
                    <a:pt x="41405" y="71244"/>
                  </a:lnTo>
                  <a:lnTo>
                    <a:pt x="42280" y="72183"/>
                  </a:lnTo>
                  <a:lnTo>
                    <a:pt x="43219" y="73090"/>
                  </a:lnTo>
                  <a:lnTo>
                    <a:pt x="44191" y="73965"/>
                  </a:lnTo>
                  <a:lnTo>
                    <a:pt x="44321" y="74062"/>
                  </a:lnTo>
                  <a:lnTo>
                    <a:pt x="44450" y="74127"/>
                  </a:lnTo>
                  <a:lnTo>
                    <a:pt x="44709" y="74127"/>
                  </a:lnTo>
                  <a:lnTo>
                    <a:pt x="44839" y="74095"/>
                  </a:lnTo>
                  <a:lnTo>
                    <a:pt x="44969" y="74030"/>
                  </a:lnTo>
                  <a:lnTo>
                    <a:pt x="45066" y="73965"/>
                  </a:lnTo>
                  <a:lnTo>
                    <a:pt x="45163" y="73835"/>
                  </a:lnTo>
                  <a:lnTo>
                    <a:pt x="45228" y="73738"/>
                  </a:lnTo>
                  <a:lnTo>
                    <a:pt x="45293" y="73609"/>
                  </a:lnTo>
                  <a:lnTo>
                    <a:pt x="45325" y="73479"/>
                  </a:lnTo>
                  <a:lnTo>
                    <a:pt x="45325" y="73350"/>
                  </a:lnTo>
                  <a:lnTo>
                    <a:pt x="45293" y="73220"/>
                  </a:lnTo>
                  <a:lnTo>
                    <a:pt x="45260" y="73090"/>
                  </a:lnTo>
                  <a:lnTo>
                    <a:pt x="45163" y="72961"/>
                  </a:lnTo>
                  <a:lnTo>
                    <a:pt x="45066" y="72831"/>
                  </a:lnTo>
                  <a:lnTo>
                    <a:pt x="44418" y="72280"/>
                  </a:lnTo>
                  <a:lnTo>
                    <a:pt x="43835" y="71697"/>
                  </a:lnTo>
                  <a:lnTo>
                    <a:pt x="43252" y="71114"/>
                  </a:lnTo>
                  <a:lnTo>
                    <a:pt x="42668" y="70531"/>
                  </a:lnTo>
                  <a:lnTo>
                    <a:pt x="42150" y="69915"/>
                  </a:lnTo>
                  <a:lnTo>
                    <a:pt x="41632" y="69300"/>
                  </a:lnTo>
                  <a:lnTo>
                    <a:pt x="41146" y="68684"/>
                  </a:lnTo>
                  <a:lnTo>
                    <a:pt x="40660" y="68036"/>
                  </a:lnTo>
                  <a:lnTo>
                    <a:pt x="40239" y="67388"/>
                  </a:lnTo>
                  <a:lnTo>
                    <a:pt x="39785" y="66740"/>
                  </a:lnTo>
                  <a:lnTo>
                    <a:pt x="39396" y="66092"/>
                  </a:lnTo>
                  <a:lnTo>
                    <a:pt x="39007" y="65412"/>
                  </a:lnTo>
                  <a:lnTo>
                    <a:pt x="38619" y="64732"/>
                  </a:lnTo>
                  <a:lnTo>
                    <a:pt x="38262" y="64019"/>
                  </a:lnTo>
                  <a:lnTo>
                    <a:pt x="37614" y="62626"/>
                  </a:lnTo>
                  <a:lnTo>
                    <a:pt x="37031" y="61200"/>
                  </a:lnTo>
                  <a:lnTo>
                    <a:pt x="36513" y="59710"/>
                  </a:lnTo>
                  <a:lnTo>
                    <a:pt x="36027" y="58220"/>
                  </a:lnTo>
                  <a:lnTo>
                    <a:pt x="35606" y="56697"/>
                  </a:lnTo>
                  <a:lnTo>
                    <a:pt x="35249" y="55174"/>
                  </a:lnTo>
                  <a:lnTo>
                    <a:pt x="34925" y="53619"/>
                  </a:lnTo>
                  <a:lnTo>
                    <a:pt x="34601" y="52032"/>
                  </a:lnTo>
                  <a:lnTo>
                    <a:pt x="34342" y="50444"/>
                  </a:lnTo>
                  <a:lnTo>
                    <a:pt x="34115" y="48857"/>
                  </a:lnTo>
                  <a:lnTo>
                    <a:pt x="33921" y="47237"/>
                  </a:lnTo>
                  <a:lnTo>
                    <a:pt x="33565" y="43997"/>
                  </a:lnTo>
                  <a:lnTo>
                    <a:pt x="32917" y="37517"/>
                  </a:lnTo>
                  <a:lnTo>
                    <a:pt x="32560" y="34310"/>
                  </a:lnTo>
                  <a:lnTo>
                    <a:pt x="32366" y="32722"/>
                  </a:lnTo>
                  <a:lnTo>
                    <a:pt x="32139" y="31135"/>
                  </a:lnTo>
                  <a:lnTo>
                    <a:pt x="31880" y="29580"/>
                  </a:lnTo>
                  <a:lnTo>
                    <a:pt x="31621" y="28025"/>
                  </a:lnTo>
                  <a:lnTo>
                    <a:pt x="31297" y="26502"/>
                  </a:lnTo>
                  <a:lnTo>
                    <a:pt x="30940" y="25012"/>
                  </a:lnTo>
                  <a:lnTo>
                    <a:pt x="30616" y="23845"/>
                  </a:lnTo>
                  <a:lnTo>
                    <a:pt x="30292" y="22712"/>
                  </a:lnTo>
                  <a:lnTo>
                    <a:pt x="29904" y="21545"/>
                  </a:lnTo>
                  <a:lnTo>
                    <a:pt x="29515" y="20411"/>
                  </a:lnTo>
                  <a:lnTo>
                    <a:pt x="29061" y="19277"/>
                  </a:lnTo>
                  <a:lnTo>
                    <a:pt x="28608" y="18176"/>
                  </a:lnTo>
                  <a:lnTo>
                    <a:pt x="28089" y="17074"/>
                  </a:lnTo>
                  <a:lnTo>
                    <a:pt x="27539" y="16005"/>
                  </a:lnTo>
                  <a:lnTo>
                    <a:pt x="26955" y="14968"/>
                  </a:lnTo>
                  <a:lnTo>
                    <a:pt x="26340" y="13932"/>
                  </a:lnTo>
                  <a:lnTo>
                    <a:pt x="25659" y="12927"/>
                  </a:lnTo>
                  <a:lnTo>
                    <a:pt x="24947" y="11955"/>
                  </a:lnTo>
                  <a:lnTo>
                    <a:pt x="24202" y="11048"/>
                  </a:lnTo>
                  <a:lnTo>
                    <a:pt x="23392" y="10141"/>
                  </a:lnTo>
                  <a:lnTo>
                    <a:pt x="22517" y="9266"/>
                  </a:lnTo>
                  <a:lnTo>
                    <a:pt x="21610" y="8456"/>
                  </a:lnTo>
                  <a:lnTo>
                    <a:pt x="21059" y="8003"/>
                  </a:lnTo>
                  <a:lnTo>
                    <a:pt x="20508" y="7549"/>
                  </a:lnTo>
                  <a:lnTo>
                    <a:pt x="19957" y="7128"/>
                  </a:lnTo>
                  <a:lnTo>
                    <a:pt x="19374" y="6707"/>
                  </a:lnTo>
                  <a:lnTo>
                    <a:pt x="18176" y="5962"/>
                  </a:lnTo>
                  <a:lnTo>
                    <a:pt x="16944" y="5249"/>
                  </a:lnTo>
                  <a:lnTo>
                    <a:pt x="15681" y="4601"/>
                  </a:lnTo>
                  <a:lnTo>
                    <a:pt x="14385" y="4018"/>
                  </a:lnTo>
                  <a:lnTo>
                    <a:pt x="13089" y="3467"/>
                  </a:lnTo>
                  <a:lnTo>
                    <a:pt x="11761" y="2949"/>
                  </a:lnTo>
                  <a:lnTo>
                    <a:pt x="10400" y="2495"/>
                  </a:lnTo>
                  <a:lnTo>
                    <a:pt x="9039" y="2074"/>
                  </a:lnTo>
                  <a:lnTo>
                    <a:pt x="7679" y="1685"/>
                  </a:lnTo>
                  <a:lnTo>
                    <a:pt x="6285" y="1329"/>
                  </a:lnTo>
                  <a:lnTo>
                    <a:pt x="3532" y="649"/>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 name="Shape 31"/>
        <p:cNvGrpSpPr/>
        <p:nvPr/>
      </p:nvGrpSpPr>
      <p:grpSpPr>
        <a:xfrm>
          <a:off x="0" y="0"/>
          <a:ext cx="0" cy="0"/>
          <a:chOff x="0" y="0"/>
          <a:chExt cx="0" cy="0"/>
        </a:xfrm>
      </p:grpSpPr>
      <p:sp>
        <p:nvSpPr>
          <p:cNvPr id="32" name="Google Shape;32;p5"/>
          <p:cNvSpPr/>
          <p:nvPr/>
        </p:nvSpPr>
        <p:spPr>
          <a:xfrm>
            <a:off x="0" y="3489150"/>
            <a:ext cx="9144000" cy="1654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sp>
        <p:nvSpPr>
          <p:cNvPr id="33" name="Google Shape;33;p5"/>
          <p:cNvSpPr/>
          <p:nvPr/>
        </p:nvSpPr>
        <p:spPr>
          <a:xfrm>
            <a:off x="0" y="3489150"/>
            <a:ext cx="9144000" cy="1654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sp>
        <p:nvSpPr>
          <p:cNvPr id="34" name="Google Shape;34;p5"/>
          <p:cNvSpPr txBox="1"/>
          <p:nvPr>
            <p:ph type="ctrTitle"/>
          </p:nvPr>
        </p:nvSpPr>
        <p:spPr>
          <a:xfrm>
            <a:off x="722675" y="990750"/>
            <a:ext cx="4645500" cy="2222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191919"/>
              </a:buClr>
              <a:buSzPts val="5200"/>
              <a:buNone/>
              <a:defRPr sz="72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35" name="Google Shape;35;p5"/>
          <p:cNvSpPr txBox="1"/>
          <p:nvPr>
            <p:ph idx="1" type="subTitle"/>
          </p:nvPr>
        </p:nvSpPr>
        <p:spPr>
          <a:xfrm>
            <a:off x="722675" y="3776475"/>
            <a:ext cx="4216500" cy="365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200"/>
              <a:buNone/>
              <a:defRPr sz="1600">
                <a:solidFill>
                  <a:schemeClr val="dk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36" name="Google Shape;36;p5"/>
          <p:cNvSpPr/>
          <p:nvPr>
            <p:ph idx="2" type="pic"/>
          </p:nvPr>
        </p:nvSpPr>
        <p:spPr>
          <a:xfrm>
            <a:off x="5648224" y="539550"/>
            <a:ext cx="2788800" cy="4064400"/>
          </a:xfrm>
          <a:prstGeom prst="rect">
            <a:avLst/>
          </a:prstGeom>
          <a:noFill/>
          <a:ln>
            <a:noFill/>
          </a:ln>
        </p:spPr>
      </p:sp>
      <p:grpSp>
        <p:nvGrpSpPr>
          <p:cNvPr id="37" name="Google Shape;37;p5"/>
          <p:cNvGrpSpPr/>
          <p:nvPr/>
        </p:nvGrpSpPr>
        <p:grpSpPr>
          <a:xfrm flipH="1">
            <a:off x="-837850" y="-438950"/>
            <a:ext cx="2203900" cy="1628000"/>
            <a:chOff x="3931075" y="238125"/>
            <a:chExt cx="2203900" cy="1628000"/>
          </a:xfrm>
        </p:grpSpPr>
        <p:sp>
          <p:nvSpPr>
            <p:cNvPr id="38" name="Google Shape;38;p5"/>
            <p:cNvSpPr/>
            <p:nvPr/>
          </p:nvSpPr>
          <p:spPr>
            <a:xfrm>
              <a:off x="4698100" y="238125"/>
              <a:ext cx="1287025" cy="1200350"/>
            </a:xfrm>
            <a:custGeom>
              <a:rect b="b" l="l" r="r" t="t"/>
              <a:pathLst>
                <a:path extrusionOk="0" h="48014" w="51481">
                  <a:moveTo>
                    <a:pt x="583" y="0"/>
                  </a:moveTo>
                  <a:lnTo>
                    <a:pt x="486" y="32"/>
                  </a:lnTo>
                  <a:lnTo>
                    <a:pt x="357" y="97"/>
                  </a:lnTo>
                  <a:lnTo>
                    <a:pt x="260" y="162"/>
                  </a:lnTo>
                  <a:lnTo>
                    <a:pt x="162" y="259"/>
                  </a:lnTo>
                  <a:lnTo>
                    <a:pt x="98" y="389"/>
                  </a:lnTo>
                  <a:lnTo>
                    <a:pt x="33" y="486"/>
                  </a:lnTo>
                  <a:lnTo>
                    <a:pt x="0" y="648"/>
                  </a:lnTo>
                  <a:lnTo>
                    <a:pt x="0" y="778"/>
                  </a:lnTo>
                  <a:lnTo>
                    <a:pt x="0" y="907"/>
                  </a:lnTo>
                  <a:lnTo>
                    <a:pt x="65" y="1069"/>
                  </a:lnTo>
                  <a:lnTo>
                    <a:pt x="130" y="1199"/>
                  </a:lnTo>
                  <a:lnTo>
                    <a:pt x="227" y="1328"/>
                  </a:lnTo>
                  <a:lnTo>
                    <a:pt x="2171" y="3207"/>
                  </a:lnTo>
                  <a:lnTo>
                    <a:pt x="4115" y="5054"/>
                  </a:lnTo>
                  <a:lnTo>
                    <a:pt x="8035" y="8812"/>
                  </a:lnTo>
                  <a:lnTo>
                    <a:pt x="10011" y="10691"/>
                  </a:lnTo>
                  <a:lnTo>
                    <a:pt x="11923" y="12603"/>
                  </a:lnTo>
                  <a:lnTo>
                    <a:pt x="13834" y="14514"/>
                  </a:lnTo>
                  <a:lnTo>
                    <a:pt x="15681" y="16491"/>
                  </a:lnTo>
                  <a:lnTo>
                    <a:pt x="16037" y="16879"/>
                  </a:lnTo>
                  <a:lnTo>
                    <a:pt x="16361" y="17301"/>
                  </a:lnTo>
                  <a:lnTo>
                    <a:pt x="16653" y="17722"/>
                  </a:lnTo>
                  <a:lnTo>
                    <a:pt x="16944" y="18143"/>
                  </a:lnTo>
                  <a:lnTo>
                    <a:pt x="17204" y="18596"/>
                  </a:lnTo>
                  <a:lnTo>
                    <a:pt x="17430" y="19018"/>
                  </a:lnTo>
                  <a:lnTo>
                    <a:pt x="17819" y="19925"/>
                  </a:lnTo>
                  <a:lnTo>
                    <a:pt x="18143" y="20832"/>
                  </a:lnTo>
                  <a:lnTo>
                    <a:pt x="18435" y="21771"/>
                  </a:lnTo>
                  <a:lnTo>
                    <a:pt x="18694" y="22711"/>
                  </a:lnTo>
                  <a:lnTo>
                    <a:pt x="18921" y="23651"/>
                  </a:lnTo>
                  <a:lnTo>
                    <a:pt x="19180" y="24590"/>
                  </a:lnTo>
                  <a:lnTo>
                    <a:pt x="19439" y="25530"/>
                  </a:lnTo>
                  <a:lnTo>
                    <a:pt x="19698" y="26437"/>
                  </a:lnTo>
                  <a:lnTo>
                    <a:pt x="20022" y="27376"/>
                  </a:lnTo>
                  <a:lnTo>
                    <a:pt x="20411" y="28251"/>
                  </a:lnTo>
                  <a:lnTo>
                    <a:pt x="20638" y="28672"/>
                  </a:lnTo>
                  <a:lnTo>
                    <a:pt x="20897" y="29126"/>
                  </a:lnTo>
                  <a:lnTo>
                    <a:pt x="21156" y="29547"/>
                  </a:lnTo>
                  <a:lnTo>
                    <a:pt x="21448" y="29936"/>
                  </a:lnTo>
                  <a:lnTo>
                    <a:pt x="21772" y="30357"/>
                  </a:lnTo>
                  <a:lnTo>
                    <a:pt x="22128" y="30746"/>
                  </a:lnTo>
                  <a:lnTo>
                    <a:pt x="22808" y="31458"/>
                  </a:lnTo>
                  <a:lnTo>
                    <a:pt x="23554" y="32171"/>
                  </a:lnTo>
                  <a:lnTo>
                    <a:pt x="24299" y="32819"/>
                  </a:lnTo>
                  <a:lnTo>
                    <a:pt x="25109" y="33499"/>
                  </a:lnTo>
                  <a:lnTo>
                    <a:pt x="25919" y="34115"/>
                  </a:lnTo>
                  <a:lnTo>
                    <a:pt x="26761" y="34731"/>
                  </a:lnTo>
                  <a:lnTo>
                    <a:pt x="27603" y="35314"/>
                  </a:lnTo>
                  <a:lnTo>
                    <a:pt x="28478" y="35897"/>
                  </a:lnTo>
                  <a:lnTo>
                    <a:pt x="30260" y="37031"/>
                  </a:lnTo>
                  <a:lnTo>
                    <a:pt x="32042" y="38100"/>
                  </a:lnTo>
                  <a:lnTo>
                    <a:pt x="35541" y="40173"/>
                  </a:lnTo>
                  <a:lnTo>
                    <a:pt x="37355" y="41243"/>
                  </a:lnTo>
                  <a:lnTo>
                    <a:pt x="39202" y="42279"/>
                  </a:lnTo>
                  <a:lnTo>
                    <a:pt x="41048" y="43284"/>
                  </a:lnTo>
                  <a:lnTo>
                    <a:pt x="42928" y="44256"/>
                  </a:lnTo>
                  <a:lnTo>
                    <a:pt x="44807" y="45228"/>
                  </a:lnTo>
                  <a:lnTo>
                    <a:pt x="46686" y="46135"/>
                  </a:lnTo>
                  <a:lnTo>
                    <a:pt x="48597" y="47042"/>
                  </a:lnTo>
                  <a:lnTo>
                    <a:pt x="50509" y="47949"/>
                  </a:lnTo>
                  <a:lnTo>
                    <a:pt x="50638" y="47981"/>
                  </a:lnTo>
                  <a:lnTo>
                    <a:pt x="50800" y="48014"/>
                  </a:lnTo>
                  <a:lnTo>
                    <a:pt x="50930" y="47981"/>
                  </a:lnTo>
                  <a:lnTo>
                    <a:pt x="51059" y="47949"/>
                  </a:lnTo>
                  <a:lnTo>
                    <a:pt x="51157" y="47884"/>
                  </a:lnTo>
                  <a:lnTo>
                    <a:pt x="51254" y="47787"/>
                  </a:lnTo>
                  <a:lnTo>
                    <a:pt x="51351" y="47690"/>
                  </a:lnTo>
                  <a:lnTo>
                    <a:pt x="51416" y="47560"/>
                  </a:lnTo>
                  <a:lnTo>
                    <a:pt x="51448" y="47431"/>
                  </a:lnTo>
                  <a:lnTo>
                    <a:pt x="51481" y="47301"/>
                  </a:lnTo>
                  <a:lnTo>
                    <a:pt x="51481" y="47171"/>
                  </a:lnTo>
                  <a:lnTo>
                    <a:pt x="51448" y="47042"/>
                  </a:lnTo>
                  <a:lnTo>
                    <a:pt x="51383" y="46912"/>
                  </a:lnTo>
                  <a:lnTo>
                    <a:pt x="51319" y="46815"/>
                  </a:lnTo>
                  <a:lnTo>
                    <a:pt x="51189" y="46685"/>
                  </a:lnTo>
                  <a:lnTo>
                    <a:pt x="51059" y="46621"/>
                  </a:lnTo>
                  <a:lnTo>
                    <a:pt x="48889" y="45616"/>
                  </a:lnTo>
                  <a:lnTo>
                    <a:pt x="46751" y="44580"/>
                  </a:lnTo>
                  <a:lnTo>
                    <a:pt x="44645" y="43543"/>
                  </a:lnTo>
                  <a:lnTo>
                    <a:pt x="42539" y="42441"/>
                  </a:lnTo>
                  <a:lnTo>
                    <a:pt x="40433" y="41307"/>
                  </a:lnTo>
                  <a:lnTo>
                    <a:pt x="38359" y="40173"/>
                  </a:lnTo>
                  <a:lnTo>
                    <a:pt x="36318" y="38975"/>
                  </a:lnTo>
                  <a:lnTo>
                    <a:pt x="34277" y="37744"/>
                  </a:lnTo>
                  <a:lnTo>
                    <a:pt x="32528" y="36610"/>
                  </a:lnTo>
                  <a:lnTo>
                    <a:pt x="30778" y="35476"/>
                  </a:lnTo>
                  <a:lnTo>
                    <a:pt x="29029" y="34309"/>
                  </a:lnTo>
                  <a:lnTo>
                    <a:pt x="27344" y="33143"/>
                  </a:lnTo>
                  <a:lnTo>
                    <a:pt x="26664" y="32657"/>
                  </a:lnTo>
                  <a:lnTo>
                    <a:pt x="26016" y="32171"/>
                  </a:lnTo>
                  <a:lnTo>
                    <a:pt x="25433" y="31685"/>
                  </a:lnTo>
                  <a:lnTo>
                    <a:pt x="24882" y="31167"/>
                  </a:lnTo>
                  <a:lnTo>
                    <a:pt x="24331" y="30681"/>
                  </a:lnTo>
                  <a:lnTo>
                    <a:pt x="23845" y="30163"/>
                  </a:lnTo>
                  <a:lnTo>
                    <a:pt x="23392" y="29612"/>
                  </a:lnTo>
                  <a:lnTo>
                    <a:pt x="22938" y="29061"/>
                  </a:lnTo>
                  <a:lnTo>
                    <a:pt x="22549" y="28510"/>
                  </a:lnTo>
                  <a:lnTo>
                    <a:pt x="22193" y="27895"/>
                  </a:lnTo>
                  <a:lnTo>
                    <a:pt x="21837" y="27279"/>
                  </a:lnTo>
                  <a:lnTo>
                    <a:pt x="21545" y="26599"/>
                  </a:lnTo>
                  <a:lnTo>
                    <a:pt x="21253" y="25918"/>
                  </a:lnTo>
                  <a:lnTo>
                    <a:pt x="20994" y="25173"/>
                  </a:lnTo>
                  <a:lnTo>
                    <a:pt x="20800" y="24396"/>
                  </a:lnTo>
                  <a:lnTo>
                    <a:pt x="20605" y="23586"/>
                  </a:lnTo>
                  <a:lnTo>
                    <a:pt x="20249" y="22160"/>
                  </a:lnTo>
                  <a:lnTo>
                    <a:pt x="20087" y="21480"/>
                  </a:lnTo>
                  <a:lnTo>
                    <a:pt x="19893" y="20864"/>
                  </a:lnTo>
                  <a:lnTo>
                    <a:pt x="19698" y="20281"/>
                  </a:lnTo>
                  <a:lnTo>
                    <a:pt x="19471" y="19698"/>
                  </a:lnTo>
                  <a:lnTo>
                    <a:pt x="19212" y="19180"/>
                  </a:lnTo>
                  <a:lnTo>
                    <a:pt x="18953" y="18629"/>
                  </a:lnTo>
                  <a:lnTo>
                    <a:pt x="18662" y="18110"/>
                  </a:lnTo>
                  <a:lnTo>
                    <a:pt x="18338" y="17624"/>
                  </a:lnTo>
                  <a:lnTo>
                    <a:pt x="17981" y="17106"/>
                  </a:lnTo>
                  <a:lnTo>
                    <a:pt x="17592" y="16588"/>
                  </a:lnTo>
                  <a:lnTo>
                    <a:pt x="17171" y="16102"/>
                  </a:lnTo>
                  <a:lnTo>
                    <a:pt x="16718" y="15551"/>
                  </a:lnTo>
                  <a:lnTo>
                    <a:pt x="15681" y="14449"/>
                  </a:lnTo>
                  <a:lnTo>
                    <a:pt x="12052" y="10853"/>
                  </a:lnTo>
                  <a:lnTo>
                    <a:pt x="8391" y="7290"/>
                  </a:lnTo>
                  <a:lnTo>
                    <a:pt x="1102" y="162"/>
                  </a:lnTo>
                  <a:lnTo>
                    <a:pt x="972" y="65"/>
                  </a:lnTo>
                  <a:lnTo>
                    <a:pt x="84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5"/>
            <p:cNvSpPr/>
            <p:nvPr/>
          </p:nvSpPr>
          <p:spPr>
            <a:xfrm>
              <a:off x="4383025" y="502150"/>
              <a:ext cx="1751950" cy="1161500"/>
            </a:xfrm>
            <a:custGeom>
              <a:rect b="b" l="l" r="r" t="t"/>
              <a:pathLst>
                <a:path extrusionOk="0" h="46460" w="70078">
                  <a:moveTo>
                    <a:pt x="746" y="1"/>
                  </a:moveTo>
                  <a:lnTo>
                    <a:pt x="584" y="33"/>
                  </a:lnTo>
                  <a:lnTo>
                    <a:pt x="454" y="98"/>
                  </a:lnTo>
                  <a:lnTo>
                    <a:pt x="357" y="163"/>
                  </a:lnTo>
                  <a:lnTo>
                    <a:pt x="227" y="228"/>
                  </a:lnTo>
                  <a:lnTo>
                    <a:pt x="163" y="325"/>
                  </a:lnTo>
                  <a:lnTo>
                    <a:pt x="65" y="454"/>
                  </a:lnTo>
                  <a:lnTo>
                    <a:pt x="33" y="584"/>
                  </a:lnTo>
                  <a:lnTo>
                    <a:pt x="1" y="681"/>
                  </a:lnTo>
                  <a:lnTo>
                    <a:pt x="1" y="811"/>
                  </a:lnTo>
                  <a:lnTo>
                    <a:pt x="33" y="940"/>
                  </a:lnTo>
                  <a:lnTo>
                    <a:pt x="65" y="1070"/>
                  </a:lnTo>
                  <a:lnTo>
                    <a:pt x="163" y="1167"/>
                  </a:lnTo>
                  <a:lnTo>
                    <a:pt x="292" y="1264"/>
                  </a:lnTo>
                  <a:lnTo>
                    <a:pt x="2528" y="2593"/>
                  </a:lnTo>
                  <a:lnTo>
                    <a:pt x="4731" y="3986"/>
                  </a:lnTo>
                  <a:lnTo>
                    <a:pt x="6934" y="5379"/>
                  </a:lnTo>
                  <a:lnTo>
                    <a:pt x="8003" y="6124"/>
                  </a:lnTo>
                  <a:lnTo>
                    <a:pt x="9072" y="6869"/>
                  </a:lnTo>
                  <a:lnTo>
                    <a:pt x="10109" y="7647"/>
                  </a:lnTo>
                  <a:lnTo>
                    <a:pt x="11145" y="8424"/>
                  </a:lnTo>
                  <a:lnTo>
                    <a:pt x="12150" y="9234"/>
                  </a:lnTo>
                  <a:lnTo>
                    <a:pt x="13122" y="10109"/>
                  </a:lnTo>
                  <a:lnTo>
                    <a:pt x="14094" y="10984"/>
                  </a:lnTo>
                  <a:lnTo>
                    <a:pt x="15001" y="11891"/>
                  </a:lnTo>
                  <a:lnTo>
                    <a:pt x="15908" y="12830"/>
                  </a:lnTo>
                  <a:lnTo>
                    <a:pt x="16783" y="13802"/>
                  </a:lnTo>
                  <a:lnTo>
                    <a:pt x="17495" y="14709"/>
                  </a:lnTo>
                  <a:lnTo>
                    <a:pt x="18176" y="15681"/>
                  </a:lnTo>
                  <a:lnTo>
                    <a:pt x="18791" y="16653"/>
                  </a:lnTo>
                  <a:lnTo>
                    <a:pt x="19374" y="17658"/>
                  </a:lnTo>
                  <a:lnTo>
                    <a:pt x="19958" y="18662"/>
                  </a:lnTo>
                  <a:lnTo>
                    <a:pt x="20508" y="19699"/>
                  </a:lnTo>
                  <a:lnTo>
                    <a:pt x="21610" y="21740"/>
                  </a:lnTo>
                  <a:lnTo>
                    <a:pt x="22161" y="22777"/>
                  </a:lnTo>
                  <a:lnTo>
                    <a:pt x="22744" y="23781"/>
                  </a:lnTo>
                  <a:lnTo>
                    <a:pt x="23359" y="24753"/>
                  </a:lnTo>
                  <a:lnTo>
                    <a:pt x="24007" y="25692"/>
                  </a:lnTo>
                  <a:lnTo>
                    <a:pt x="24720" y="26632"/>
                  </a:lnTo>
                  <a:lnTo>
                    <a:pt x="25077" y="27053"/>
                  </a:lnTo>
                  <a:lnTo>
                    <a:pt x="25465" y="27507"/>
                  </a:lnTo>
                  <a:lnTo>
                    <a:pt x="25886" y="27895"/>
                  </a:lnTo>
                  <a:lnTo>
                    <a:pt x="26308" y="28317"/>
                  </a:lnTo>
                  <a:lnTo>
                    <a:pt x="26729" y="28705"/>
                  </a:lnTo>
                  <a:lnTo>
                    <a:pt x="27182" y="29094"/>
                  </a:lnTo>
                  <a:lnTo>
                    <a:pt x="28219" y="29839"/>
                  </a:lnTo>
                  <a:lnTo>
                    <a:pt x="29256" y="30552"/>
                  </a:lnTo>
                  <a:lnTo>
                    <a:pt x="30357" y="31200"/>
                  </a:lnTo>
                  <a:lnTo>
                    <a:pt x="31459" y="31816"/>
                  </a:lnTo>
                  <a:lnTo>
                    <a:pt x="32625" y="32399"/>
                  </a:lnTo>
                  <a:lnTo>
                    <a:pt x="33792" y="32949"/>
                  </a:lnTo>
                  <a:lnTo>
                    <a:pt x="34990" y="33468"/>
                  </a:lnTo>
                  <a:lnTo>
                    <a:pt x="36221" y="33954"/>
                  </a:lnTo>
                  <a:lnTo>
                    <a:pt x="37420" y="34407"/>
                  </a:lnTo>
                  <a:lnTo>
                    <a:pt x="38651" y="34861"/>
                  </a:lnTo>
                  <a:lnTo>
                    <a:pt x="41113" y="35736"/>
                  </a:lnTo>
                  <a:lnTo>
                    <a:pt x="43543" y="36610"/>
                  </a:lnTo>
                  <a:lnTo>
                    <a:pt x="45876" y="37485"/>
                  </a:lnTo>
                  <a:lnTo>
                    <a:pt x="69073" y="46427"/>
                  </a:lnTo>
                  <a:lnTo>
                    <a:pt x="69235" y="46459"/>
                  </a:lnTo>
                  <a:lnTo>
                    <a:pt x="69526" y="46459"/>
                  </a:lnTo>
                  <a:lnTo>
                    <a:pt x="69656" y="46395"/>
                  </a:lnTo>
                  <a:lnTo>
                    <a:pt x="69786" y="46330"/>
                  </a:lnTo>
                  <a:lnTo>
                    <a:pt x="69883" y="46233"/>
                  </a:lnTo>
                  <a:lnTo>
                    <a:pt x="69948" y="46135"/>
                  </a:lnTo>
                  <a:lnTo>
                    <a:pt x="70012" y="46006"/>
                  </a:lnTo>
                  <a:lnTo>
                    <a:pt x="70045" y="45876"/>
                  </a:lnTo>
                  <a:lnTo>
                    <a:pt x="70077" y="45747"/>
                  </a:lnTo>
                  <a:lnTo>
                    <a:pt x="70077" y="45617"/>
                  </a:lnTo>
                  <a:lnTo>
                    <a:pt x="70045" y="45487"/>
                  </a:lnTo>
                  <a:lnTo>
                    <a:pt x="69980" y="45358"/>
                  </a:lnTo>
                  <a:lnTo>
                    <a:pt x="69915" y="45261"/>
                  </a:lnTo>
                  <a:lnTo>
                    <a:pt x="69786" y="45163"/>
                  </a:lnTo>
                  <a:lnTo>
                    <a:pt x="69656" y="45099"/>
                  </a:lnTo>
                  <a:lnTo>
                    <a:pt x="47334" y="36481"/>
                  </a:lnTo>
                  <a:lnTo>
                    <a:pt x="46038" y="35995"/>
                  </a:lnTo>
                  <a:lnTo>
                    <a:pt x="44677" y="35509"/>
                  </a:lnTo>
                  <a:lnTo>
                    <a:pt x="41826" y="34537"/>
                  </a:lnTo>
                  <a:lnTo>
                    <a:pt x="38910" y="33533"/>
                  </a:lnTo>
                  <a:lnTo>
                    <a:pt x="37420" y="32982"/>
                  </a:lnTo>
                  <a:lnTo>
                    <a:pt x="35962" y="32399"/>
                  </a:lnTo>
                  <a:lnTo>
                    <a:pt x="34537" y="31783"/>
                  </a:lnTo>
                  <a:lnTo>
                    <a:pt x="33144" y="31135"/>
                  </a:lnTo>
                  <a:lnTo>
                    <a:pt x="31783" y="30455"/>
                  </a:lnTo>
                  <a:lnTo>
                    <a:pt x="31103" y="30066"/>
                  </a:lnTo>
                  <a:lnTo>
                    <a:pt x="30455" y="29677"/>
                  </a:lnTo>
                  <a:lnTo>
                    <a:pt x="29839" y="29288"/>
                  </a:lnTo>
                  <a:lnTo>
                    <a:pt x="29223" y="28867"/>
                  </a:lnTo>
                  <a:lnTo>
                    <a:pt x="28640" y="28446"/>
                  </a:lnTo>
                  <a:lnTo>
                    <a:pt x="28057" y="27993"/>
                  </a:lnTo>
                  <a:lnTo>
                    <a:pt x="27506" y="27507"/>
                  </a:lnTo>
                  <a:lnTo>
                    <a:pt x="26956" y="27021"/>
                  </a:lnTo>
                  <a:lnTo>
                    <a:pt x="26470" y="26502"/>
                  </a:lnTo>
                  <a:lnTo>
                    <a:pt x="25984" y="25984"/>
                  </a:lnTo>
                  <a:lnTo>
                    <a:pt x="25239" y="25109"/>
                  </a:lnTo>
                  <a:lnTo>
                    <a:pt x="24558" y="24170"/>
                  </a:lnTo>
                  <a:lnTo>
                    <a:pt x="23943" y="23230"/>
                  </a:lnTo>
                  <a:lnTo>
                    <a:pt x="23327" y="22258"/>
                  </a:lnTo>
                  <a:lnTo>
                    <a:pt x="22744" y="21286"/>
                  </a:lnTo>
                  <a:lnTo>
                    <a:pt x="22193" y="20282"/>
                  </a:lnTo>
                  <a:lnTo>
                    <a:pt x="21092" y="18306"/>
                  </a:lnTo>
                  <a:lnTo>
                    <a:pt x="19990" y="16329"/>
                  </a:lnTo>
                  <a:lnTo>
                    <a:pt x="19407" y="15325"/>
                  </a:lnTo>
                  <a:lnTo>
                    <a:pt x="18791" y="14385"/>
                  </a:lnTo>
                  <a:lnTo>
                    <a:pt x="18143" y="13413"/>
                  </a:lnTo>
                  <a:lnTo>
                    <a:pt x="17463" y="12506"/>
                  </a:lnTo>
                  <a:lnTo>
                    <a:pt x="16718" y="11599"/>
                  </a:lnTo>
                  <a:lnTo>
                    <a:pt x="15908" y="10757"/>
                  </a:lnTo>
                  <a:lnTo>
                    <a:pt x="15098" y="9947"/>
                  </a:lnTo>
                  <a:lnTo>
                    <a:pt x="14256" y="9169"/>
                  </a:lnTo>
                  <a:lnTo>
                    <a:pt x="13381" y="8424"/>
                  </a:lnTo>
                  <a:lnTo>
                    <a:pt x="12506" y="7711"/>
                  </a:lnTo>
                  <a:lnTo>
                    <a:pt x="11631" y="6999"/>
                  </a:lnTo>
                  <a:lnTo>
                    <a:pt x="10724" y="6318"/>
                  </a:lnTo>
                  <a:lnTo>
                    <a:pt x="9817" y="5638"/>
                  </a:lnTo>
                  <a:lnTo>
                    <a:pt x="8878" y="4990"/>
                  </a:lnTo>
                  <a:lnTo>
                    <a:pt x="6998" y="3727"/>
                  </a:lnTo>
                  <a:lnTo>
                    <a:pt x="5055" y="2495"/>
                  </a:lnTo>
                  <a:lnTo>
                    <a:pt x="3111" y="1297"/>
                  </a:lnTo>
                  <a:lnTo>
                    <a:pt x="1167" y="130"/>
                  </a:lnTo>
                  <a:lnTo>
                    <a:pt x="1037" y="66"/>
                  </a:lnTo>
                  <a:lnTo>
                    <a:pt x="875" y="33"/>
                  </a:lnTo>
                  <a:lnTo>
                    <a:pt x="7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5"/>
            <p:cNvSpPr/>
            <p:nvPr/>
          </p:nvSpPr>
          <p:spPr>
            <a:xfrm>
              <a:off x="3931075" y="532125"/>
              <a:ext cx="2136675" cy="1334000"/>
            </a:xfrm>
            <a:custGeom>
              <a:rect b="b" l="l" r="r" t="t"/>
              <a:pathLst>
                <a:path extrusionOk="0" h="53360" w="85467">
                  <a:moveTo>
                    <a:pt x="713" y="0"/>
                  </a:moveTo>
                  <a:lnTo>
                    <a:pt x="584" y="33"/>
                  </a:lnTo>
                  <a:lnTo>
                    <a:pt x="454" y="65"/>
                  </a:lnTo>
                  <a:lnTo>
                    <a:pt x="324" y="162"/>
                  </a:lnTo>
                  <a:lnTo>
                    <a:pt x="227" y="227"/>
                  </a:lnTo>
                  <a:lnTo>
                    <a:pt x="130" y="324"/>
                  </a:lnTo>
                  <a:lnTo>
                    <a:pt x="65" y="454"/>
                  </a:lnTo>
                  <a:lnTo>
                    <a:pt x="33" y="551"/>
                  </a:lnTo>
                  <a:lnTo>
                    <a:pt x="0" y="681"/>
                  </a:lnTo>
                  <a:lnTo>
                    <a:pt x="0" y="810"/>
                  </a:lnTo>
                  <a:lnTo>
                    <a:pt x="0" y="940"/>
                  </a:lnTo>
                  <a:lnTo>
                    <a:pt x="65" y="1070"/>
                  </a:lnTo>
                  <a:lnTo>
                    <a:pt x="162" y="1167"/>
                  </a:lnTo>
                  <a:lnTo>
                    <a:pt x="292" y="1264"/>
                  </a:lnTo>
                  <a:lnTo>
                    <a:pt x="2949" y="2916"/>
                  </a:lnTo>
                  <a:lnTo>
                    <a:pt x="5605" y="4569"/>
                  </a:lnTo>
                  <a:lnTo>
                    <a:pt x="8230" y="6253"/>
                  </a:lnTo>
                  <a:lnTo>
                    <a:pt x="10821" y="7970"/>
                  </a:lnTo>
                  <a:lnTo>
                    <a:pt x="12117" y="8878"/>
                  </a:lnTo>
                  <a:lnTo>
                    <a:pt x="13381" y="9752"/>
                  </a:lnTo>
                  <a:lnTo>
                    <a:pt x="14644" y="10692"/>
                  </a:lnTo>
                  <a:lnTo>
                    <a:pt x="15908" y="11631"/>
                  </a:lnTo>
                  <a:lnTo>
                    <a:pt x="17139" y="12571"/>
                  </a:lnTo>
                  <a:lnTo>
                    <a:pt x="18338" y="13575"/>
                  </a:lnTo>
                  <a:lnTo>
                    <a:pt x="19536" y="14580"/>
                  </a:lnTo>
                  <a:lnTo>
                    <a:pt x="20703" y="15584"/>
                  </a:lnTo>
                  <a:lnTo>
                    <a:pt x="21966" y="16750"/>
                  </a:lnTo>
                  <a:lnTo>
                    <a:pt x="23197" y="17949"/>
                  </a:lnTo>
                  <a:lnTo>
                    <a:pt x="24396" y="19180"/>
                  </a:lnTo>
                  <a:lnTo>
                    <a:pt x="25562" y="20444"/>
                  </a:lnTo>
                  <a:lnTo>
                    <a:pt x="26664" y="21739"/>
                  </a:lnTo>
                  <a:lnTo>
                    <a:pt x="27733" y="23068"/>
                  </a:lnTo>
                  <a:lnTo>
                    <a:pt x="28770" y="24461"/>
                  </a:lnTo>
                  <a:lnTo>
                    <a:pt x="29742" y="25854"/>
                  </a:lnTo>
                  <a:lnTo>
                    <a:pt x="30649" y="27247"/>
                  </a:lnTo>
                  <a:lnTo>
                    <a:pt x="31524" y="28640"/>
                  </a:lnTo>
                  <a:lnTo>
                    <a:pt x="33241" y="31491"/>
                  </a:lnTo>
                  <a:lnTo>
                    <a:pt x="34115" y="32884"/>
                  </a:lnTo>
                  <a:lnTo>
                    <a:pt x="35055" y="34245"/>
                  </a:lnTo>
                  <a:lnTo>
                    <a:pt x="35573" y="34893"/>
                  </a:lnTo>
                  <a:lnTo>
                    <a:pt x="36092" y="35541"/>
                  </a:lnTo>
                  <a:lnTo>
                    <a:pt x="36610" y="36189"/>
                  </a:lnTo>
                  <a:lnTo>
                    <a:pt x="37161" y="36805"/>
                  </a:lnTo>
                  <a:lnTo>
                    <a:pt x="37647" y="37291"/>
                  </a:lnTo>
                  <a:lnTo>
                    <a:pt x="38165" y="37776"/>
                  </a:lnTo>
                  <a:lnTo>
                    <a:pt x="38651" y="38230"/>
                  </a:lnTo>
                  <a:lnTo>
                    <a:pt x="39202" y="38651"/>
                  </a:lnTo>
                  <a:lnTo>
                    <a:pt x="39720" y="39072"/>
                  </a:lnTo>
                  <a:lnTo>
                    <a:pt x="40271" y="39494"/>
                  </a:lnTo>
                  <a:lnTo>
                    <a:pt x="41373" y="40239"/>
                  </a:lnTo>
                  <a:lnTo>
                    <a:pt x="42539" y="40951"/>
                  </a:lnTo>
                  <a:lnTo>
                    <a:pt x="43738" y="41599"/>
                  </a:lnTo>
                  <a:lnTo>
                    <a:pt x="44969" y="42215"/>
                  </a:lnTo>
                  <a:lnTo>
                    <a:pt x="46200" y="42766"/>
                  </a:lnTo>
                  <a:lnTo>
                    <a:pt x="47463" y="43284"/>
                  </a:lnTo>
                  <a:lnTo>
                    <a:pt x="48759" y="43770"/>
                  </a:lnTo>
                  <a:lnTo>
                    <a:pt x="50055" y="44191"/>
                  </a:lnTo>
                  <a:lnTo>
                    <a:pt x="51351" y="44645"/>
                  </a:lnTo>
                  <a:lnTo>
                    <a:pt x="53975" y="45422"/>
                  </a:lnTo>
                  <a:lnTo>
                    <a:pt x="56567" y="46200"/>
                  </a:lnTo>
                  <a:lnTo>
                    <a:pt x="60066" y="47172"/>
                  </a:lnTo>
                  <a:lnTo>
                    <a:pt x="63565" y="48144"/>
                  </a:lnTo>
                  <a:lnTo>
                    <a:pt x="67064" y="49083"/>
                  </a:lnTo>
                  <a:lnTo>
                    <a:pt x="70563" y="49991"/>
                  </a:lnTo>
                  <a:lnTo>
                    <a:pt x="74095" y="50865"/>
                  </a:lnTo>
                  <a:lnTo>
                    <a:pt x="77593" y="51708"/>
                  </a:lnTo>
                  <a:lnTo>
                    <a:pt x="81125" y="52550"/>
                  </a:lnTo>
                  <a:lnTo>
                    <a:pt x="84689" y="53328"/>
                  </a:lnTo>
                  <a:lnTo>
                    <a:pt x="84818" y="53360"/>
                  </a:lnTo>
                  <a:lnTo>
                    <a:pt x="84980" y="53360"/>
                  </a:lnTo>
                  <a:lnTo>
                    <a:pt x="85110" y="53295"/>
                  </a:lnTo>
                  <a:lnTo>
                    <a:pt x="85207" y="53230"/>
                  </a:lnTo>
                  <a:lnTo>
                    <a:pt x="85304" y="53133"/>
                  </a:lnTo>
                  <a:lnTo>
                    <a:pt x="85369" y="53036"/>
                  </a:lnTo>
                  <a:lnTo>
                    <a:pt x="85434" y="52906"/>
                  </a:lnTo>
                  <a:lnTo>
                    <a:pt x="85434" y="52777"/>
                  </a:lnTo>
                  <a:lnTo>
                    <a:pt x="85466" y="52647"/>
                  </a:lnTo>
                  <a:lnTo>
                    <a:pt x="85434" y="52518"/>
                  </a:lnTo>
                  <a:lnTo>
                    <a:pt x="85401" y="52388"/>
                  </a:lnTo>
                  <a:lnTo>
                    <a:pt x="85337" y="52258"/>
                  </a:lnTo>
                  <a:lnTo>
                    <a:pt x="85272" y="52129"/>
                  </a:lnTo>
                  <a:lnTo>
                    <a:pt x="85142" y="52032"/>
                  </a:lnTo>
                  <a:lnTo>
                    <a:pt x="85013" y="51967"/>
                  </a:lnTo>
                  <a:lnTo>
                    <a:pt x="84883" y="51902"/>
                  </a:lnTo>
                  <a:lnTo>
                    <a:pt x="81254" y="51092"/>
                  </a:lnTo>
                  <a:lnTo>
                    <a:pt x="77658" y="50250"/>
                  </a:lnTo>
                  <a:lnTo>
                    <a:pt x="74095" y="49407"/>
                  </a:lnTo>
                  <a:lnTo>
                    <a:pt x="70498" y="48500"/>
                  </a:lnTo>
                  <a:lnTo>
                    <a:pt x="66935" y="47561"/>
                  </a:lnTo>
                  <a:lnTo>
                    <a:pt x="63338" y="46621"/>
                  </a:lnTo>
                  <a:lnTo>
                    <a:pt x="59807" y="45617"/>
                  </a:lnTo>
                  <a:lnTo>
                    <a:pt x="56243" y="44612"/>
                  </a:lnTo>
                  <a:lnTo>
                    <a:pt x="54591" y="44126"/>
                  </a:lnTo>
                  <a:lnTo>
                    <a:pt x="52971" y="43608"/>
                  </a:lnTo>
                  <a:lnTo>
                    <a:pt x="51384" y="43090"/>
                  </a:lnTo>
                  <a:lnTo>
                    <a:pt x="49828" y="42507"/>
                  </a:lnTo>
                  <a:lnTo>
                    <a:pt x="48338" y="41923"/>
                  </a:lnTo>
                  <a:lnTo>
                    <a:pt x="46848" y="41275"/>
                  </a:lnTo>
                  <a:lnTo>
                    <a:pt x="45422" y="40595"/>
                  </a:lnTo>
                  <a:lnTo>
                    <a:pt x="44029" y="39850"/>
                  </a:lnTo>
                  <a:lnTo>
                    <a:pt x="43349" y="39461"/>
                  </a:lnTo>
                  <a:lnTo>
                    <a:pt x="42669" y="39040"/>
                  </a:lnTo>
                  <a:lnTo>
                    <a:pt x="42021" y="38619"/>
                  </a:lnTo>
                  <a:lnTo>
                    <a:pt x="41373" y="38165"/>
                  </a:lnTo>
                  <a:lnTo>
                    <a:pt x="40757" y="37712"/>
                  </a:lnTo>
                  <a:lnTo>
                    <a:pt x="40109" y="37193"/>
                  </a:lnTo>
                  <a:lnTo>
                    <a:pt x="39494" y="36707"/>
                  </a:lnTo>
                  <a:lnTo>
                    <a:pt x="38910" y="36157"/>
                  </a:lnTo>
                  <a:lnTo>
                    <a:pt x="38327" y="35606"/>
                  </a:lnTo>
                  <a:lnTo>
                    <a:pt x="37744" y="35023"/>
                  </a:lnTo>
                  <a:lnTo>
                    <a:pt x="37193" y="34407"/>
                  </a:lnTo>
                  <a:lnTo>
                    <a:pt x="36643" y="33759"/>
                  </a:lnTo>
                  <a:lnTo>
                    <a:pt x="36092" y="33111"/>
                  </a:lnTo>
                  <a:lnTo>
                    <a:pt x="35573" y="32431"/>
                  </a:lnTo>
                  <a:lnTo>
                    <a:pt x="35087" y="31718"/>
                  </a:lnTo>
                  <a:lnTo>
                    <a:pt x="34601" y="30973"/>
                  </a:lnTo>
                  <a:lnTo>
                    <a:pt x="33079" y="28608"/>
                  </a:lnTo>
                  <a:lnTo>
                    <a:pt x="31556" y="26340"/>
                  </a:lnTo>
                  <a:lnTo>
                    <a:pt x="30033" y="24105"/>
                  </a:lnTo>
                  <a:lnTo>
                    <a:pt x="29223" y="23035"/>
                  </a:lnTo>
                  <a:lnTo>
                    <a:pt x="28413" y="21966"/>
                  </a:lnTo>
                  <a:lnTo>
                    <a:pt x="27571" y="20897"/>
                  </a:lnTo>
                  <a:lnTo>
                    <a:pt x="26729" y="19860"/>
                  </a:lnTo>
                  <a:lnTo>
                    <a:pt x="25854" y="18824"/>
                  </a:lnTo>
                  <a:lnTo>
                    <a:pt x="24947" y="17819"/>
                  </a:lnTo>
                  <a:lnTo>
                    <a:pt x="24007" y="16815"/>
                  </a:lnTo>
                  <a:lnTo>
                    <a:pt x="23035" y="15843"/>
                  </a:lnTo>
                  <a:lnTo>
                    <a:pt x="22031" y="14904"/>
                  </a:lnTo>
                  <a:lnTo>
                    <a:pt x="20994" y="13964"/>
                  </a:lnTo>
                  <a:lnTo>
                    <a:pt x="19860" y="12960"/>
                  </a:lnTo>
                  <a:lnTo>
                    <a:pt x="18694" y="12020"/>
                  </a:lnTo>
                  <a:lnTo>
                    <a:pt x="17495" y="11048"/>
                  </a:lnTo>
                  <a:lnTo>
                    <a:pt x="16297" y="10141"/>
                  </a:lnTo>
                  <a:lnTo>
                    <a:pt x="15098" y="9234"/>
                  </a:lnTo>
                  <a:lnTo>
                    <a:pt x="13867" y="8359"/>
                  </a:lnTo>
                  <a:lnTo>
                    <a:pt x="11372" y="6642"/>
                  </a:lnTo>
                  <a:lnTo>
                    <a:pt x="8845" y="4957"/>
                  </a:lnTo>
                  <a:lnTo>
                    <a:pt x="6318" y="3337"/>
                  </a:lnTo>
                  <a:lnTo>
                    <a:pt x="3726" y="1718"/>
                  </a:lnTo>
                  <a:lnTo>
                    <a:pt x="1167" y="130"/>
                  </a:lnTo>
                  <a:lnTo>
                    <a:pt x="1005" y="65"/>
                  </a:lnTo>
                  <a:lnTo>
                    <a:pt x="875"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1" name="Google Shape;41;p5"/>
          <p:cNvGrpSpPr/>
          <p:nvPr/>
        </p:nvGrpSpPr>
        <p:grpSpPr>
          <a:xfrm flipH="1" rot="10800000">
            <a:off x="7383175" y="2176025"/>
            <a:ext cx="3446350" cy="4918050"/>
            <a:chOff x="3003675" y="558850"/>
            <a:chExt cx="3446350" cy="4918050"/>
          </a:xfrm>
        </p:grpSpPr>
        <p:sp>
          <p:nvSpPr>
            <p:cNvPr id="42" name="Google Shape;42;p5"/>
            <p:cNvSpPr/>
            <p:nvPr/>
          </p:nvSpPr>
          <p:spPr>
            <a:xfrm>
              <a:off x="3003675" y="749200"/>
              <a:ext cx="2369950" cy="4696900"/>
            </a:xfrm>
            <a:custGeom>
              <a:rect b="b" l="l" r="r" t="t"/>
              <a:pathLst>
                <a:path extrusionOk="0" h="187876" w="94798">
                  <a:moveTo>
                    <a:pt x="778" y="0"/>
                  </a:moveTo>
                  <a:lnTo>
                    <a:pt x="649" y="33"/>
                  </a:lnTo>
                  <a:lnTo>
                    <a:pt x="519" y="33"/>
                  </a:lnTo>
                  <a:lnTo>
                    <a:pt x="390" y="97"/>
                  </a:lnTo>
                  <a:lnTo>
                    <a:pt x="292" y="162"/>
                  </a:lnTo>
                  <a:lnTo>
                    <a:pt x="195" y="259"/>
                  </a:lnTo>
                  <a:lnTo>
                    <a:pt x="98" y="356"/>
                  </a:lnTo>
                  <a:lnTo>
                    <a:pt x="33" y="486"/>
                  </a:lnTo>
                  <a:lnTo>
                    <a:pt x="1" y="616"/>
                  </a:lnTo>
                  <a:lnTo>
                    <a:pt x="1" y="745"/>
                  </a:lnTo>
                  <a:lnTo>
                    <a:pt x="1" y="875"/>
                  </a:lnTo>
                  <a:lnTo>
                    <a:pt x="66" y="1037"/>
                  </a:lnTo>
                  <a:lnTo>
                    <a:pt x="130" y="1166"/>
                  </a:lnTo>
                  <a:lnTo>
                    <a:pt x="1815" y="3370"/>
                  </a:lnTo>
                  <a:lnTo>
                    <a:pt x="3435" y="5605"/>
                  </a:lnTo>
                  <a:lnTo>
                    <a:pt x="4990" y="7840"/>
                  </a:lnTo>
                  <a:lnTo>
                    <a:pt x="6513" y="10141"/>
                  </a:lnTo>
                  <a:lnTo>
                    <a:pt x="7971" y="12473"/>
                  </a:lnTo>
                  <a:lnTo>
                    <a:pt x="9396" y="14838"/>
                  </a:lnTo>
                  <a:lnTo>
                    <a:pt x="10757" y="17203"/>
                  </a:lnTo>
                  <a:lnTo>
                    <a:pt x="12053" y="19633"/>
                  </a:lnTo>
                  <a:lnTo>
                    <a:pt x="13316" y="22063"/>
                  </a:lnTo>
                  <a:lnTo>
                    <a:pt x="14515" y="24558"/>
                  </a:lnTo>
                  <a:lnTo>
                    <a:pt x="15649" y="27052"/>
                  </a:lnTo>
                  <a:lnTo>
                    <a:pt x="16751" y="29579"/>
                  </a:lnTo>
                  <a:lnTo>
                    <a:pt x="17787" y="32106"/>
                  </a:lnTo>
                  <a:lnTo>
                    <a:pt x="18759" y="34698"/>
                  </a:lnTo>
                  <a:lnTo>
                    <a:pt x="19666" y="37290"/>
                  </a:lnTo>
                  <a:lnTo>
                    <a:pt x="20541" y="39914"/>
                  </a:lnTo>
                  <a:lnTo>
                    <a:pt x="20962" y="41275"/>
                  </a:lnTo>
                  <a:lnTo>
                    <a:pt x="21351" y="42603"/>
                  </a:lnTo>
                  <a:lnTo>
                    <a:pt x="21707" y="43964"/>
                  </a:lnTo>
                  <a:lnTo>
                    <a:pt x="22064" y="45325"/>
                  </a:lnTo>
                  <a:lnTo>
                    <a:pt x="22388" y="46653"/>
                  </a:lnTo>
                  <a:lnTo>
                    <a:pt x="22679" y="48014"/>
                  </a:lnTo>
                  <a:lnTo>
                    <a:pt x="23230" y="50703"/>
                  </a:lnTo>
                  <a:lnTo>
                    <a:pt x="23716" y="53392"/>
                  </a:lnTo>
                  <a:lnTo>
                    <a:pt x="24137" y="56113"/>
                  </a:lnTo>
                  <a:lnTo>
                    <a:pt x="24526" y="58802"/>
                  </a:lnTo>
                  <a:lnTo>
                    <a:pt x="24850" y="61491"/>
                  </a:lnTo>
                  <a:lnTo>
                    <a:pt x="25142" y="64213"/>
                  </a:lnTo>
                  <a:lnTo>
                    <a:pt x="25401" y="66934"/>
                  </a:lnTo>
                  <a:lnTo>
                    <a:pt x="25854" y="72377"/>
                  </a:lnTo>
                  <a:lnTo>
                    <a:pt x="26276" y="77885"/>
                  </a:lnTo>
                  <a:lnTo>
                    <a:pt x="26729" y="83425"/>
                  </a:lnTo>
                  <a:lnTo>
                    <a:pt x="26924" y="85660"/>
                  </a:lnTo>
                  <a:lnTo>
                    <a:pt x="27215" y="87896"/>
                  </a:lnTo>
                  <a:lnTo>
                    <a:pt x="27377" y="89030"/>
                  </a:lnTo>
                  <a:lnTo>
                    <a:pt x="27572" y="90131"/>
                  </a:lnTo>
                  <a:lnTo>
                    <a:pt x="27798" y="91233"/>
                  </a:lnTo>
                  <a:lnTo>
                    <a:pt x="28025" y="92334"/>
                  </a:lnTo>
                  <a:lnTo>
                    <a:pt x="28284" y="93436"/>
                  </a:lnTo>
                  <a:lnTo>
                    <a:pt x="28576" y="94537"/>
                  </a:lnTo>
                  <a:lnTo>
                    <a:pt x="28900" y="95606"/>
                  </a:lnTo>
                  <a:lnTo>
                    <a:pt x="29256" y="96676"/>
                  </a:lnTo>
                  <a:lnTo>
                    <a:pt x="29645" y="97712"/>
                  </a:lnTo>
                  <a:lnTo>
                    <a:pt x="30066" y="98781"/>
                  </a:lnTo>
                  <a:lnTo>
                    <a:pt x="30520" y="99786"/>
                  </a:lnTo>
                  <a:lnTo>
                    <a:pt x="31006" y="100823"/>
                  </a:lnTo>
                  <a:lnTo>
                    <a:pt x="31556" y="101827"/>
                  </a:lnTo>
                  <a:lnTo>
                    <a:pt x="32140" y="102799"/>
                  </a:lnTo>
                  <a:lnTo>
                    <a:pt x="32755" y="103738"/>
                  </a:lnTo>
                  <a:lnTo>
                    <a:pt x="33403" y="104646"/>
                  </a:lnTo>
                  <a:lnTo>
                    <a:pt x="34116" y="105553"/>
                  </a:lnTo>
                  <a:lnTo>
                    <a:pt x="34829" y="106395"/>
                  </a:lnTo>
                  <a:lnTo>
                    <a:pt x="35574" y="107237"/>
                  </a:lnTo>
                  <a:lnTo>
                    <a:pt x="36319" y="108047"/>
                  </a:lnTo>
                  <a:lnTo>
                    <a:pt x="37129" y="108857"/>
                  </a:lnTo>
                  <a:lnTo>
                    <a:pt x="37939" y="109635"/>
                  </a:lnTo>
                  <a:lnTo>
                    <a:pt x="38749" y="110380"/>
                  </a:lnTo>
                  <a:lnTo>
                    <a:pt x="39591" y="111125"/>
                  </a:lnTo>
                  <a:lnTo>
                    <a:pt x="41308" y="112583"/>
                  </a:lnTo>
                  <a:lnTo>
                    <a:pt x="43090" y="114041"/>
                  </a:lnTo>
                  <a:lnTo>
                    <a:pt x="45099" y="115693"/>
                  </a:lnTo>
                  <a:lnTo>
                    <a:pt x="47107" y="117378"/>
                  </a:lnTo>
                  <a:lnTo>
                    <a:pt x="49084" y="119063"/>
                  </a:lnTo>
                  <a:lnTo>
                    <a:pt x="51060" y="120780"/>
                  </a:lnTo>
                  <a:lnTo>
                    <a:pt x="52971" y="122529"/>
                  </a:lnTo>
                  <a:lnTo>
                    <a:pt x="54883" y="124311"/>
                  </a:lnTo>
                  <a:lnTo>
                    <a:pt x="56794" y="126093"/>
                  </a:lnTo>
                  <a:lnTo>
                    <a:pt x="58641" y="127940"/>
                  </a:lnTo>
                  <a:lnTo>
                    <a:pt x="60488" y="129786"/>
                  </a:lnTo>
                  <a:lnTo>
                    <a:pt x="62302" y="131665"/>
                  </a:lnTo>
                  <a:lnTo>
                    <a:pt x="64084" y="133577"/>
                  </a:lnTo>
                  <a:lnTo>
                    <a:pt x="65801" y="135488"/>
                  </a:lnTo>
                  <a:lnTo>
                    <a:pt x="67518" y="137465"/>
                  </a:lnTo>
                  <a:lnTo>
                    <a:pt x="69203" y="139473"/>
                  </a:lnTo>
                  <a:lnTo>
                    <a:pt x="70855" y="141514"/>
                  </a:lnTo>
                  <a:lnTo>
                    <a:pt x="72475" y="143555"/>
                  </a:lnTo>
                  <a:lnTo>
                    <a:pt x="74289" y="146018"/>
                  </a:lnTo>
                  <a:lnTo>
                    <a:pt x="76071" y="148512"/>
                  </a:lnTo>
                  <a:lnTo>
                    <a:pt x="77788" y="151039"/>
                  </a:lnTo>
                  <a:lnTo>
                    <a:pt x="79408" y="153631"/>
                  </a:lnTo>
                  <a:lnTo>
                    <a:pt x="80996" y="156223"/>
                  </a:lnTo>
                  <a:lnTo>
                    <a:pt x="81773" y="157551"/>
                  </a:lnTo>
                  <a:lnTo>
                    <a:pt x="82518" y="158880"/>
                  </a:lnTo>
                  <a:lnTo>
                    <a:pt x="83231" y="160208"/>
                  </a:lnTo>
                  <a:lnTo>
                    <a:pt x="83944" y="161569"/>
                  </a:lnTo>
                  <a:lnTo>
                    <a:pt x="84657" y="162929"/>
                  </a:lnTo>
                  <a:lnTo>
                    <a:pt x="85305" y="164290"/>
                  </a:lnTo>
                  <a:lnTo>
                    <a:pt x="85985" y="165651"/>
                  </a:lnTo>
                  <a:lnTo>
                    <a:pt x="86601" y="167044"/>
                  </a:lnTo>
                  <a:lnTo>
                    <a:pt x="87216" y="168437"/>
                  </a:lnTo>
                  <a:lnTo>
                    <a:pt x="87832" y="169830"/>
                  </a:lnTo>
                  <a:lnTo>
                    <a:pt x="88415" y="171256"/>
                  </a:lnTo>
                  <a:lnTo>
                    <a:pt x="88966" y="172649"/>
                  </a:lnTo>
                  <a:lnTo>
                    <a:pt x="89484" y="174074"/>
                  </a:lnTo>
                  <a:lnTo>
                    <a:pt x="90002" y="175532"/>
                  </a:lnTo>
                  <a:lnTo>
                    <a:pt x="90521" y="176958"/>
                  </a:lnTo>
                  <a:lnTo>
                    <a:pt x="90974" y="178416"/>
                  </a:lnTo>
                  <a:lnTo>
                    <a:pt x="91428" y="179874"/>
                  </a:lnTo>
                  <a:lnTo>
                    <a:pt x="91849" y="181331"/>
                  </a:lnTo>
                  <a:lnTo>
                    <a:pt x="92270" y="182822"/>
                  </a:lnTo>
                  <a:lnTo>
                    <a:pt x="92659" y="184280"/>
                  </a:lnTo>
                  <a:lnTo>
                    <a:pt x="93015" y="185770"/>
                  </a:lnTo>
                  <a:lnTo>
                    <a:pt x="93372" y="187293"/>
                  </a:lnTo>
                  <a:lnTo>
                    <a:pt x="93404" y="187422"/>
                  </a:lnTo>
                  <a:lnTo>
                    <a:pt x="93469" y="187552"/>
                  </a:lnTo>
                  <a:lnTo>
                    <a:pt x="93566" y="187681"/>
                  </a:lnTo>
                  <a:lnTo>
                    <a:pt x="93696" y="187746"/>
                  </a:lnTo>
                  <a:lnTo>
                    <a:pt x="93825" y="187811"/>
                  </a:lnTo>
                  <a:lnTo>
                    <a:pt x="93955" y="187843"/>
                  </a:lnTo>
                  <a:lnTo>
                    <a:pt x="94084" y="187876"/>
                  </a:lnTo>
                  <a:lnTo>
                    <a:pt x="94214" y="187876"/>
                  </a:lnTo>
                  <a:lnTo>
                    <a:pt x="94344" y="187843"/>
                  </a:lnTo>
                  <a:lnTo>
                    <a:pt x="94473" y="187779"/>
                  </a:lnTo>
                  <a:lnTo>
                    <a:pt x="94570" y="187714"/>
                  </a:lnTo>
                  <a:lnTo>
                    <a:pt x="94668" y="187617"/>
                  </a:lnTo>
                  <a:lnTo>
                    <a:pt x="94732" y="187520"/>
                  </a:lnTo>
                  <a:lnTo>
                    <a:pt x="94797" y="187390"/>
                  </a:lnTo>
                  <a:lnTo>
                    <a:pt x="94797" y="187260"/>
                  </a:lnTo>
                  <a:lnTo>
                    <a:pt x="94765" y="187098"/>
                  </a:lnTo>
                  <a:lnTo>
                    <a:pt x="94214" y="184668"/>
                  </a:lnTo>
                  <a:lnTo>
                    <a:pt x="93598" y="182239"/>
                  </a:lnTo>
                  <a:lnTo>
                    <a:pt x="92918" y="179874"/>
                  </a:lnTo>
                  <a:lnTo>
                    <a:pt x="92173" y="177509"/>
                  </a:lnTo>
                  <a:lnTo>
                    <a:pt x="91395" y="175143"/>
                  </a:lnTo>
                  <a:lnTo>
                    <a:pt x="90521" y="172843"/>
                  </a:lnTo>
                  <a:lnTo>
                    <a:pt x="89646" y="170543"/>
                  </a:lnTo>
                  <a:lnTo>
                    <a:pt x="88674" y="168275"/>
                  </a:lnTo>
                  <a:lnTo>
                    <a:pt x="87670" y="166040"/>
                  </a:lnTo>
                  <a:lnTo>
                    <a:pt x="86633" y="163804"/>
                  </a:lnTo>
                  <a:lnTo>
                    <a:pt x="85531" y="161601"/>
                  </a:lnTo>
                  <a:lnTo>
                    <a:pt x="84397" y="159430"/>
                  </a:lnTo>
                  <a:lnTo>
                    <a:pt x="83199" y="157260"/>
                  </a:lnTo>
                  <a:lnTo>
                    <a:pt x="81968" y="155154"/>
                  </a:lnTo>
                  <a:lnTo>
                    <a:pt x="80704" y="153048"/>
                  </a:lnTo>
                  <a:lnTo>
                    <a:pt x="79376" y="150975"/>
                  </a:lnTo>
                  <a:lnTo>
                    <a:pt x="78015" y="148901"/>
                  </a:lnTo>
                  <a:lnTo>
                    <a:pt x="76622" y="146892"/>
                  </a:lnTo>
                  <a:lnTo>
                    <a:pt x="75164" y="144884"/>
                  </a:lnTo>
                  <a:lnTo>
                    <a:pt x="73706" y="142908"/>
                  </a:lnTo>
                  <a:lnTo>
                    <a:pt x="72183" y="140931"/>
                  </a:lnTo>
                  <a:lnTo>
                    <a:pt x="70661" y="139020"/>
                  </a:lnTo>
                  <a:lnTo>
                    <a:pt x="69073" y="137108"/>
                  </a:lnTo>
                  <a:lnTo>
                    <a:pt x="67453" y="135229"/>
                  </a:lnTo>
                  <a:lnTo>
                    <a:pt x="65833" y="133383"/>
                  </a:lnTo>
                  <a:lnTo>
                    <a:pt x="64149" y="131536"/>
                  </a:lnTo>
                  <a:lnTo>
                    <a:pt x="62464" y="129754"/>
                  </a:lnTo>
                  <a:lnTo>
                    <a:pt x="60747" y="127972"/>
                  </a:lnTo>
                  <a:lnTo>
                    <a:pt x="58997" y="126223"/>
                  </a:lnTo>
                  <a:lnTo>
                    <a:pt x="57216" y="124473"/>
                  </a:lnTo>
                  <a:lnTo>
                    <a:pt x="55434" y="122788"/>
                  </a:lnTo>
                  <a:lnTo>
                    <a:pt x="53619" y="121104"/>
                  </a:lnTo>
                  <a:lnTo>
                    <a:pt x="52583" y="120197"/>
                  </a:lnTo>
                  <a:lnTo>
                    <a:pt x="51514" y="119289"/>
                  </a:lnTo>
                  <a:lnTo>
                    <a:pt x="49375" y="117508"/>
                  </a:lnTo>
                  <a:lnTo>
                    <a:pt x="45002" y="113976"/>
                  </a:lnTo>
                  <a:lnTo>
                    <a:pt x="42863" y="112227"/>
                  </a:lnTo>
                  <a:lnTo>
                    <a:pt x="41794" y="111320"/>
                  </a:lnTo>
                  <a:lnTo>
                    <a:pt x="40725" y="110380"/>
                  </a:lnTo>
                  <a:lnTo>
                    <a:pt x="39688" y="109473"/>
                  </a:lnTo>
                  <a:lnTo>
                    <a:pt x="38684" y="108501"/>
                  </a:lnTo>
                  <a:lnTo>
                    <a:pt x="37712" y="107529"/>
                  </a:lnTo>
                  <a:lnTo>
                    <a:pt x="36740" y="106525"/>
                  </a:lnTo>
                  <a:lnTo>
                    <a:pt x="36254" y="105941"/>
                  </a:lnTo>
                  <a:lnTo>
                    <a:pt x="35768" y="105391"/>
                  </a:lnTo>
                  <a:lnTo>
                    <a:pt x="35282" y="104775"/>
                  </a:lnTo>
                  <a:lnTo>
                    <a:pt x="34829" y="104192"/>
                  </a:lnTo>
                  <a:lnTo>
                    <a:pt x="34407" y="103576"/>
                  </a:lnTo>
                  <a:lnTo>
                    <a:pt x="33986" y="102961"/>
                  </a:lnTo>
                  <a:lnTo>
                    <a:pt x="33209" y="101730"/>
                  </a:lnTo>
                  <a:lnTo>
                    <a:pt x="32496" y="100434"/>
                  </a:lnTo>
                  <a:lnTo>
                    <a:pt x="31848" y="99105"/>
                  </a:lnTo>
                  <a:lnTo>
                    <a:pt x="31265" y="97777"/>
                  </a:lnTo>
                  <a:lnTo>
                    <a:pt x="30747" y="96416"/>
                  </a:lnTo>
                  <a:lnTo>
                    <a:pt x="30293" y="95023"/>
                  </a:lnTo>
                  <a:lnTo>
                    <a:pt x="29872" y="93598"/>
                  </a:lnTo>
                  <a:lnTo>
                    <a:pt x="29515" y="92172"/>
                  </a:lnTo>
                  <a:lnTo>
                    <a:pt x="29191" y="90747"/>
                  </a:lnTo>
                  <a:lnTo>
                    <a:pt x="28900" y="89289"/>
                  </a:lnTo>
                  <a:lnTo>
                    <a:pt x="28673" y="87799"/>
                  </a:lnTo>
                  <a:lnTo>
                    <a:pt x="28446" y="86308"/>
                  </a:lnTo>
                  <a:lnTo>
                    <a:pt x="28284" y="84818"/>
                  </a:lnTo>
                  <a:lnTo>
                    <a:pt x="28025" y="82194"/>
                  </a:lnTo>
                  <a:lnTo>
                    <a:pt x="27798" y="79570"/>
                  </a:lnTo>
                  <a:lnTo>
                    <a:pt x="27377" y="74353"/>
                  </a:lnTo>
                  <a:lnTo>
                    <a:pt x="26988" y="69170"/>
                  </a:lnTo>
                  <a:lnTo>
                    <a:pt x="26794" y="66578"/>
                  </a:lnTo>
                  <a:lnTo>
                    <a:pt x="26567" y="63986"/>
                  </a:lnTo>
                  <a:lnTo>
                    <a:pt x="26308" y="61394"/>
                  </a:lnTo>
                  <a:lnTo>
                    <a:pt x="26016" y="58835"/>
                  </a:lnTo>
                  <a:lnTo>
                    <a:pt x="25660" y="56243"/>
                  </a:lnTo>
                  <a:lnTo>
                    <a:pt x="25271" y="53651"/>
                  </a:lnTo>
                  <a:lnTo>
                    <a:pt x="24818" y="51092"/>
                  </a:lnTo>
                  <a:lnTo>
                    <a:pt x="24299" y="48500"/>
                  </a:lnTo>
                  <a:lnTo>
                    <a:pt x="24040" y="47236"/>
                  </a:lnTo>
                  <a:lnTo>
                    <a:pt x="23716" y="45940"/>
                  </a:lnTo>
                  <a:lnTo>
                    <a:pt x="23392" y="44645"/>
                  </a:lnTo>
                  <a:lnTo>
                    <a:pt x="23036" y="43349"/>
                  </a:lnTo>
                  <a:lnTo>
                    <a:pt x="22193" y="40433"/>
                  </a:lnTo>
                  <a:lnTo>
                    <a:pt x="21254" y="37549"/>
                  </a:lnTo>
                  <a:lnTo>
                    <a:pt x="20250" y="34666"/>
                  </a:lnTo>
                  <a:lnTo>
                    <a:pt x="19213" y="31815"/>
                  </a:lnTo>
                  <a:lnTo>
                    <a:pt x="18047" y="29029"/>
                  </a:lnTo>
                  <a:lnTo>
                    <a:pt x="16848" y="26242"/>
                  </a:lnTo>
                  <a:lnTo>
                    <a:pt x="15584" y="23489"/>
                  </a:lnTo>
                  <a:lnTo>
                    <a:pt x="14256" y="20767"/>
                  </a:lnTo>
                  <a:lnTo>
                    <a:pt x="12863" y="18078"/>
                  </a:lnTo>
                  <a:lnTo>
                    <a:pt x="11373" y="15422"/>
                  </a:lnTo>
                  <a:lnTo>
                    <a:pt x="9850" y="12797"/>
                  </a:lnTo>
                  <a:lnTo>
                    <a:pt x="8262" y="10238"/>
                  </a:lnTo>
                  <a:lnTo>
                    <a:pt x="6610" y="7678"/>
                  </a:lnTo>
                  <a:lnTo>
                    <a:pt x="4893" y="5184"/>
                  </a:lnTo>
                  <a:lnTo>
                    <a:pt x="3111" y="2722"/>
                  </a:lnTo>
                  <a:lnTo>
                    <a:pt x="1264" y="292"/>
                  </a:lnTo>
                  <a:lnTo>
                    <a:pt x="1167" y="162"/>
                  </a:lnTo>
                  <a:lnTo>
                    <a:pt x="1038" y="97"/>
                  </a:lnTo>
                  <a:lnTo>
                    <a:pt x="908" y="33"/>
                  </a:lnTo>
                  <a:lnTo>
                    <a:pt x="77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5"/>
            <p:cNvSpPr/>
            <p:nvPr/>
          </p:nvSpPr>
          <p:spPr>
            <a:xfrm>
              <a:off x="3293650" y="690875"/>
              <a:ext cx="2506800" cy="4786025"/>
            </a:xfrm>
            <a:custGeom>
              <a:rect b="b" l="l" r="r" t="t"/>
              <a:pathLst>
                <a:path extrusionOk="0" h="191441" w="100272">
                  <a:moveTo>
                    <a:pt x="584" y="0"/>
                  </a:moveTo>
                  <a:lnTo>
                    <a:pt x="454" y="33"/>
                  </a:lnTo>
                  <a:lnTo>
                    <a:pt x="357" y="98"/>
                  </a:lnTo>
                  <a:lnTo>
                    <a:pt x="227" y="195"/>
                  </a:lnTo>
                  <a:lnTo>
                    <a:pt x="162" y="292"/>
                  </a:lnTo>
                  <a:lnTo>
                    <a:pt x="65" y="389"/>
                  </a:lnTo>
                  <a:lnTo>
                    <a:pt x="33" y="519"/>
                  </a:lnTo>
                  <a:lnTo>
                    <a:pt x="0" y="648"/>
                  </a:lnTo>
                  <a:lnTo>
                    <a:pt x="0" y="778"/>
                  </a:lnTo>
                  <a:lnTo>
                    <a:pt x="0" y="940"/>
                  </a:lnTo>
                  <a:lnTo>
                    <a:pt x="65" y="1070"/>
                  </a:lnTo>
                  <a:lnTo>
                    <a:pt x="130" y="1199"/>
                  </a:lnTo>
                  <a:lnTo>
                    <a:pt x="260" y="1296"/>
                  </a:lnTo>
                  <a:lnTo>
                    <a:pt x="1361" y="2268"/>
                  </a:lnTo>
                  <a:lnTo>
                    <a:pt x="2430" y="3240"/>
                  </a:lnTo>
                  <a:lnTo>
                    <a:pt x="3467" y="4245"/>
                  </a:lnTo>
                  <a:lnTo>
                    <a:pt x="4471" y="5281"/>
                  </a:lnTo>
                  <a:lnTo>
                    <a:pt x="5443" y="6318"/>
                  </a:lnTo>
                  <a:lnTo>
                    <a:pt x="6383" y="7420"/>
                  </a:lnTo>
                  <a:lnTo>
                    <a:pt x="7290" y="8521"/>
                  </a:lnTo>
                  <a:lnTo>
                    <a:pt x="8132" y="9623"/>
                  </a:lnTo>
                  <a:lnTo>
                    <a:pt x="9007" y="10789"/>
                  </a:lnTo>
                  <a:lnTo>
                    <a:pt x="9817" y="11955"/>
                  </a:lnTo>
                  <a:lnTo>
                    <a:pt x="10594" y="13122"/>
                  </a:lnTo>
                  <a:lnTo>
                    <a:pt x="11340" y="14353"/>
                  </a:lnTo>
                  <a:lnTo>
                    <a:pt x="12052" y="15551"/>
                  </a:lnTo>
                  <a:lnTo>
                    <a:pt x="12765" y="16815"/>
                  </a:lnTo>
                  <a:lnTo>
                    <a:pt x="13413" y="18046"/>
                  </a:lnTo>
                  <a:lnTo>
                    <a:pt x="14061" y="19342"/>
                  </a:lnTo>
                  <a:lnTo>
                    <a:pt x="14677" y="20606"/>
                  </a:lnTo>
                  <a:lnTo>
                    <a:pt x="15260" y="21934"/>
                  </a:lnTo>
                  <a:lnTo>
                    <a:pt x="15843" y="23230"/>
                  </a:lnTo>
                  <a:lnTo>
                    <a:pt x="16361" y="24558"/>
                  </a:lnTo>
                  <a:lnTo>
                    <a:pt x="16880" y="25886"/>
                  </a:lnTo>
                  <a:lnTo>
                    <a:pt x="17366" y="27247"/>
                  </a:lnTo>
                  <a:lnTo>
                    <a:pt x="17819" y="28608"/>
                  </a:lnTo>
                  <a:lnTo>
                    <a:pt x="18273" y="29969"/>
                  </a:lnTo>
                  <a:lnTo>
                    <a:pt x="18694" y="31329"/>
                  </a:lnTo>
                  <a:lnTo>
                    <a:pt x="19083" y="32722"/>
                  </a:lnTo>
                  <a:lnTo>
                    <a:pt x="19439" y="34116"/>
                  </a:lnTo>
                  <a:lnTo>
                    <a:pt x="19795" y="35509"/>
                  </a:lnTo>
                  <a:lnTo>
                    <a:pt x="20119" y="36902"/>
                  </a:lnTo>
                  <a:lnTo>
                    <a:pt x="20443" y="38295"/>
                  </a:lnTo>
                  <a:lnTo>
                    <a:pt x="20735" y="39720"/>
                  </a:lnTo>
                  <a:lnTo>
                    <a:pt x="20994" y="41113"/>
                  </a:lnTo>
                  <a:lnTo>
                    <a:pt x="21253" y="42539"/>
                  </a:lnTo>
                  <a:lnTo>
                    <a:pt x="21480" y="43964"/>
                  </a:lnTo>
                  <a:lnTo>
                    <a:pt x="21901" y="46816"/>
                  </a:lnTo>
                  <a:lnTo>
                    <a:pt x="22258" y="49699"/>
                  </a:lnTo>
                  <a:lnTo>
                    <a:pt x="22582" y="52582"/>
                  </a:lnTo>
                  <a:lnTo>
                    <a:pt x="22841" y="55466"/>
                  </a:lnTo>
                  <a:lnTo>
                    <a:pt x="23068" y="58349"/>
                  </a:lnTo>
                  <a:lnTo>
                    <a:pt x="23521" y="64116"/>
                  </a:lnTo>
                  <a:lnTo>
                    <a:pt x="23975" y="69883"/>
                  </a:lnTo>
                  <a:lnTo>
                    <a:pt x="24202" y="72766"/>
                  </a:lnTo>
                  <a:lnTo>
                    <a:pt x="24493" y="75617"/>
                  </a:lnTo>
                  <a:lnTo>
                    <a:pt x="24817" y="78501"/>
                  </a:lnTo>
                  <a:lnTo>
                    <a:pt x="25206" y="81352"/>
                  </a:lnTo>
                  <a:lnTo>
                    <a:pt x="25659" y="84203"/>
                  </a:lnTo>
                  <a:lnTo>
                    <a:pt x="25886" y="85628"/>
                  </a:lnTo>
                  <a:lnTo>
                    <a:pt x="26178" y="87054"/>
                  </a:lnTo>
                  <a:lnTo>
                    <a:pt x="26372" y="88091"/>
                  </a:lnTo>
                  <a:lnTo>
                    <a:pt x="26631" y="89160"/>
                  </a:lnTo>
                  <a:lnTo>
                    <a:pt x="26891" y="90164"/>
                  </a:lnTo>
                  <a:lnTo>
                    <a:pt x="27150" y="91201"/>
                  </a:lnTo>
                  <a:lnTo>
                    <a:pt x="27441" y="92173"/>
                  </a:lnTo>
                  <a:lnTo>
                    <a:pt x="27765" y="93177"/>
                  </a:lnTo>
                  <a:lnTo>
                    <a:pt x="28089" y="94117"/>
                  </a:lnTo>
                  <a:lnTo>
                    <a:pt x="28446" y="95056"/>
                  </a:lnTo>
                  <a:lnTo>
                    <a:pt x="28834" y="95996"/>
                  </a:lnTo>
                  <a:lnTo>
                    <a:pt x="29223" y="96903"/>
                  </a:lnTo>
                  <a:lnTo>
                    <a:pt x="29644" y="97810"/>
                  </a:lnTo>
                  <a:lnTo>
                    <a:pt x="30098" y="98685"/>
                  </a:lnTo>
                  <a:lnTo>
                    <a:pt x="30552" y="99527"/>
                  </a:lnTo>
                  <a:lnTo>
                    <a:pt x="31038" y="100369"/>
                  </a:lnTo>
                  <a:lnTo>
                    <a:pt x="31556" y="101179"/>
                  </a:lnTo>
                  <a:lnTo>
                    <a:pt x="32107" y="101989"/>
                  </a:lnTo>
                  <a:lnTo>
                    <a:pt x="32657" y="102767"/>
                  </a:lnTo>
                  <a:lnTo>
                    <a:pt x="33241" y="103512"/>
                  </a:lnTo>
                  <a:lnTo>
                    <a:pt x="33856" y="104257"/>
                  </a:lnTo>
                  <a:lnTo>
                    <a:pt x="34504" y="104970"/>
                  </a:lnTo>
                  <a:lnTo>
                    <a:pt x="35184" y="105650"/>
                  </a:lnTo>
                  <a:lnTo>
                    <a:pt x="35865" y="106331"/>
                  </a:lnTo>
                  <a:lnTo>
                    <a:pt x="36610" y="106979"/>
                  </a:lnTo>
                  <a:lnTo>
                    <a:pt x="37355" y="107626"/>
                  </a:lnTo>
                  <a:lnTo>
                    <a:pt x="38133" y="108242"/>
                  </a:lnTo>
                  <a:lnTo>
                    <a:pt x="38975" y="108825"/>
                  </a:lnTo>
                  <a:lnTo>
                    <a:pt x="39817" y="109376"/>
                  </a:lnTo>
                  <a:lnTo>
                    <a:pt x="40692" y="109927"/>
                  </a:lnTo>
                  <a:lnTo>
                    <a:pt x="41599" y="110445"/>
                  </a:lnTo>
                  <a:lnTo>
                    <a:pt x="42539" y="110931"/>
                  </a:lnTo>
                  <a:lnTo>
                    <a:pt x="43511" y="111417"/>
                  </a:lnTo>
                  <a:lnTo>
                    <a:pt x="44515" y="111871"/>
                  </a:lnTo>
                  <a:lnTo>
                    <a:pt x="47107" y="113005"/>
                  </a:lnTo>
                  <a:lnTo>
                    <a:pt x="48370" y="113555"/>
                  </a:lnTo>
                  <a:lnTo>
                    <a:pt x="49602" y="114171"/>
                  </a:lnTo>
                  <a:lnTo>
                    <a:pt x="50833" y="114754"/>
                  </a:lnTo>
                  <a:lnTo>
                    <a:pt x="52064" y="115402"/>
                  </a:lnTo>
                  <a:lnTo>
                    <a:pt x="53230" y="116050"/>
                  </a:lnTo>
                  <a:lnTo>
                    <a:pt x="54396" y="116698"/>
                  </a:lnTo>
                  <a:lnTo>
                    <a:pt x="55563" y="117411"/>
                  </a:lnTo>
                  <a:lnTo>
                    <a:pt x="56697" y="118156"/>
                  </a:lnTo>
                  <a:lnTo>
                    <a:pt x="57798" y="118933"/>
                  </a:lnTo>
                  <a:lnTo>
                    <a:pt x="58867" y="119776"/>
                  </a:lnTo>
                  <a:lnTo>
                    <a:pt x="59936" y="120650"/>
                  </a:lnTo>
                  <a:lnTo>
                    <a:pt x="60973" y="121590"/>
                  </a:lnTo>
                  <a:lnTo>
                    <a:pt x="62010" y="122562"/>
                  </a:lnTo>
                  <a:lnTo>
                    <a:pt x="63014" y="123599"/>
                  </a:lnTo>
                  <a:lnTo>
                    <a:pt x="63954" y="124635"/>
                  </a:lnTo>
                  <a:lnTo>
                    <a:pt x="64861" y="125705"/>
                  </a:lnTo>
                  <a:lnTo>
                    <a:pt x="65736" y="126774"/>
                  </a:lnTo>
                  <a:lnTo>
                    <a:pt x="66610" y="127875"/>
                  </a:lnTo>
                  <a:lnTo>
                    <a:pt x="67453" y="128977"/>
                  </a:lnTo>
                  <a:lnTo>
                    <a:pt x="68263" y="130111"/>
                  </a:lnTo>
                  <a:lnTo>
                    <a:pt x="69073" y="131245"/>
                  </a:lnTo>
                  <a:lnTo>
                    <a:pt x="69883" y="132411"/>
                  </a:lnTo>
                  <a:lnTo>
                    <a:pt x="71405" y="134744"/>
                  </a:lnTo>
                  <a:lnTo>
                    <a:pt x="72896" y="137109"/>
                  </a:lnTo>
                  <a:lnTo>
                    <a:pt x="74321" y="139506"/>
                  </a:lnTo>
                  <a:lnTo>
                    <a:pt x="75747" y="141936"/>
                  </a:lnTo>
                  <a:lnTo>
                    <a:pt x="77399" y="144884"/>
                  </a:lnTo>
                  <a:lnTo>
                    <a:pt x="79051" y="147865"/>
                  </a:lnTo>
                  <a:lnTo>
                    <a:pt x="80639" y="150845"/>
                  </a:lnTo>
                  <a:lnTo>
                    <a:pt x="82194" y="153858"/>
                  </a:lnTo>
                  <a:lnTo>
                    <a:pt x="83717" y="156904"/>
                  </a:lnTo>
                  <a:lnTo>
                    <a:pt x="85207" y="159949"/>
                  </a:lnTo>
                  <a:lnTo>
                    <a:pt x="86665" y="163027"/>
                  </a:lnTo>
                  <a:lnTo>
                    <a:pt x="88090" y="166105"/>
                  </a:lnTo>
                  <a:lnTo>
                    <a:pt x="89483" y="169183"/>
                  </a:lnTo>
                  <a:lnTo>
                    <a:pt x="90876" y="172293"/>
                  </a:lnTo>
                  <a:lnTo>
                    <a:pt x="93598" y="178513"/>
                  </a:lnTo>
                  <a:lnTo>
                    <a:pt x="96255" y="184766"/>
                  </a:lnTo>
                  <a:lnTo>
                    <a:pt x="98911" y="191019"/>
                  </a:lnTo>
                  <a:lnTo>
                    <a:pt x="98976" y="191181"/>
                  </a:lnTo>
                  <a:lnTo>
                    <a:pt x="99073" y="191278"/>
                  </a:lnTo>
                  <a:lnTo>
                    <a:pt x="99170" y="191375"/>
                  </a:lnTo>
                  <a:lnTo>
                    <a:pt x="99300" y="191408"/>
                  </a:lnTo>
                  <a:lnTo>
                    <a:pt x="99430" y="191440"/>
                  </a:lnTo>
                  <a:lnTo>
                    <a:pt x="99689" y="191440"/>
                  </a:lnTo>
                  <a:lnTo>
                    <a:pt x="99818" y="191375"/>
                  </a:lnTo>
                  <a:lnTo>
                    <a:pt x="99948" y="191343"/>
                  </a:lnTo>
                  <a:lnTo>
                    <a:pt x="100045" y="191246"/>
                  </a:lnTo>
                  <a:lnTo>
                    <a:pt x="100142" y="191148"/>
                  </a:lnTo>
                  <a:lnTo>
                    <a:pt x="100207" y="191051"/>
                  </a:lnTo>
                  <a:lnTo>
                    <a:pt x="100272" y="190922"/>
                  </a:lnTo>
                  <a:lnTo>
                    <a:pt x="100272" y="190792"/>
                  </a:lnTo>
                  <a:lnTo>
                    <a:pt x="100272" y="190630"/>
                  </a:lnTo>
                  <a:lnTo>
                    <a:pt x="100207" y="190468"/>
                  </a:lnTo>
                  <a:lnTo>
                    <a:pt x="97842" y="184831"/>
                  </a:lnTo>
                  <a:lnTo>
                    <a:pt x="95445" y="179226"/>
                  </a:lnTo>
                  <a:lnTo>
                    <a:pt x="93015" y="173589"/>
                  </a:lnTo>
                  <a:lnTo>
                    <a:pt x="90520" y="168016"/>
                  </a:lnTo>
                  <a:lnTo>
                    <a:pt x="89257" y="165230"/>
                  </a:lnTo>
                  <a:lnTo>
                    <a:pt x="87993" y="162476"/>
                  </a:lnTo>
                  <a:lnTo>
                    <a:pt x="86665" y="159690"/>
                  </a:lnTo>
                  <a:lnTo>
                    <a:pt x="85336" y="156969"/>
                  </a:lnTo>
                  <a:lnTo>
                    <a:pt x="83976" y="154215"/>
                  </a:lnTo>
                  <a:lnTo>
                    <a:pt x="82583" y="151493"/>
                  </a:lnTo>
                  <a:lnTo>
                    <a:pt x="81157" y="148772"/>
                  </a:lnTo>
                  <a:lnTo>
                    <a:pt x="79732" y="146083"/>
                  </a:lnTo>
                  <a:lnTo>
                    <a:pt x="77334" y="141742"/>
                  </a:lnTo>
                  <a:lnTo>
                    <a:pt x="76071" y="139538"/>
                  </a:lnTo>
                  <a:lnTo>
                    <a:pt x="74807" y="137368"/>
                  </a:lnTo>
                  <a:lnTo>
                    <a:pt x="73479" y="135165"/>
                  </a:lnTo>
                  <a:lnTo>
                    <a:pt x="72118" y="132994"/>
                  </a:lnTo>
                  <a:lnTo>
                    <a:pt x="70693" y="130856"/>
                  </a:lnTo>
                  <a:lnTo>
                    <a:pt x="69947" y="129819"/>
                  </a:lnTo>
                  <a:lnTo>
                    <a:pt x="69202" y="128782"/>
                  </a:lnTo>
                  <a:lnTo>
                    <a:pt x="68457" y="127746"/>
                  </a:lnTo>
                  <a:lnTo>
                    <a:pt x="67680" y="126741"/>
                  </a:lnTo>
                  <a:lnTo>
                    <a:pt x="66870" y="125737"/>
                  </a:lnTo>
                  <a:lnTo>
                    <a:pt x="66060" y="124765"/>
                  </a:lnTo>
                  <a:lnTo>
                    <a:pt x="65250" y="123825"/>
                  </a:lnTo>
                  <a:lnTo>
                    <a:pt x="64407" y="122886"/>
                  </a:lnTo>
                  <a:lnTo>
                    <a:pt x="63533" y="121946"/>
                  </a:lnTo>
                  <a:lnTo>
                    <a:pt x="62626" y="121072"/>
                  </a:lnTo>
                  <a:lnTo>
                    <a:pt x="61718" y="120197"/>
                  </a:lnTo>
                  <a:lnTo>
                    <a:pt x="60811" y="119355"/>
                  </a:lnTo>
                  <a:lnTo>
                    <a:pt x="59839" y="118545"/>
                  </a:lnTo>
                  <a:lnTo>
                    <a:pt x="58867" y="117767"/>
                  </a:lnTo>
                  <a:lnTo>
                    <a:pt x="57863" y="116989"/>
                  </a:lnTo>
                  <a:lnTo>
                    <a:pt x="56826" y="116277"/>
                  </a:lnTo>
                  <a:lnTo>
                    <a:pt x="55790" y="115596"/>
                  </a:lnTo>
                  <a:lnTo>
                    <a:pt x="54720" y="114916"/>
                  </a:lnTo>
                  <a:lnTo>
                    <a:pt x="53651" y="114300"/>
                  </a:lnTo>
                  <a:lnTo>
                    <a:pt x="52517" y="113750"/>
                  </a:lnTo>
                  <a:lnTo>
                    <a:pt x="51416" y="113231"/>
                  </a:lnTo>
                  <a:lnTo>
                    <a:pt x="50282" y="112713"/>
                  </a:lnTo>
                  <a:lnTo>
                    <a:pt x="47982" y="111741"/>
                  </a:lnTo>
                  <a:lnTo>
                    <a:pt x="45681" y="110801"/>
                  </a:lnTo>
                  <a:lnTo>
                    <a:pt x="44515" y="110316"/>
                  </a:lnTo>
                  <a:lnTo>
                    <a:pt x="43381" y="109797"/>
                  </a:lnTo>
                  <a:lnTo>
                    <a:pt x="42280" y="109279"/>
                  </a:lnTo>
                  <a:lnTo>
                    <a:pt x="41178" y="108696"/>
                  </a:lnTo>
                  <a:lnTo>
                    <a:pt x="40109" y="108080"/>
                  </a:lnTo>
                  <a:lnTo>
                    <a:pt x="39072" y="107400"/>
                  </a:lnTo>
                  <a:lnTo>
                    <a:pt x="38068" y="106687"/>
                  </a:lnTo>
                  <a:lnTo>
                    <a:pt x="37550" y="106298"/>
                  </a:lnTo>
                  <a:lnTo>
                    <a:pt x="37064" y="105909"/>
                  </a:lnTo>
                  <a:lnTo>
                    <a:pt x="36545" y="105423"/>
                  </a:lnTo>
                  <a:lnTo>
                    <a:pt x="36027" y="104937"/>
                  </a:lnTo>
                  <a:lnTo>
                    <a:pt x="35541" y="104419"/>
                  </a:lnTo>
                  <a:lnTo>
                    <a:pt x="35087" y="103933"/>
                  </a:lnTo>
                  <a:lnTo>
                    <a:pt x="34634" y="103382"/>
                  </a:lnTo>
                  <a:lnTo>
                    <a:pt x="34180" y="102864"/>
                  </a:lnTo>
                  <a:lnTo>
                    <a:pt x="33759" y="102313"/>
                  </a:lnTo>
                  <a:lnTo>
                    <a:pt x="33338" y="101730"/>
                  </a:lnTo>
                  <a:lnTo>
                    <a:pt x="32593" y="100564"/>
                  </a:lnTo>
                  <a:lnTo>
                    <a:pt x="31880" y="99365"/>
                  </a:lnTo>
                  <a:lnTo>
                    <a:pt x="31232" y="98134"/>
                  </a:lnTo>
                  <a:lnTo>
                    <a:pt x="30616" y="96870"/>
                  </a:lnTo>
                  <a:lnTo>
                    <a:pt x="30098" y="95574"/>
                  </a:lnTo>
                  <a:lnTo>
                    <a:pt x="29580" y="94279"/>
                  </a:lnTo>
                  <a:lnTo>
                    <a:pt x="29126" y="92950"/>
                  </a:lnTo>
                  <a:lnTo>
                    <a:pt x="28737" y="91589"/>
                  </a:lnTo>
                  <a:lnTo>
                    <a:pt x="28349" y="90229"/>
                  </a:lnTo>
                  <a:lnTo>
                    <a:pt x="28025" y="88868"/>
                  </a:lnTo>
                  <a:lnTo>
                    <a:pt x="27733" y="87507"/>
                  </a:lnTo>
                  <a:lnTo>
                    <a:pt x="27441" y="86147"/>
                  </a:lnTo>
                  <a:lnTo>
                    <a:pt x="27182" y="84656"/>
                  </a:lnTo>
                  <a:lnTo>
                    <a:pt x="26923" y="83166"/>
                  </a:lnTo>
                  <a:lnTo>
                    <a:pt x="26502" y="80185"/>
                  </a:lnTo>
                  <a:lnTo>
                    <a:pt x="26113" y="77205"/>
                  </a:lnTo>
                  <a:lnTo>
                    <a:pt x="25789" y="74192"/>
                  </a:lnTo>
                  <a:lnTo>
                    <a:pt x="25497" y="71179"/>
                  </a:lnTo>
                  <a:lnTo>
                    <a:pt x="25238" y="68166"/>
                  </a:lnTo>
                  <a:lnTo>
                    <a:pt x="24785" y="62140"/>
                  </a:lnTo>
                  <a:lnTo>
                    <a:pt x="24558" y="59127"/>
                  </a:lnTo>
                  <a:lnTo>
                    <a:pt x="24331" y="56114"/>
                  </a:lnTo>
                  <a:lnTo>
                    <a:pt x="24040" y="53101"/>
                  </a:lnTo>
                  <a:lnTo>
                    <a:pt x="23748" y="50088"/>
                  </a:lnTo>
                  <a:lnTo>
                    <a:pt x="23359" y="47107"/>
                  </a:lnTo>
                  <a:lnTo>
                    <a:pt x="22938" y="44094"/>
                  </a:lnTo>
                  <a:lnTo>
                    <a:pt x="22711" y="42604"/>
                  </a:lnTo>
                  <a:lnTo>
                    <a:pt x="22452" y="41113"/>
                  </a:lnTo>
                  <a:lnTo>
                    <a:pt x="22161" y="39623"/>
                  </a:lnTo>
                  <a:lnTo>
                    <a:pt x="21869" y="38165"/>
                  </a:lnTo>
                  <a:lnTo>
                    <a:pt x="21577" y="36805"/>
                  </a:lnTo>
                  <a:lnTo>
                    <a:pt x="21253" y="35444"/>
                  </a:lnTo>
                  <a:lnTo>
                    <a:pt x="20929" y="34116"/>
                  </a:lnTo>
                  <a:lnTo>
                    <a:pt x="20573" y="32755"/>
                  </a:lnTo>
                  <a:lnTo>
                    <a:pt x="20217" y="31426"/>
                  </a:lnTo>
                  <a:lnTo>
                    <a:pt x="19828" y="30098"/>
                  </a:lnTo>
                  <a:lnTo>
                    <a:pt x="19407" y="28802"/>
                  </a:lnTo>
                  <a:lnTo>
                    <a:pt x="18953" y="27474"/>
                  </a:lnTo>
                  <a:lnTo>
                    <a:pt x="18500" y="26178"/>
                  </a:lnTo>
                  <a:lnTo>
                    <a:pt x="18046" y="24882"/>
                  </a:lnTo>
                  <a:lnTo>
                    <a:pt x="17528" y="23586"/>
                  </a:lnTo>
                  <a:lnTo>
                    <a:pt x="17009" y="22323"/>
                  </a:lnTo>
                  <a:lnTo>
                    <a:pt x="16458" y="21059"/>
                  </a:lnTo>
                  <a:lnTo>
                    <a:pt x="15875" y="19828"/>
                  </a:lnTo>
                  <a:lnTo>
                    <a:pt x="15292" y="18564"/>
                  </a:lnTo>
                  <a:lnTo>
                    <a:pt x="14677" y="17366"/>
                  </a:lnTo>
                  <a:lnTo>
                    <a:pt x="14029" y="16135"/>
                  </a:lnTo>
                  <a:lnTo>
                    <a:pt x="13348" y="14936"/>
                  </a:lnTo>
                  <a:lnTo>
                    <a:pt x="12668" y="13770"/>
                  </a:lnTo>
                  <a:lnTo>
                    <a:pt x="11955" y="12603"/>
                  </a:lnTo>
                  <a:lnTo>
                    <a:pt x="11178" y="11469"/>
                  </a:lnTo>
                  <a:lnTo>
                    <a:pt x="10432" y="10335"/>
                  </a:lnTo>
                  <a:lnTo>
                    <a:pt x="9623" y="9234"/>
                  </a:lnTo>
                  <a:lnTo>
                    <a:pt x="8780" y="8132"/>
                  </a:lnTo>
                  <a:lnTo>
                    <a:pt x="7938" y="7063"/>
                  </a:lnTo>
                  <a:lnTo>
                    <a:pt x="7063" y="5994"/>
                  </a:lnTo>
                  <a:lnTo>
                    <a:pt x="6124" y="4990"/>
                  </a:lnTo>
                  <a:lnTo>
                    <a:pt x="5184" y="3985"/>
                  </a:lnTo>
                  <a:lnTo>
                    <a:pt x="4212" y="2981"/>
                  </a:lnTo>
                  <a:lnTo>
                    <a:pt x="3208" y="2009"/>
                  </a:lnTo>
                  <a:lnTo>
                    <a:pt x="2171" y="1070"/>
                  </a:lnTo>
                  <a:lnTo>
                    <a:pt x="1134" y="162"/>
                  </a:lnTo>
                  <a:lnTo>
                    <a:pt x="972" y="65"/>
                  </a:lnTo>
                  <a:lnTo>
                    <a:pt x="843"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5"/>
            <p:cNvSpPr/>
            <p:nvPr/>
          </p:nvSpPr>
          <p:spPr>
            <a:xfrm>
              <a:off x="3605475" y="558850"/>
              <a:ext cx="2844550" cy="4445825"/>
            </a:xfrm>
            <a:custGeom>
              <a:rect b="b" l="l" r="r" t="t"/>
              <a:pathLst>
                <a:path extrusionOk="0" h="177833" w="113782">
                  <a:moveTo>
                    <a:pt x="778" y="1"/>
                  </a:moveTo>
                  <a:lnTo>
                    <a:pt x="648" y="33"/>
                  </a:lnTo>
                  <a:lnTo>
                    <a:pt x="519" y="65"/>
                  </a:lnTo>
                  <a:lnTo>
                    <a:pt x="389" y="98"/>
                  </a:lnTo>
                  <a:lnTo>
                    <a:pt x="260" y="195"/>
                  </a:lnTo>
                  <a:lnTo>
                    <a:pt x="163" y="260"/>
                  </a:lnTo>
                  <a:lnTo>
                    <a:pt x="98" y="389"/>
                  </a:lnTo>
                  <a:lnTo>
                    <a:pt x="33" y="487"/>
                  </a:lnTo>
                  <a:lnTo>
                    <a:pt x="1" y="616"/>
                  </a:lnTo>
                  <a:lnTo>
                    <a:pt x="1" y="746"/>
                  </a:lnTo>
                  <a:lnTo>
                    <a:pt x="1" y="875"/>
                  </a:lnTo>
                  <a:lnTo>
                    <a:pt x="65" y="1005"/>
                  </a:lnTo>
                  <a:lnTo>
                    <a:pt x="163" y="1135"/>
                  </a:lnTo>
                  <a:lnTo>
                    <a:pt x="1134" y="2268"/>
                  </a:lnTo>
                  <a:lnTo>
                    <a:pt x="2074" y="3402"/>
                  </a:lnTo>
                  <a:lnTo>
                    <a:pt x="3014" y="4569"/>
                  </a:lnTo>
                  <a:lnTo>
                    <a:pt x="3953" y="5735"/>
                  </a:lnTo>
                  <a:lnTo>
                    <a:pt x="4860" y="6901"/>
                  </a:lnTo>
                  <a:lnTo>
                    <a:pt x="5735" y="8100"/>
                  </a:lnTo>
                  <a:lnTo>
                    <a:pt x="6610" y="9299"/>
                  </a:lnTo>
                  <a:lnTo>
                    <a:pt x="7484" y="10498"/>
                  </a:lnTo>
                  <a:lnTo>
                    <a:pt x="8327" y="11729"/>
                  </a:lnTo>
                  <a:lnTo>
                    <a:pt x="9137" y="12960"/>
                  </a:lnTo>
                  <a:lnTo>
                    <a:pt x="9947" y="14191"/>
                  </a:lnTo>
                  <a:lnTo>
                    <a:pt x="10757" y="15454"/>
                  </a:lnTo>
                  <a:lnTo>
                    <a:pt x="11534" y="16718"/>
                  </a:lnTo>
                  <a:lnTo>
                    <a:pt x="12279" y="17981"/>
                  </a:lnTo>
                  <a:lnTo>
                    <a:pt x="13024" y="19277"/>
                  </a:lnTo>
                  <a:lnTo>
                    <a:pt x="13770" y="20573"/>
                  </a:lnTo>
                  <a:lnTo>
                    <a:pt x="14450" y="21869"/>
                  </a:lnTo>
                  <a:lnTo>
                    <a:pt x="15163" y="23165"/>
                  </a:lnTo>
                  <a:lnTo>
                    <a:pt x="15843" y="24493"/>
                  </a:lnTo>
                  <a:lnTo>
                    <a:pt x="16491" y="25822"/>
                  </a:lnTo>
                  <a:lnTo>
                    <a:pt x="17107" y="27182"/>
                  </a:lnTo>
                  <a:lnTo>
                    <a:pt x="17722" y="28511"/>
                  </a:lnTo>
                  <a:lnTo>
                    <a:pt x="18338" y="29872"/>
                  </a:lnTo>
                  <a:lnTo>
                    <a:pt x="18921" y="31232"/>
                  </a:lnTo>
                  <a:lnTo>
                    <a:pt x="19472" y="32625"/>
                  </a:lnTo>
                  <a:lnTo>
                    <a:pt x="20022" y="33986"/>
                  </a:lnTo>
                  <a:lnTo>
                    <a:pt x="20541" y="35379"/>
                  </a:lnTo>
                  <a:lnTo>
                    <a:pt x="21059" y="36772"/>
                  </a:lnTo>
                  <a:lnTo>
                    <a:pt x="21545" y="38198"/>
                  </a:lnTo>
                  <a:lnTo>
                    <a:pt x="21999" y="39591"/>
                  </a:lnTo>
                  <a:lnTo>
                    <a:pt x="22452" y="41016"/>
                  </a:lnTo>
                  <a:lnTo>
                    <a:pt x="22906" y="42442"/>
                  </a:lnTo>
                  <a:lnTo>
                    <a:pt x="23295" y="43867"/>
                  </a:lnTo>
                  <a:lnTo>
                    <a:pt x="23683" y="45293"/>
                  </a:lnTo>
                  <a:lnTo>
                    <a:pt x="24072" y="46718"/>
                  </a:lnTo>
                  <a:lnTo>
                    <a:pt x="24396" y="48176"/>
                  </a:lnTo>
                  <a:lnTo>
                    <a:pt x="24753" y="49602"/>
                  </a:lnTo>
                  <a:lnTo>
                    <a:pt x="25044" y="51060"/>
                  </a:lnTo>
                  <a:lnTo>
                    <a:pt x="25336" y="52485"/>
                  </a:lnTo>
                  <a:lnTo>
                    <a:pt x="25627" y="53943"/>
                  </a:lnTo>
                  <a:lnTo>
                    <a:pt x="25854" y="55401"/>
                  </a:lnTo>
                  <a:lnTo>
                    <a:pt x="26113" y="56859"/>
                  </a:lnTo>
                  <a:lnTo>
                    <a:pt x="26308" y="58317"/>
                  </a:lnTo>
                  <a:lnTo>
                    <a:pt x="26502" y="59807"/>
                  </a:lnTo>
                  <a:lnTo>
                    <a:pt x="26696" y="61265"/>
                  </a:lnTo>
                  <a:lnTo>
                    <a:pt x="26826" y="62723"/>
                  </a:lnTo>
                  <a:lnTo>
                    <a:pt x="26956" y="64213"/>
                  </a:lnTo>
                  <a:lnTo>
                    <a:pt x="27085" y="65671"/>
                  </a:lnTo>
                  <a:lnTo>
                    <a:pt x="27182" y="67194"/>
                  </a:lnTo>
                  <a:lnTo>
                    <a:pt x="27215" y="68749"/>
                  </a:lnTo>
                  <a:lnTo>
                    <a:pt x="27247" y="70272"/>
                  </a:lnTo>
                  <a:lnTo>
                    <a:pt x="27247" y="71794"/>
                  </a:lnTo>
                  <a:lnTo>
                    <a:pt x="27215" y="74872"/>
                  </a:lnTo>
                  <a:lnTo>
                    <a:pt x="27150" y="77918"/>
                  </a:lnTo>
                  <a:lnTo>
                    <a:pt x="27085" y="80995"/>
                  </a:lnTo>
                  <a:lnTo>
                    <a:pt x="27118" y="82518"/>
                  </a:lnTo>
                  <a:lnTo>
                    <a:pt x="27150" y="84041"/>
                  </a:lnTo>
                  <a:lnTo>
                    <a:pt x="27182" y="85564"/>
                  </a:lnTo>
                  <a:lnTo>
                    <a:pt x="27280" y="87086"/>
                  </a:lnTo>
                  <a:lnTo>
                    <a:pt x="27442" y="88609"/>
                  </a:lnTo>
                  <a:lnTo>
                    <a:pt x="27636" y="90132"/>
                  </a:lnTo>
                  <a:lnTo>
                    <a:pt x="27798" y="91201"/>
                  </a:lnTo>
                  <a:lnTo>
                    <a:pt x="27992" y="92270"/>
                  </a:lnTo>
                  <a:lnTo>
                    <a:pt x="28219" y="93307"/>
                  </a:lnTo>
                  <a:lnTo>
                    <a:pt x="28511" y="94376"/>
                  </a:lnTo>
                  <a:lnTo>
                    <a:pt x="28835" y="95413"/>
                  </a:lnTo>
                  <a:lnTo>
                    <a:pt x="29159" y="96449"/>
                  </a:lnTo>
                  <a:lnTo>
                    <a:pt x="29580" y="97454"/>
                  </a:lnTo>
                  <a:lnTo>
                    <a:pt x="30001" y="98458"/>
                  </a:lnTo>
                  <a:lnTo>
                    <a:pt x="30487" y="99430"/>
                  </a:lnTo>
                  <a:lnTo>
                    <a:pt x="31038" y="100369"/>
                  </a:lnTo>
                  <a:lnTo>
                    <a:pt x="31589" y="101309"/>
                  </a:lnTo>
                  <a:lnTo>
                    <a:pt x="32236" y="102184"/>
                  </a:lnTo>
                  <a:lnTo>
                    <a:pt x="32884" y="103026"/>
                  </a:lnTo>
                  <a:lnTo>
                    <a:pt x="33630" y="103836"/>
                  </a:lnTo>
                  <a:lnTo>
                    <a:pt x="34407" y="104581"/>
                  </a:lnTo>
                  <a:lnTo>
                    <a:pt x="35217" y="105294"/>
                  </a:lnTo>
                  <a:lnTo>
                    <a:pt x="35735" y="105715"/>
                  </a:lnTo>
                  <a:lnTo>
                    <a:pt x="36286" y="106072"/>
                  </a:lnTo>
                  <a:lnTo>
                    <a:pt x="36805" y="106428"/>
                  </a:lnTo>
                  <a:lnTo>
                    <a:pt x="37355" y="106784"/>
                  </a:lnTo>
                  <a:lnTo>
                    <a:pt x="38489" y="107400"/>
                  </a:lnTo>
                  <a:lnTo>
                    <a:pt x="39656" y="107951"/>
                  </a:lnTo>
                  <a:lnTo>
                    <a:pt x="40854" y="108469"/>
                  </a:lnTo>
                  <a:lnTo>
                    <a:pt x="42085" y="108955"/>
                  </a:lnTo>
                  <a:lnTo>
                    <a:pt x="43317" y="109409"/>
                  </a:lnTo>
                  <a:lnTo>
                    <a:pt x="44580" y="109830"/>
                  </a:lnTo>
                  <a:lnTo>
                    <a:pt x="47107" y="110640"/>
                  </a:lnTo>
                  <a:lnTo>
                    <a:pt x="48338" y="111061"/>
                  </a:lnTo>
                  <a:lnTo>
                    <a:pt x="49602" y="111514"/>
                  </a:lnTo>
                  <a:lnTo>
                    <a:pt x="50833" y="112000"/>
                  </a:lnTo>
                  <a:lnTo>
                    <a:pt x="52032" y="112486"/>
                  </a:lnTo>
                  <a:lnTo>
                    <a:pt x="53198" y="113069"/>
                  </a:lnTo>
                  <a:lnTo>
                    <a:pt x="54364" y="113685"/>
                  </a:lnTo>
                  <a:lnTo>
                    <a:pt x="55531" y="114398"/>
                  </a:lnTo>
                  <a:lnTo>
                    <a:pt x="56632" y="115111"/>
                  </a:lnTo>
                  <a:lnTo>
                    <a:pt x="57766" y="115888"/>
                  </a:lnTo>
                  <a:lnTo>
                    <a:pt x="58835" y="116666"/>
                  </a:lnTo>
                  <a:lnTo>
                    <a:pt x="59904" y="117476"/>
                  </a:lnTo>
                  <a:lnTo>
                    <a:pt x="60941" y="118318"/>
                  </a:lnTo>
                  <a:lnTo>
                    <a:pt x="61945" y="119193"/>
                  </a:lnTo>
                  <a:lnTo>
                    <a:pt x="62917" y="120100"/>
                  </a:lnTo>
                  <a:lnTo>
                    <a:pt x="63889" y="121007"/>
                  </a:lnTo>
                  <a:lnTo>
                    <a:pt x="64861" y="121979"/>
                  </a:lnTo>
                  <a:lnTo>
                    <a:pt x="65768" y="122918"/>
                  </a:lnTo>
                  <a:lnTo>
                    <a:pt x="66675" y="123923"/>
                  </a:lnTo>
                  <a:lnTo>
                    <a:pt x="67583" y="124895"/>
                  </a:lnTo>
                  <a:lnTo>
                    <a:pt x="68457" y="125931"/>
                  </a:lnTo>
                  <a:lnTo>
                    <a:pt x="69300" y="126968"/>
                  </a:lnTo>
                  <a:lnTo>
                    <a:pt x="70142" y="128005"/>
                  </a:lnTo>
                  <a:lnTo>
                    <a:pt x="71794" y="130143"/>
                  </a:lnTo>
                  <a:lnTo>
                    <a:pt x="73382" y="132346"/>
                  </a:lnTo>
                  <a:lnTo>
                    <a:pt x="74937" y="134549"/>
                  </a:lnTo>
                  <a:lnTo>
                    <a:pt x="76427" y="136785"/>
                  </a:lnTo>
                  <a:lnTo>
                    <a:pt x="77918" y="139053"/>
                  </a:lnTo>
                  <a:lnTo>
                    <a:pt x="79343" y="141320"/>
                  </a:lnTo>
                  <a:lnTo>
                    <a:pt x="82194" y="145824"/>
                  </a:lnTo>
                  <a:lnTo>
                    <a:pt x="83684" y="148189"/>
                  </a:lnTo>
                  <a:lnTo>
                    <a:pt x="85207" y="150554"/>
                  </a:lnTo>
                  <a:lnTo>
                    <a:pt x="86762" y="152919"/>
                  </a:lnTo>
                  <a:lnTo>
                    <a:pt x="88350" y="155252"/>
                  </a:lnTo>
                  <a:lnTo>
                    <a:pt x="90002" y="157519"/>
                  </a:lnTo>
                  <a:lnTo>
                    <a:pt x="91687" y="159787"/>
                  </a:lnTo>
                  <a:lnTo>
                    <a:pt x="92561" y="160889"/>
                  </a:lnTo>
                  <a:lnTo>
                    <a:pt x="93436" y="161990"/>
                  </a:lnTo>
                  <a:lnTo>
                    <a:pt x="94343" y="163060"/>
                  </a:lnTo>
                  <a:lnTo>
                    <a:pt x="95250" y="164096"/>
                  </a:lnTo>
                  <a:lnTo>
                    <a:pt x="96190" y="165165"/>
                  </a:lnTo>
                  <a:lnTo>
                    <a:pt x="97129" y="166170"/>
                  </a:lnTo>
                  <a:lnTo>
                    <a:pt x="98101" y="167174"/>
                  </a:lnTo>
                  <a:lnTo>
                    <a:pt x="99073" y="168146"/>
                  </a:lnTo>
                  <a:lnTo>
                    <a:pt x="100110" y="169118"/>
                  </a:lnTo>
                  <a:lnTo>
                    <a:pt x="101114" y="170025"/>
                  </a:lnTo>
                  <a:lnTo>
                    <a:pt x="102184" y="170932"/>
                  </a:lnTo>
                  <a:lnTo>
                    <a:pt x="103253" y="171839"/>
                  </a:lnTo>
                  <a:lnTo>
                    <a:pt x="104354" y="172682"/>
                  </a:lnTo>
                  <a:lnTo>
                    <a:pt x="105488" y="173492"/>
                  </a:lnTo>
                  <a:lnTo>
                    <a:pt x="106622" y="174302"/>
                  </a:lnTo>
                  <a:lnTo>
                    <a:pt x="107821" y="175047"/>
                  </a:lnTo>
                  <a:lnTo>
                    <a:pt x="109020" y="175792"/>
                  </a:lnTo>
                  <a:lnTo>
                    <a:pt x="110251" y="176472"/>
                  </a:lnTo>
                  <a:lnTo>
                    <a:pt x="111514" y="177153"/>
                  </a:lnTo>
                  <a:lnTo>
                    <a:pt x="112810" y="177768"/>
                  </a:lnTo>
                  <a:lnTo>
                    <a:pt x="112972" y="177833"/>
                  </a:lnTo>
                  <a:lnTo>
                    <a:pt x="113231" y="177833"/>
                  </a:lnTo>
                  <a:lnTo>
                    <a:pt x="113361" y="177801"/>
                  </a:lnTo>
                  <a:lnTo>
                    <a:pt x="113490" y="177736"/>
                  </a:lnTo>
                  <a:lnTo>
                    <a:pt x="113588" y="177639"/>
                  </a:lnTo>
                  <a:lnTo>
                    <a:pt x="113652" y="177509"/>
                  </a:lnTo>
                  <a:lnTo>
                    <a:pt x="113717" y="177412"/>
                  </a:lnTo>
                  <a:lnTo>
                    <a:pt x="113750" y="177282"/>
                  </a:lnTo>
                  <a:lnTo>
                    <a:pt x="113782" y="177153"/>
                  </a:lnTo>
                  <a:lnTo>
                    <a:pt x="113782" y="177023"/>
                  </a:lnTo>
                  <a:lnTo>
                    <a:pt x="113750" y="176893"/>
                  </a:lnTo>
                  <a:lnTo>
                    <a:pt x="113685" y="176764"/>
                  </a:lnTo>
                  <a:lnTo>
                    <a:pt x="113620" y="176634"/>
                  </a:lnTo>
                  <a:lnTo>
                    <a:pt x="113523" y="176537"/>
                  </a:lnTo>
                  <a:lnTo>
                    <a:pt x="113361" y="176440"/>
                  </a:lnTo>
                  <a:lnTo>
                    <a:pt x="112162" y="175889"/>
                  </a:lnTo>
                  <a:lnTo>
                    <a:pt x="110996" y="175274"/>
                  </a:lnTo>
                  <a:lnTo>
                    <a:pt x="109862" y="174626"/>
                  </a:lnTo>
                  <a:lnTo>
                    <a:pt x="108728" y="173978"/>
                  </a:lnTo>
                  <a:lnTo>
                    <a:pt x="107626" y="173265"/>
                  </a:lnTo>
                  <a:lnTo>
                    <a:pt x="106590" y="172552"/>
                  </a:lnTo>
                  <a:lnTo>
                    <a:pt x="105521" y="171839"/>
                  </a:lnTo>
                  <a:lnTo>
                    <a:pt x="104516" y="171062"/>
                  </a:lnTo>
                  <a:lnTo>
                    <a:pt x="103512" y="170284"/>
                  </a:lnTo>
                  <a:lnTo>
                    <a:pt x="102540" y="169474"/>
                  </a:lnTo>
                  <a:lnTo>
                    <a:pt x="101600" y="168632"/>
                  </a:lnTo>
                  <a:lnTo>
                    <a:pt x="100661" y="167790"/>
                  </a:lnTo>
                  <a:lnTo>
                    <a:pt x="99754" y="166915"/>
                  </a:lnTo>
                  <a:lnTo>
                    <a:pt x="98847" y="166040"/>
                  </a:lnTo>
                  <a:lnTo>
                    <a:pt x="97972" y="165133"/>
                  </a:lnTo>
                  <a:lnTo>
                    <a:pt x="97129" y="164226"/>
                  </a:lnTo>
                  <a:lnTo>
                    <a:pt x="96287" y="163286"/>
                  </a:lnTo>
                  <a:lnTo>
                    <a:pt x="95445" y="162314"/>
                  </a:lnTo>
                  <a:lnTo>
                    <a:pt x="94635" y="161342"/>
                  </a:lnTo>
                  <a:lnTo>
                    <a:pt x="93857" y="160370"/>
                  </a:lnTo>
                  <a:lnTo>
                    <a:pt x="92302" y="158362"/>
                  </a:lnTo>
                  <a:lnTo>
                    <a:pt x="90779" y="156321"/>
                  </a:lnTo>
                  <a:lnTo>
                    <a:pt x="89322" y="154215"/>
                  </a:lnTo>
                  <a:lnTo>
                    <a:pt x="87864" y="152109"/>
                  </a:lnTo>
                  <a:lnTo>
                    <a:pt x="86438" y="149938"/>
                  </a:lnTo>
                  <a:lnTo>
                    <a:pt x="85045" y="147800"/>
                  </a:lnTo>
                  <a:lnTo>
                    <a:pt x="82291" y="143394"/>
                  </a:lnTo>
                  <a:lnTo>
                    <a:pt x="79505" y="139020"/>
                  </a:lnTo>
                  <a:lnTo>
                    <a:pt x="78112" y="136850"/>
                  </a:lnTo>
                  <a:lnTo>
                    <a:pt x="76686" y="134711"/>
                  </a:lnTo>
                  <a:lnTo>
                    <a:pt x="75228" y="132573"/>
                  </a:lnTo>
                  <a:lnTo>
                    <a:pt x="73738" y="130467"/>
                  </a:lnTo>
                  <a:lnTo>
                    <a:pt x="72215" y="128426"/>
                  </a:lnTo>
                  <a:lnTo>
                    <a:pt x="70628" y="126417"/>
                  </a:lnTo>
                  <a:lnTo>
                    <a:pt x="69850" y="125413"/>
                  </a:lnTo>
                  <a:lnTo>
                    <a:pt x="69008" y="124441"/>
                  </a:lnTo>
                  <a:lnTo>
                    <a:pt x="68166" y="123469"/>
                  </a:lnTo>
                  <a:lnTo>
                    <a:pt x="67323" y="122530"/>
                  </a:lnTo>
                  <a:lnTo>
                    <a:pt x="66449" y="121623"/>
                  </a:lnTo>
                  <a:lnTo>
                    <a:pt x="65574" y="120683"/>
                  </a:lnTo>
                  <a:lnTo>
                    <a:pt x="64667" y="119808"/>
                  </a:lnTo>
                  <a:lnTo>
                    <a:pt x="63727" y="118934"/>
                  </a:lnTo>
                  <a:lnTo>
                    <a:pt x="62788" y="118059"/>
                  </a:lnTo>
                  <a:lnTo>
                    <a:pt x="61816" y="117216"/>
                  </a:lnTo>
                  <a:lnTo>
                    <a:pt x="60844" y="116406"/>
                  </a:lnTo>
                  <a:lnTo>
                    <a:pt x="59839" y="115629"/>
                  </a:lnTo>
                  <a:lnTo>
                    <a:pt x="58835" y="114884"/>
                  </a:lnTo>
                  <a:lnTo>
                    <a:pt x="57831" y="114203"/>
                  </a:lnTo>
                  <a:lnTo>
                    <a:pt x="56826" y="113555"/>
                  </a:lnTo>
                  <a:lnTo>
                    <a:pt x="55790" y="112940"/>
                  </a:lnTo>
                  <a:lnTo>
                    <a:pt x="54785" y="112389"/>
                  </a:lnTo>
                  <a:lnTo>
                    <a:pt x="53716" y="111838"/>
                  </a:lnTo>
                  <a:lnTo>
                    <a:pt x="52680" y="111320"/>
                  </a:lnTo>
                  <a:lnTo>
                    <a:pt x="51610" y="110834"/>
                  </a:lnTo>
                  <a:lnTo>
                    <a:pt x="50541" y="110380"/>
                  </a:lnTo>
                  <a:lnTo>
                    <a:pt x="49440" y="109927"/>
                  </a:lnTo>
                  <a:lnTo>
                    <a:pt x="47237" y="109085"/>
                  </a:lnTo>
                  <a:lnTo>
                    <a:pt x="44969" y="108275"/>
                  </a:lnTo>
                  <a:lnTo>
                    <a:pt x="42669" y="107465"/>
                  </a:lnTo>
                  <a:lnTo>
                    <a:pt x="41826" y="107173"/>
                  </a:lnTo>
                  <a:lnTo>
                    <a:pt x="41016" y="106849"/>
                  </a:lnTo>
                  <a:lnTo>
                    <a:pt x="40239" y="106460"/>
                  </a:lnTo>
                  <a:lnTo>
                    <a:pt x="39461" y="106104"/>
                  </a:lnTo>
                  <a:lnTo>
                    <a:pt x="38748" y="105683"/>
                  </a:lnTo>
                  <a:lnTo>
                    <a:pt x="38036" y="105262"/>
                  </a:lnTo>
                  <a:lnTo>
                    <a:pt x="37388" y="104808"/>
                  </a:lnTo>
                  <a:lnTo>
                    <a:pt x="36740" y="104322"/>
                  </a:lnTo>
                  <a:lnTo>
                    <a:pt x="36124" y="103804"/>
                  </a:lnTo>
                  <a:lnTo>
                    <a:pt x="35541" y="103285"/>
                  </a:lnTo>
                  <a:lnTo>
                    <a:pt x="34958" y="102735"/>
                  </a:lnTo>
                  <a:lnTo>
                    <a:pt x="34440" y="102184"/>
                  </a:lnTo>
                  <a:lnTo>
                    <a:pt x="33921" y="101601"/>
                  </a:lnTo>
                  <a:lnTo>
                    <a:pt x="33435" y="100985"/>
                  </a:lnTo>
                  <a:lnTo>
                    <a:pt x="32982" y="100369"/>
                  </a:lnTo>
                  <a:lnTo>
                    <a:pt x="32560" y="99722"/>
                  </a:lnTo>
                  <a:lnTo>
                    <a:pt x="32139" y="99074"/>
                  </a:lnTo>
                  <a:lnTo>
                    <a:pt x="31750" y="98393"/>
                  </a:lnTo>
                  <a:lnTo>
                    <a:pt x="31394" y="97713"/>
                  </a:lnTo>
                  <a:lnTo>
                    <a:pt x="31070" y="97000"/>
                  </a:lnTo>
                  <a:lnTo>
                    <a:pt x="30746" y="96255"/>
                  </a:lnTo>
                  <a:lnTo>
                    <a:pt x="30455" y="95510"/>
                  </a:lnTo>
                  <a:lnTo>
                    <a:pt x="30195" y="94765"/>
                  </a:lnTo>
                  <a:lnTo>
                    <a:pt x="29969" y="93987"/>
                  </a:lnTo>
                  <a:lnTo>
                    <a:pt x="29742" y="93210"/>
                  </a:lnTo>
                  <a:lnTo>
                    <a:pt x="29547" y="92400"/>
                  </a:lnTo>
                  <a:lnTo>
                    <a:pt x="29353" y="91590"/>
                  </a:lnTo>
                  <a:lnTo>
                    <a:pt x="29191" y="90780"/>
                  </a:lnTo>
                  <a:lnTo>
                    <a:pt x="29061" y="89937"/>
                  </a:lnTo>
                  <a:lnTo>
                    <a:pt x="28932" y="89095"/>
                  </a:lnTo>
                  <a:lnTo>
                    <a:pt x="28835" y="88220"/>
                  </a:lnTo>
                  <a:lnTo>
                    <a:pt x="28770" y="87345"/>
                  </a:lnTo>
                  <a:lnTo>
                    <a:pt x="28673" y="85888"/>
                  </a:lnTo>
                  <a:lnTo>
                    <a:pt x="28575" y="84430"/>
                  </a:lnTo>
                  <a:lnTo>
                    <a:pt x="28543" y="82972"/>
                  </a:lnTo>
                  <a:lnTo>
                    <a:pt x="28511" y="81514"/>
                  </a:lnTo>
                  <a:lnTo>
                    <a:pt x="28543" y="78566"/>
                  </a:lnTo>
                  <a:lnTo>
                    <a:pt x="28575" y="75650"/>
                  </a:lnTo>
                  <a:lnTo>
                    <a:pt x="28608" y="72702"/>
                  </a:lnTo>
                  <a:lnTo>
                    <a:pt x="28640" y="69786"/>
                  </a:lnTo>
                  <a:lnTo>
                    <a:pt x="28608" y="68295"/>
                  </a:lnTo>
                  <a:lnTo>
                    <a:pt x="28575" y="66838"/>
                  </a:lnTo>
                  <a:lnTo>
                    <a:pt x="28478" y="65380"/>
                  </a:lnTo>
                  <a:lnTo>
                    <a:pt x="28381" y="63922"/>
                  </a:lnTo>
                  <a:lnTo>
                    <a:pt x="28122" y="61330"/>
                  </a:lnTo>
                  <a:lnTo>
                    <a:pt x="27830" y="58738"/>
                  </a:lnTo>
                  <a:lnTo>
                    <a:pt x="27442" y="56146"/>
                  </a:lnTo>
                  <a:lnTo>
                    <a:pt x="27020" y="53587"/>
                  </a:lnTo>
                  <a:lnTo>
                    <a:pt x="26502" y="51027"/>
                  </a:lnTo>
                  <a:lnTo>
                    <a:pt x="25951" y="48468"/>
                  </a:lnTo>
                  <a:lnTo>
                    <a:pt x="25336" y="45941"/>
                  </a:lnTo>
                  <a:lnTo>
                    <a:pt x="24655" y="43414"/>
                  </a:lnTo>
                  <a:lnTo>
                    <a:pt x="24234" y="41924"/>
                  </a:lnTo>
                  <a:lnTo>
                    <a:pt x="23781" y="40433"/>
                  </a:lnTo>
                  <a:lnTo>
                    <a:pt x="23295" y="38975"/>
                  </a:lnTo>
                  <a:lnTo>
                    <a:pt x="22809" y="37485"/>
                  </a:lnTo>
                  <a:lnTo>
                    <a:pt x="22290" y="36027"/>
                  </a:lnTo>
                  <a:lnTo>
                    <a:pt x="21772" y="34569"/>
                  </a:lnTo>
                  <a:lnTo>
                    <a:pt x="21221" y="33144"/>
                  </a:lnTo>
                  <a:lnTo>
                    <a:pt x="20638" y="31686"/>
                  </a:lnTo>
                  <a:lnTo>
                    <a:pt x="20055" y="30260"/>
                  </a:lnTo>
                  <a:lnTo>
                    <a:pt x="19439" y="28867"/>
                  </a:lnTo>
                  <a:lnTo>
                    <a:pt x="18824" y="27442"/>
                  </a:lnTo>
                  <a:lnTo>
                    <a:pt x="18176" y="26049"/>
                  </a:lnTo>
                  <a:lnTo>
                    <a:pt x="17495" y="24655"/>
                  </a:lnTo>
                  <a:lnTo>
                    <a:pt x="16815" y="23262"/>
                  </a:lnTo>
                  <a:lnTo>
                    <a:pt x="16102" y="21902"/>
                  </a:lnTo>
                  <a:lnTo>
                    <a:pt x="15357" y="20541"/>
                  </a:lnTo>
                  <a:lnTo>
                    <a:pt x="14612" y="19180"/>
                  </a:lnTo>
                  <a:lnTo>
                    <a:pt x="13867" y="17852"/>
                  </a:lnTo>
                  <a:lnTo>
                    <a:pt x="13089" y="16524"/>
                  </a:lnTo>
                  <a:lnTo>
                    <a:pt x="12279" y="15195"/>
                  </a:lnTo>
                  <a:lnTo>
                    <a:pt x="11469" y="13899"/>
                  </a:lnTo>
                  <a:lnTo>
                    <a:pt x="10627" y="12603"/>
                  </a:lnTo>
                  <a:lnTo>
                    <a:pt x="9785" y="11307"/>
                  </a:lnTo>
                  <a:lnTo>
                    <a:pt x="8910" y="10044"/>
                  </a:lnTo>
                  <a:lnTo>
                    <a:pt x="8003" y="8780"/>
                  </a:lnTo>
                  <a:lnTo>
                    <a:pt x="7096" y="7517"/>
                  </a:lnTo>
                  <a:lnTo>
                    <a:pt x="6189" y="6286"/>
                  </a:lnTo>
                  <a:lnTo>
                    <a:pt x="5249" y="5055"/>
                  </a:lnTo>
                  <a:lnTo>
                    <a:pt x="4277" y="3824"/>
                  </a:lnTo>
                  <a:lnTo>
                    <a:pt x="3305" y="2625"/>
                  </a:lnTo>
                  <a:lnTo>
                    <a:pt x="2301" y="1426"/>
                  </a:lnTo>
                  <a:lnTo>
                    <a:pt x="1296" y="260"/>
                  </a:lnTo>
                  <a:lnTo>
                    <a:pt x="1167" y="163"/>
                  </a:lnTo>
                  <a:lnTo>
                    <a:pt x="1037" y="65"/>
                  </a:lnTo>
                  <a:lnTo>
                    <a:pt x="908" y="33"/>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5" name="Google Shape;45;p5"/>
          <p:cNvGrpSpPr/>
          <p:nvPr/>
        </p:nvGrpSpPr>
        <p:grpSpPr>
          <a:xfrm flipH="1" rot="10800000">
            <a:off x="7383175" y="2176025"/>
            <a:ext cx="3446350" cy="4918050"/>
            <a:chOff x="3003675" y="558850"/>
            <a:chExt cx="3446350" cy="4918050"/>
          </a:xfrm>
        </p:grpSpPr>
        <p:sp>
          <p:nvSpPr>
            <p:cNvPr id="46" name="Google Shape;46;p5"/>
            <p:cNvSpPr/>
            <p:nvPr/>
          </p:nvSpPr>
          <p:spPr>
            <a:xfrm>
              <a:off x="3605475" y="558850"/>
              <a:ext cx="2844550" cy="4445825"/>
            </a:xfrm>
            <a:custGeom>
              <a:rect b="b" l="l" r="r" t="t"/>
              <a:pathLst>
                <a:path extrusionOk="0" h="177833" w="113782">
                  <a:moveTo>
                    <a:pt x="778" y="1"/>
                  </a:moveTo>
                  <a:lnTo>
                    <a:pt x="648" y="33"/>
                  </a:lnTo>
                  <a:lnTo>
                    <a:pt x="519" y="65"/>
                  </a:lnTo>
                  <a:lnTo>
                    <a:pt x="389" y="98"/>
                  </a:lnTo>
                  <a:lnTo>
                    <a:pt x="260" y="195"/>
                  </a:lnTo>
                  <a:lnTo>
                    <a:pt x="163" y="260"/>
                  </a:lnTo>
                  <a:lnTo>
                    <a:pt x="98" y="389"/>
                  </a:lnTo>
                  <a:lnTo>
                    <a:pt x="33" y="487"/>
                  </a:lnTo>
                  <a:lnTo>
                    <a:pt x="1" y="616"/>
                  </a:lnTo>
                  <a:lnTo>
                    <a:pt x="1" y="746"/>
                  </a:lnTo>
                  <a:lnTo>
                    <a:pt x="1" y="875"/>
                  </a:lnTo>
                  <a:lnTo>
                    <a:pt x="65" y="1005"/>
                  </a:lnTo>
                  <a:lnTo>
                    <a:pt x="163" y="1135"/>
                  </a:lnTo>
                  <a:lnTo>
                    <a:pt x="1134" y="2268"/>
                  </a:lnTo>
                  <a:lnTo>
                    <a:pt x="2074" y="3402"/>
                  </a:lnTo>
                  <a:lnTo>
                    <a:pt x="3014" y="4569"/>
                  </a:lnTo>
                  <a:lnTo>
                    <a:pt x="3953" y="5735"/>
                  </a:lnTo>
                  <a:lnTo>
                    <a:pt x="4860" y="6901"/>
                  </a:lnTo>
                  <a:lnTo>
                    <a:pt x="5735" y="8100"/>
                  </a:lnTo>
                  <a:lnTo>
                    <a:pt x="6610" y="9299"/>
                  </a:lnTo>
                  <a:lnTo>
                    <a:pt x="7484" y="10498"/>
                  </a:lnTo>
                  <a:lnTo>
                    <a:pt x="8327" y="11729"/>
                  </a:lnTo>
                  <a:lnTo>
                    <a:pt x="9137" y="12960"/>
                  </a:lnTo>
                  <a:lnTo>
                    <a:pt x="9947" y="14191"/>
                  </a:lnTo>
                  <a:lnTo>
                    <a:pt x="10757" y="15454"/>
                  </a:lnTo>
                  <a:lnTo>
                    <a:pt x="11534" y="16718"/>
                  </a:lnTo>
                  <a:lnTo>
                    <a:pt x="12279" y="17981"/>
                  </a:lnTo>
                  <a:lnTo>
                    <a:pt x="13024" y="19277"/>
                  </a:lnTo>
                  <a:lnTo>
                    <a:pt x="13770" y="20573"/>
                  </a:lnTo>
                  <a:lnTo>
                    <a:pt x="14450" y="21869"/>
                  </a:lnTo>
                  <a:lnTo>
                    <a:pt x="15163" y="23165"/>
                  </a:lnTo>
                  <a:lnTo>
                    <a:pt x="15843" y="24493"/>
                  </a:lnTo>
                  <a:lnTo>
                    <a:pt x="16491" y="25822"/>
                  </a:lnTo>
                  <a:lnTo>
                    <a:pt x="17107" y="27182"/>
                  </a:lnTo>
                  <a:lnTo>
                    <a:pt x="17722" y="28511"/>
                  </a:lnTo>
                  <a:lnTo>
                    <a:pt x="18338" y="29872"/>
                  </a:lnTo>
                  <a:lnTo>
                    <a:pt x="18921" y="31232"/>
                  </a:lnTo>
                  <a:lnTo>
                    <a:pt x="19472" y="32625"/>
                  </a:lnTo>
                  <a:lnTo>
                    <a:pt x="20022" y="33986"/>
                  </a:lnTo>
                  <a:lnTo>
                    <a:pt x="20541" y="35379"/>
                  </a:lnTo>
                  <a:lnTo>
                    <a:pt x="21059" y="36772"/>
                  </a:lnTo>
                  <a:lnTo>
                    <a:pt x="21545" y="38198"/>
                  </a:lnTo>
                  <a:lnTo>
                    <a:pt x="21999" y="39591"/>
                  </a:lnTo>
                  <a:lnTo>
                    <a:pt x="22452" y="41016"/>
                  </a:lnTo>
                  <a:lnTo>
                    <a:pt x="22906" y="42442"/>
                  </a:lnTo>
                  <a:lnTo>
                    <a:pt x="23295" y="43867"/>
                  </a:lnTo>
                  <a:lnTo>
                    <a:pt x="23683" y="45293"/>
                  </a:lnTo>
                  <a:lnTo>
                    <a:pt x="24072" y="46718"/>
                  </a:lnTo>
                  <a:lnTo>
                    <a:pt x="24396" y="48176"/>
                  </a:lnTo>
                  <a:lnTo>
                    <a:pt x="24753" y="49602"/>
                  </a:lnTo>
                  <a:lnTo>
                    <a:pt x="25044" y="51060"/>
                  </a:lnTo>
                  <a:lnTo>
                    <a:pt x="25336" y="52485"/>
                  </a:lnTo>
                  <a:lnTo>
                    <a:pt x="25627" y="53943"/>
                  </a:lnTo>
                  <a:lnTo>
                    <a:pt x="25854" y="55401"/>
                  </a:lnTo>
                  <a:lnTo>
                    <a:pt x="26113" y="56859"/>
                  </a:lnTo>
                  <a:lnTo>
                    <a:pt x="26308" y="58317"/>
                  </a:lnTo>
                  <a:lnTo>
                    <a:pt x="26502" y="59807"/>
                  </a:lnTo>
                  <a:lnTo>
                    <a:pt x="26696" y="61265"/>
                  </a:lnTo>
                  <a:lnTo>
                    <a:pt x="26826" y="62723"/>
                  </a:lnTo>
                  <a:lnTo>
                    <a:pt x="26956" y="64213"/>
                  </a:lnTo>
                  <a:lnTo>
                    <a:pt x="27085" y="65671"/>
                  </a:lnTo>
                  <a:lnTo>
                    <a:pt x="27182" y="67194"/>
                  </a:lnTo>
                  <a:lnTo>
                    <a:pt x="27215" y="68749"/>
                  </a:lnTo>
                  <a:lnTo>
                    <a:pt x="27247" y="70272"/>
                  </a:lnTo>
                  <a:lnTo>
                    <a:pt x="27247" y="71794"/>
                  </a:lnTo>
                  <a:lnTo>
                    <a:pt x="27215" y="74872"/>
                  </a:lnTo>
                  <a:lnTo>
                    <a:pt x="27150" y="77918"/>
                  </a:lnTo>
                  <a:lnTo>
                    <a:pt x="27085" y="80995"/>
                  </a:lnTo>
                  <a:lnTo>
                    <a:pt x="27118" y="82518"/>
                  </a:lnTo>
                  <a:lnTo>
                    <a:pt x="27150" y="84041"/>
                  </a:lnTo>
                  <a:lnTo>
                    <a:pt x="27182" y="85564"/>
                  </a:lnTo>
                  <a:lnTo>
                    <a:pt x="27280" y="87086"/>
                  </a:lnTo>
                  <a:lnTo>
                    <a:pt x="27442" y="88609"/>
                  </a:lnTo>
                  <a:lnTo>
                    <a:pt x="27636" y="90132"/>
                  </a:lnTo>
                  <a:lnTo>
                    <a:pt x="27798" y="91201"/>
                  </a:lnTo>
                  <a:lnTo>
                    <a:pt x="27992" y="92270"/>
                  </a:lnTo>
                  <a:lnTo>
                    <a:pt x="28219" y="93307"/>
                  </a:lnTo>
                  <a:lnTo>
                    <a:pt x="28511" y="94376"/>
                  </a:lnTo>
                  <a:lnTo>
                    <a:pt x="28835" y="95413"/>
                  </a:lnTo>
                  <a:lnTo>
                    <a:pt x="29159" y="96449"/>
                  </a:lnTo>
                  <a:lnTo>
                    <a:pt x="29580" y="97454"/>
                  </a:lnTo>
                  <a:lnTo>
                    <a:pt x="30001" y="98458"/>
                  </a:lnTo>
                  <a:lnTo>
                    <a:pt x="30487" y="99430"/>
                  </a:lnTo>
                  <a:lnTo>
                    <a:pt x="31038" y="100369"/>
                  </a:lnTo>
                  <a:lnTo>
                    <a:pt x="31589" y="101309"/>
                  </a:lnTo>
                  <a:lnTo>
                    <a:pt x="32236" y="102184"/>
                  </a:lnTo>
                  <a:lnTo>
                    <a:pt x="32884" y="103026"/>
                  </a:lnTo>
                  <a:lnTo>
                    <a:pt x="33630" y="103836"/>
                  </a:lnTo>
                  <a:lnTo>
                    <a:pt x="34407" y="104581"/>
                  </a:lnTo>
                  <a:lnTo>
                    <a:pt x="35217" y="105294"/>
                  </a:lnTo>
                  <a:lnTo>
                    <a:pt x="35735" y="105715"/>
                  </a:lnTo>
                  <a:lnTo>
                    <a:pt x="36286" y="106072"/>
                  </a:lnTo>
                  <a:lnTo>
                    <a:pt x="36805" y="106428"/>
                  </a:lnTo>
                  <a:lnTo>
                    <a:pt x="37355" y="106784"/>
                  </a:lnTo>
                  <a:lnTo>
                    <a:pt x="38489" y="107400"/>
                  </a:lnTo>
                  <a:lnTo>
                    <a:pt x="39656" y="107951"/>
                  </a:lnTo>
                  <a:lnTo>
                    <a:pt x="40854" y="108469"/>
                  </a:lnTo>
                  <a:lnTo>
                    <a:pt x="42085" y="108955"/>
                  </a:lnTo>
                  <a:lnTo>
                    <a:pt x="43317" y="109409"/>
                  </a:lnTo>
                  <a:lnTo>
                    <a:pt x="44580" y="109830"/>
                  </a:lnTo>
                  <a:lnTo>
                    <a:pt x="47107" y="110640"/>
                  </a:lnTo>
                  <a:lnTo>
                    <a:pt x="48338" y="111061"/>
                  </a:lnTo>
                  <a:lnTo>
                    <a:pt x="49602" y="111514"/>
                  </a:lnTo>
                  <a:lnTo>
                    <a:pt x="50833" y="112000"/>
                  </a:lnTo>
                  <a:lnTo>
                    <a:pt x="52032" y="112486"/>
                  </a:lnTo>
                  <a:lnTo>
                    <a:pt x="53198" y="113069"/>
                  </a:lnTo>
                  <a:lnTo>
                    <a:pt x="54364" y="113685"/>
                  </a:lnTo>
                  <a:lnTo>
                    <a:pt x="55531" y="114398"/>
                  </a:lnTo>
                  <a:lnTo>
                    <a:pt x="56632" y="115111"/>
                  </a:lnTo>
                  <a:lnTo>
                    <a:pt x="57766" y="115888"/>
                  </a:lnTo>
                  <a:lnTo>
                    <a:pt x="58835" y="116666"/>
                  </a:lnTo>
                  <a:lnTo>
                    <a:pt x="59904" y="117476"/>
                  </a:lnTo>
                  <a:lnTo>
                    <a:pt x="60941" y="118318"/>
                  </a:lnTo>
                  <a:lnTo>
                    <a:pt x="61945" y="119193"/>
                  </a:lnTo>
                  <a:lnTo>
                    <a:pt x="62917" y="120100"/>
                  </a:lnTo>
                  <a:lnTo>
                    <a:pt x="63889" y="121007"/>
                  </a:lnTo>
                  <a:lnTo>
                    <a:pt x="64861" y="121979"/>
                  </a:lnTo>
                  <a:lnTo>
                    <a:pt x="65768" y="122918"/>
                  </a:lnTo>
                  <a:lnTo>
                    <a:pt x="66675" y="123923"/>
                  </a:lnTo>
                  <a:lnTo>
                    <a:pt x="67583" y="124895"/>
                  </a:lnTo>
                  <a:lnTo>
                    <a:pt x="68457" y="125931"/>
                  </a:lnTo>
                  <a:lnTo>
                    <a:pt x="69300" y="126968"/>
                  </a:lnTo>
                  <a:lnTo>
                    <a:pt x="70142" y="128005"/>
                  </a:lnTo>
                  <a:lnTo>
                    <a:pt x="71794" y="130143"/>
                  </a:lnTo>
                  <a:lnTo>
                    <a:pt x="73382" y="132346"/>
                  </a:lnTo>
                  <a:lnTo>
                    <a:pt x="74937" y="134549"/>
                  </a:lnTo>
                  <a:lnTo>
                    <a:pt x="76427" y="136785"/>
                  </a:lnTo>
                  <a:lnTo>
                    <a:pt x="77918" y="139053"/>
                  </a:lnTo>
                  <a:lnTo>
                    <a:pt x="79343" y="141320"/>
                  </a:lnTo>
                  <a:lnTo>
                    <a:pt x="82194" y="145824"/>
                  </a:lnTo>
                  <a:lnTo>
                    <a:pt x="83684" y="148189"/>
                  </a:lnTo>
                  <a:lnTo>
                    <a:pt x="85207" y="150554"/>
                  </a:lnTo>
                  <a:lnTo>
                    <a:pt x="86762" y="152919"/>
                  </a:lnTo>
                  <a:lnTo>
                    <a:pt x="88350" y="155252"/>
                  </a:lnTo>
                  <a:lnTo>
                    <a:pt x="90002" y="157519"/>
                  </a:lnTo>
                  <a:lnTo>
                    <a:pt x="91687" y="159787"/>
                  </a:lnTo>
                  <a:lnTo>
                    <a:pt x="92561" y="160889"/>
                  </a:lnTo>
                  <a:lnTo>
                    <a:pt x="93436" y="161990"/>
                  </a:lnTo>
                  <a:lnTo>
                    <a:pt x="94343" y="163060"/>
                  </a:lnTo>
                  <a:lnTo>
                    <a:pt x="95250" y="164096"/>
                  </a:lnTo>
                  <a:lnTo>
                    <a:pt x="96190" y="165165"/>
                  </a:lnTo>
                  <a:lnTo>
                    <a:pt x="97129" y="166170"/>
                  </a:lnTo>
                  <a:lnTo>
                    <a:pt x="98101" y="167174"/>
                  </a:lnTo>
                  <a:lnTo>
                    <a:pt x="99073" y="168146"/>
                  </a:lnTo>
                  <a:lnTo>
                    <a:pt x="100110" y="169118"/>
                  </a:lnTo>
                  <a:lnTo>
                    <a:pt x="101114" y="170025"/>
                  </a:lnTo>
                  <a:lnTo>
                    <a:pt x="102184" y="170932"/>
                  </a:lnTo>
                  <a:lnTo>
                    <a:pt x="103253" y="171839"/>
                  </a:lnTo>
                  <a:lnTo>
                    <a:pt x="104354" y="172682"/>
                  </a:lnTo>
                  <a:lnTo>
                    <a:pt x="105488" y="173492"/>
                  </a:lnTo>
                  <a:lnTo>
                    <a:pt x="106622" y="174302"/>
                  </a:lnTo>
                  <a:lnTo>
                    <a:pt x="107821" y="175047"/>
                  </a:lnTo>
                  <a:lnTo>
                    <a:pt x="109020" y="175792"/>
                  </a:lnTo>
                  <a:lnTo>
                    <a:pt x="110251" y="176472"/>
                  </a:lnTo>
                  <a:lnTo>
                    <a:pt x="111514" y="177153"/>
                  </a:lnTo>
                  <a:lnTo>
                    <a:pt x="112810" y="177768"/>
                  </a:lnTo>
                  <a:lnTo>
                    <a:pt x="112972" y="177833"/>
                  </a:lnTo>
                  <a:lnTo>
                    <a:pt x="113231" y="177833"/>
                  </a:lnTo>
                  <a:lnTo>
                    <a:pt x="113361" y="177801"/>
                  </a:lnTo>
                  <a:lnTo>
                    <a:pt x="113490" y="177736"/>
                  </a:lnTo>
                  <a:lnTo>
                    <a:pt x="113588" y="177639"/>
                  </a:lnTo>
                  <a:lnTo>
                    <a:pt x="113652" y="177509"/>
                  </a:lnTo>
                  <a:lnTo>
                    <a:pt x="113717" y="177412"/>
                  </a:lnTo>
                  <a:lnTo>
                    <a:pt x="113750" y="177282"/>
                  </a:lnTo>
                  <a:lnTo>
                    <a:pt x="113782" y="177153"/>
                  </a:lnTo>
                  <a:lnTo>
                    <a:pt x="113782" y="177023"/>
                  </a:lnTo>
                  <a:lnTo>
                    <a:pt x="113750" y="176893"/>
                  </a:lnTo>
                  <a:lnTo>
                    <a:pt x="113685" y="176764"/>
                  </a:lnTo>
                  <a:lnTo>
                    <a:pt x="113620" y="176634"/>
                  </a:lnTo>
                  <a:lnTo>
                    <a:pt x="113523" y="176537"/>
                  </a:lnTo>
                  <a:lnTo>
                    <a:pt x="113361" y="176440"/>
                  </a:lnTo>
                  <a:lnTo>
                    <a:pt x="112162" y="175889"/>
                  </a:lnTo>
                  <a:lnTo>
                    <a:pt x="110996" y="175274"/>
                  </a:lnTo>
                  <a:lnTo>
                    <a:pt x="109862" y="174626"/>
                  </a:lnTo>
                  <a:lnTo>
                    <a:pt x="108728" y="173978"/>
                  </a:lnTo>
                  <a:lnTo>
                    <a:pt x="107626" y="173265"/>
                  </a:lnTo>
                  <a:lnTo>
                    <a:pt x="106590" y="172552"/>
                  </a:lnTo>
                  <a:lnTo>
                    <a:pt x="105521" y="171839"/>
                  </a:lnTo>
                  <a:lnTo>
                    <a:pt x="104516" y="171062"/>
                  </a:lnTo>
                  <a:lnTo>
                    <a:pt x="103512" y="170284"/>
                  </a:lnTo>
                  <a:lnTo>
                    <a:pt x="102540" y="169474"/>
                  </a:lnTo>
                  <a:lnTo>
                    <a:pt x="101600" y="168632"/>
                  </a:lnTo>
                  <a:lnTo>
                    <a:pt x="100661" y="167790"/>
                  </a:lnTo>
                  <a:lnTo>
                    <a:pt x="99754" y="166915"/>
                  </a:lnTo>
                  <a:lnTo>
                    <a:pt x="98847" y="166040"/>
                  </a:lnTo>
                  <a:lnTo>
                    <a:pt x="97972" y="165133"/>
                  </a:lnTo>
                  <a:lnTo>
                    <a:pt x="97129" y="164226"/>
                  </a:lnTo>
                  <a:lnTo>
                    <a:pt x="96287" y="163286"/>
                  </a:lnTo>
                  <a:lnTo>
                    <a:pt x="95445" y="162314"/>
                  </a:lnTo>
                  <a:lnTo>
                    <a:pt x="94635" y="161342"/>
                  </a:lnTo>
                  <a:lnTo>
                    <a:pt x="93857" y="160370"/>
                  </a:lnTo>
                  <a:lnTo>
                    <a:pt x="92302" y="158362"/>
                  </a:lnTo>
                  <a:lnTo>
                    <a:pt x="90779" y="156321"/>
                  </a:lnTo>
                  <a:lnTo>
                    <a:pt x="89322" y="154215"/>
                  </a:lnTo>
                  <a:lnTo>
                    <a:pt x="87864" y="152109"/>
                  </a:lnTo>
                  <a:lnTo>
                    <a:pt x="86438" y="149938"/>
                  </a:lnTo>
                  <a:lnTo>
                    <a:pt x="85045" y="147800"/>
                  </a:lnTo>
                  <a:lnTo>
                    <a:pt x="82291" y="143394"/>
                  </a:lnTo>
                  <a:lnTo>
                    <a:pt x="79505" y="139020"/>
                  </a:lnTo>
                  <a:lnTo>
                    <a:pt x="78112" y="136850"/>
                  </a:lnTo>
                  <a:lnTo>
                    <a:pt x="76686" y="134711"/>
                  </a:lnTo>
                  <a:lnTo>
                    <a:pt x="75228" y="132573"/>
                  </a:lnTo>
                  <a:lnTo>
                    <a:pt x="73738" y="130467"/>
                  </a:lnTo>
                  <a:lnTo>
                    <a:pt x="72215" y="128426"/>
                  </a:lnTo>
                  <a:lnTo>
                    <a:pt x="70628" y="126417"/>
                  </a:lnTo>
                  <a:lnTo>
                    <a:pt x="69850" y="125413"/>
                  </a:lnTo>
                  <a:lnTo>
                    <a:pt x="69008" y="124441"/>
                  </a:lnTo>
                  <a:lnTo>
                    <a:pt x="68166" y="123469"/>
                  </a:lnTo>
                  <a:lnTo>
                    <a:pt x="67323" y="122530"/>
                  </a:lnTo>
                  <a:lnTo>
                    <a:pt x="66449" y="121623"/>
                  </a:lnTo>
                  <a:lnTo>
                    <a:pt x="65574" y="120683"/>
                  </a:lnTo>
                  <a:lnTo>
                    <a:pt x="64667" y="119808"/>
                  </a:lnTo>
                  <a:lnTo>
                    <a:pt x="63727" y="118934"/>
                  </a:lnTo>
                  <a:lnTo>
                    <a:pt x="62788" y="118059"/>
                  </a:lnTo>
                  <a:lnTo>
                    <a:pt x="61816" y="117216"/>
                  </a:lnTo>
                  <a:lnTo>
                    <a:pt x="60844" y="116406"/>
                  </a:lnTo>
                  <a:lnTo>
                    <a:pt x="59839" y="115629"/>
                  </a:lnTo>
                  <a:lnTo>
                    <a:pt x="58835" y="114884"/>
                  </a:lnTo>
                  <a:lnTo>
                    <a:pt x="57831" y="114203"/>
                  </a:lnTo>
                  <a:lnTo>
                    <a:pt x="56826" y="113555"/>
                  </a:lnTo>
                  <a:lnTo>
                    <a:pt x="55790" y="112940"/>
                  </a:lnTo>
                  <a:lnTo>
                    <a:pt x="54785" y="112389"/>
                  </a:lnTo>
                  <a:lnTo>
                    <a:pt x="53716" y="111838"/>
                  </a:lnTo>
                  <a:lnTo>
                    <a:pt x="52680" y="111320"/>
                  </a:lnTo>
                  <a:lnTo>
                    <a:pt x="51610" y="110834"/>
                  </a:lnTo>
                  <a:lnTo>
                    <a:pt x="50541" y="110380"/>
                  </a:lnTo>
                  <a:lnTo>
                    <a:pt x="49440" y="109927"/>
                  </a:lnTo>
                  <a:lnTo>
                    <a:pt x="47237" y="109085"/>
                  </a:lnTo>
                  <a:lnTo>
                    <a:pt x="44969" y="108275"/>
                  </a:lnTo>
                  <a:lnTo>
                    <a:pt x="42669" y="107465"/>
                  </a:lnTo>
                  <a:lnTo>
                    <a:pt x="41826" y="107173"/>
                  </a:lnTo>
                  <a:lnTo>
                    <a:pt x="41016" y="106849"/>
                  </a:lnTo>
                  <a:lnTo>
                    <a:pt x="40239" y="106460"/>
                  </a:lnTo>
                  <a:lnTo>
                    <a:pt x="39461" y="106104"/>
                  </a:lnTo>
                  <a:lnTo>
                    <a:pt x="38748" y="105683"/>
                  </a:lnTo>
                  <a:lnTo>
                    <a:pt x="38036" y="105262"/>
                  </a:lnTo>
                  <a:lnTo>
                    <a:pt x="37388" y="104808"/>
                  </a:lnTo>
                  <a:lnTo>
                    <a:pt x="36740" y="104322"/>
                  </a:lnTo>
                  <a:lnTo>
                    <a:pt x="36124" y="103804"/>
                  </a:lnTo>
                  <a:lnTo>
                    <a:pt x="35541" y="103285"/>
                  </a:lnTo>
                  <a:lnTo>
                    <a:pt x="34958" y="102735"/>
                  </a:lnTo>
                  <a:lnTo>
                    <a:pt x="34440" y="102184"/>
                  </a:lnTo>
                  <a:lnTo>
                    <a:pt x="33921" y="101601"/>
                  </a:lnTo>
                  <a:lnTo>
                    <a:pt x="33435" y="100985"/>
                  </a:lnTo>
                  <a:lnTo>
                    <a:pt x="32982" y="100369"/>
                  </a:lnTo>
                  <a:lnTo>
                    <a:pt x="32560" y="99722"/>
                  </a:lnTo>
                  <a:lnTo>
                    <a:pt x="32139" y="99074"/>
                  </a:lnTo>
                  <a:lnTo>
                    <a:pt x="31750" y="98393"/>
                  </a:lnTo>
                  <a:lnTo>
                    <a:pt x="31394" y="97713"/>
                  </a:lnTo>
                  <a:lnTo>
                    <a:pt x="31070" y="97000"/>
                  </a:lnTo>
                  <a:lnTo>
                    <a:pt x="30746" y="96255"/>
                  </a:lnTo>
                  <a:lnTo>
                    <a:pt x="30455" y="95510"/>
                  </a:lnTo>
                  <a:lnTo>
                    <a:pt x="30195" y="94765"/>
                  </a:lnTo>
                  <a:lnTo>
                    <a:pt x="29969" y="93987"/>
                  </a:lnTo>
                  <a:lnTo>
                    <a:pt x="29742" y="93210"/>
                  </a:lnTo>
                  <a:lnTo>
                    <a:pt x="29547" y="92400"/>
                  </a:lnTo>
                  <a:lnTo>
                    <a:pt x="29353" y="91590"/>
                  </a:lnTo>
                  <a:lnTo>
                    <a:pt x="29191" y="90780"/>
                  </a:lnTo>
                  <a:lnTo>
                    <a:pt x="29061" y="89937"/>
                  </a:lnTo>
                  <a:lnTo>
                    <a:pt x="28932" y="89095"/>
                  </a:lnTo>
                  <a:lnTo>
                    <a:pt x="28835" y="88220"/>
                  </a:lnTo>
                  <a:lnTo>
                    <a:pt x="28770" y="87345"/>
                  </a:lnTo>
                  <a:lnTo>
                    <a:pt x="28673" y="85888"/>
                  </a:lnTo>
                  <a:lnTo>
                    <a:pt x="28575" y="84430"/>
                  </a:lnTo>
                  <a:lnTo>
                    <a:pt x="28543" y="82972"/>
                  </a:lnTo>
                  <a:lnTo>
                    <a:pt x="28511" y="81514"/>
                  </a:lnTo>
                  <a:lnTo>
                    <a:pt x="28543" y="78566"/>
                  </a:lnTo>
                  <a:lnTo>
                    <a:pt x="28575" y="75650"/>
                  </a:lnTo>
                  <a:lnTo>
                    <a:pt x="28608" y="72702"/>
                  </a:lnTo>
                  <a:lnTo>
                    <a:pt x="28640" y="69786"/>
                  </a:lnTo>
                  <a:lnTo>
                    <a:pt x="28608" y="68295"/>
                  </a:lnTo>
                  <a:lnTo>
                    <a:pt x="28575" y="66838"/>
                  </a:lnTo>
                  <a:lnTo>
                    <a:pt x="28478" y="65380"/>
                  </a:lnTo>
                  <a:lnTo>
                    <a:pt x="28381" y="63922"/>
                  </a:lnTo>
                  <a:lnTo>
                    <a:pt x="28122" y="61330"/>
                  </a:lnTo>
                  <a:lnTo>
                    <a:pt x="27830" y="58738"/>
                  </a:lnTo>
                  <a:lnTo>
                    <a:pt x="27442" y="56146"/>
                  </a:lnTo>
                  <a:lnTo>
                    <a:pt x="27020" y="53587"/>
                  </a:lnTo>
                  <a:lnTo>
                    <a:pt x="26502" y="51027"/>
                  </a:lnTo>
                  <a:lnTo>
                    <a:pt x="25951" y="48468"/>
                  </a:lnTo>
                  <a:lnTo>
                    <a:pt x="25336" y="45941"/>
                  </a:lnTo>
                  <a:lnTo>
                    <a:pt x="24655" y="43414"/>
                  </a:lnTo>
                  <a:lnTo>
                    <a:pt x="24234" y="41924"/>
                  </a:lnTo>
                  <a:lnTo>
                    <a:pt x="23781" y="40433"/>
                  </a:lnTo>
                  <a:lnTo>
                    <a:pt x="23295" y="38975"/>
                  </a:lnTo>
                  <a:lnTo>
                    <a:pt x="22809" y="37485"/>
                  </a:lnTo>
                  <a:lnTo>
                    <a:pt x="22290" y="36027"/>
                  </a:lnTo>
                  <a:lnTo>
                    <a:pt x="21772" y="34569"/>
                  </a:lnTo>
                  <a:lnTo>
                    <a:pt x="21221" y="33144"/>
                  </a:lnTo>
                  <a:lnTo>
                    <a:pt x="20638" y="31686"/>
                  </a:lnTo>
                  <a:lnTo>
                    <a:pt x="20055" y="30260"/>
                  </a:lnTo>
                  <a:lnTo>
                    <a:pt x="19439" y="28867"/>
                  </a:lnTo>
                  <a:lnTo>
                    <a:pt x="18824" y="27442"/>
                  </a:lnTo>
                  <a:lnTo>
                    <a:pt x="18176" y="26049"/>
                  </a:lnTo>
                  <a:lnTo>
                    <a:pt x="17495" y="24655"/>
                  </a:lnTo>
                  <a:lnTo>
                    <a:pt x="16815" y="23262"/>
                  </a:lnTo>
                  <a:lnTo>
                    <a:pt x="16102" y="21902"/>
                  </a:lnTo>
                  <a:lnTo>
                    <a:pt x="15357" y="20541"/>
                  </a:lnTo>
                  <a:lnTo>
                    <a:pt x="14612" y="19180"/>
                  </a:lnTo>
                  <a:lnTo>
                    <a:pt x="13867" y="17852"/>
                  </a:lnTo>
                  <a:lnTo>
                    <a:pt x="13089" y="16524"/>
                  </a:lnTo>
                  <a:lnTo>
                    <a:pt x="12279" y="15195"/>
                  </a:lnTo>
                  <a:lnTo>
                    <a:pt x="11469" y="13899"/>
                  </a:lnTo>
                  <a:lnTo>
                    <a:pt x="10627" y="12603"/>
                  </a:lnTo>
                  <a:lnTo>
                    <a:pt x="9785" y="11307"/>
                  </a:lnTo>
                  <a:lnTo>
                    <a:pt x="8910" y="10044"/>
                  </a:lnTo>
                  <a:lnTo>
                    <a:pt x="8003" y="8780"/>
                  </a:lnTo>
                  <a:lnTo>
                    <a:pt x="7096" y="7517"/>
                  </a:lnTo>
                  <a:lnTo>
                    <a:pt x="6189" y="6286"/>
                  </a:lnTo>
                  <a:lnTo>
                    <a:pt x="5249" y="5055"/>
                  </a:lnTo>
                  <a:lnTo>
                    <a:pt x="4277" y="3824"/>
                  </a:lnTo>
                  <a:lnTo>
                    <a:pt x="3305" y="2625"/>
                  </a:lnTo>
                  <a:lnTo>
                    <a:pt x="2301" y="1426"/>
                  </a:lnTo>
                  <a:lnTo>
                    <a:pt x="1296" y="260"/>
                  </a:lnTo>
                  <a:lnTo>
                    <a:pt x="1167" y="163"/>
                  </a:lnTo>
                  <a:lnTo>
                    <a:pt x="1037" y="65"/>
                  </a:lnTo>
                  <a:lnTo>
                    <a:pt x="908" y="33"/>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5"/>
            <p:cNvSpPr/>
            <p:nvPr/>
          </p:nvSpPr>
          <p:spPr>
            <a:xfrm>
              <a:off x="3293650" y="690875"/>
              <a:ext cx="2506800" cy="4786025"/>
            </a:xfrm>
            <a:custGeom>
              <a:rect b="b" l="l" r="r" t="t"/>
              <a:pathLst>
                <a:path extrusionOk="0" h="191441" w="100272">
                  <a:moveTo>
                    <a:pt x="584" y="0"/>
                  </a:moveTo>
                  <a:lnTo>
                    <a:pt x="454" y="33"/>
                  </a:lnTo>
                  <a:lnTo>
                    <a:pt x="357" y="98"/>
                  </a:lnTo>
                  <a:lnTo>
                    <a:pt x="227" y="195"/>
                  </a:lnTo>
                  <a:lnTo>
                    <a:pt x="162" y="292"/>
                  </a:lnTo>
                  <a:lnTo>
                    <a:pt x="65" y="389"/>
                  </a:lnTo>
                  <a:lnTo>
                    <a:pt x="33" y="519"/>
                  </a:lnTo>
                  <a:lnTo>
                    <a:pt x="0" y="648"/>
                  </a:lnTo>
                  <a:lnTo>
                    <a:pt x="0" y="778"/>
                  </a:lnTo>
                  <a:lnTo>
                    <a:pt x="0" y="940"/>
                  </a:lnTo>
                  <a:lnTo>
                    <a:pt x="65" y="1070"/>
                  </a:lnTo>
                  <a:lnTo>
                    <a:pt x="130" y="1199"/>
                  </a:lnTo>
                  <a:lnTo>
                    <a:pt x="260" y="1296"/>
                  </a:lnTo>
                  <a:lnTo>
                    <a:pt x="1361" y="2268"/>
                  </a:lnTo>
                  <a:lnTo>
                    <a:pt x="2430" y="3240"/>
                  </a:lnTo>
                  <a:lnTo>
                    <a:pt x="3467" y="4245"/>
                  </a:lnTo>
                  <a:lnTo>
                    <a:pt x="4471" y="5281"/>
                  </a:lnTo>
                  <a:lnTo>
                    <a:pt x="5443" y="6318"/>
                  </a:lnTo>
                  <a:lnTo>
                    <a:pt x="6383" y="7420"/>
                  </a:lnTo>
                  <a:lnTo>
                    <a:pt x="7290" y="8521"/>
                  </a:lnTo>
                  <a:lnTo>
                    <a:pt x="8132" y="9623"/>
                  </a:lnTo>
                  <a:lnTo>
                    <a:pt x="9007" y="10789"/>
                  </a:lnTo>
                  <a:lnTo>
                    <a:pt x="9817" y="11955"/>
                  </a:lnTo>
                  <a:lnTo>
                    <a:pt x="10594" y="13122"/>
                  </a:lnTo>
                  <a:lnTo>
                    <a:pt x="11340" y="14353"/>
                  </a:lnTo>
                  <a:lnTo>
                    <a:pt x="12052" y="15551"/>
                  </a:lnTo>
                  <a:lnTo>
                    <a:pt x="12765" y="16815"/>
                  </a:lnTo>
                  <a:lnTo>
                    <a:pt x="13413" y="18046"/>
                  </a:lnTo>
                  <a:lnTo>
                    <a:pt x="14061" y="19342"/>
                  </a:lnTo>
                  <a:lnTo>
                    <a:pt x="14677" y="20606"/>
                  </a:lnTo>
                  <a:lnTo>
                    <a:pt x="15260" y="21934"/>
                  </a:lnTo>
                  <a:lnTo>
                    <a:pt x="15843" y="23230"/>
                  </a:lnTo>
                  <a:lnTo>
                    <a:pt x="16361" y="24558"/>
                  </a:lnTo>
                  <a:lnTo>
                    <a:pt x="16880" y="25886"/>
                  </a:lnTo>
                  <a:lnTo>
                    <a:pt x="17366" y="27247"/>
                  </a:lnTo>
                  <a:lnTo>
                    <a:pt x="17819" y="28608"/>
                  </a:lnTo>
                  <a:lnTo>
                    <a:pt x="18273" y="29969"/>
                  </a:lnTo>
                  <a:lnTo>
                    <a:pt x="18694" y="31329"/>
                  </a:lnTo>
                  <a:lnTo>
                    <a:pt x="19083" y="32722"/>
                  </a:lnTo>
                  <a:lnTo>
                    <a:pt x="19439" y="34116"/>
                  </a:lnTo>
                  <a:lnTo>
                    <a:pt x="19795" y="35509"/>
                  </a:lnTo>
                  <a:lnTo>
                    <a:pt x="20119" y="36902"/>
                  </a:lnTo>
                  <a:lnTo>
                    <a:pt x="20443" y="38295"/>
                  </a:lnTo>
                  <a:lnTo>
                    <a:pt x="20735" y="39720"/>
                  </a:lnTo>
                  <a:lnTo>
                    <a:pt x="20994" y="41113"/>
                  </a:lnTo>
                  <a:lnTo>
                    <a:pt x="21253" y="42539"/>
                  </a:lnTo>
                  <a:lnTo>
                    <a:pt x="21480" y="43964"/>
                  </a:lnTo>
                  <a:lnTo>
                    <a:pt x="21901" y="46816"/>
                  </a:lnTo>
                  <a:lnTo>
                    <a:pt x="22258" y="49699"/>
                  </a:lnTo>
                  <a:lnTo>
                    <a:pt x="22582" y="52582"/>
                  </a:lnTo>
                  <a:lnTo>
                    <a:pt x="22841" y="55466"/>
                  </a:lnTo>
                  <a:lnTo>
                    <a:pt x="23068" y="58349"/>
                  </a:lnTo>
                  <a:lnTo>
                    <a:pt x="23521" y="64116"/>
                  </a:lnTo>
                  <a:lnTo>
                    <a:pt x="23975" y="69883"/>
                  </a:lnTo>
                  <a:lnTo>
                    <a:pt x="24202" y="72766"/>
                  </a:lnTo>
                  <a:lnTo>
                    <a:pt x="24493" y="75617"/>
                  </a:lnTo>
                  <a:lnTo>
                    <a:pt x="24817" y="78501"/>
                  </a:lnTo>
                  <a:lnTo>
                    <a:pt x="25206" y="81352"/>
                  </a:lnTo>
                  <a:lnTo>
                    <a:pt x="25659" y="84203"/>
                  </a:lnTo>
                  <a:lnTo>
                    <a:pt x="25886" y="85628"/>
                  </a:lnTo>
                  <a:lnTo>
                    <a:pt x="26178" y="87054"/>
                  </a:lnTo>
                  <a:lnTo>
                    <a:pt x="26372" y="88091"/>
                  </a:lnTo>
                  <a:lnTo>
                    <a:pt x="26631" y="89160"/>
                  </a:lnTo>
                  <a:lnTo>
                    <a:pt x="26891" y="90164"/>
                  </a:lnTo>
                  <a:lnTo>
                    <a:pt x="27150" y="91201"/>
                  </a:lnTo>
                  <a:lnTo>
                    <a:pt x="27441" y="92173"/>
                  </a:lnTo>
                  <a:lnTo>
                    <a:pt x="27765" y="93177"/>
                  </a:lnTo>
                  <a:lnTo>
                    <a:pt x="28089" y="94117"/>
                  </a:lnTo>
                  <a:lnTo>
                    <a:pt x="28446" y="95056"/>
                  </a:lnTo>
                  <a:lnTo>
                    <a:pt x="28834" y="95996"/>
                  </a:lnTo>
                  <a:lnTo>
                    <a:pt x="29223" y="96903"/>
                  </a:lnTo>
                  <a:lnTo>
                    <a:pt x="29644" y="97810"/>
                  </a:lnTo>
                  <a:lnTo>
                    <a:pt x="30098" y="98685"/>
                  </a:lnTo>
                  <a:lnTo>
                    <a:pt x="30552" y="99527"/>
                  </a:lnTo>
                  <a:lnTo>
                    <a:pt x="31038" y="100369"/>
                  </a:lnTo>
                  <a:lnTo>
                    <a:pt x="31556" y="101179"/>
                  </a:lnTo>
                  <a:lnTo>
                    <a:pt x="32107" y="101989"/>
                  </a:lnTo>
                  <a:lnTo>
                    <a:pt x="32657" y="102767"/>
                  </a:lnTo>
                  <a:lnTo>
                    <a:pt x="33241" y="103512"/>
                  </a:lnTo>
                  <a:lnTo>
                    <a:pt x="33856" y="104257"/>
                  </a:lnTo>
                  <a:lnTo>
                    <a:pt x="34504" y="104970"/>
                  </a:lnTo>
                  <a:lnTo>
                    <a:pt x="35184" y="105650"/>
                  </a:lnTo>
                  <a:lnTo>
                    <a:pt x="35865" y="106331"/>
                  </a:lnTo>
                  <a:lnTo>
                    <a:pt x="36610" y="106979"/>
                  </a:lnTo>
                  <a:lnTo>
                    <a:pt x="37355" y="107626"/>
                  </a:lnTo>
                  <a:lnTo>
                    <a:pt x="38133" y="108242"/>
                  </a:lnTo>
                  <a:lnTo>
                    <a:pt x="38975" y="108825"/>
                  </a:lnTo>
                  <a:lnTo>
                    <a:pt x="39817" y="109376"/>
                  </a:lnTo>
                  <a:lnTo>
                    <a:pt x="40692" y="109927"/>
                  </a:lnTo>
                  <a:lnTo>
                    <a:pt x="41599" y="110445"/>
                  </a:lnTo>
                  <a:lnTo>
                    <a:pt x="42539" y="110931"/>
                  </a:lnTo>
                  <a:lnTo>
                    <a:pt x="43511" y="111417"/>
                  </a:lnTo>
                  <a:lnTo>
                    <a:pt x="44515" y="111871"/>
                  </a:lnTo>
                  <a:lnTo>
                    <a:pt x="47107" y="113005"/>
                  </a:lnTo>
                  <a:lnTo>
                    <a:pt x="48370" y="113555"/>
                  </a:lnTo>
                  <a:lnTo>
                    <a:pt x="49602" y="114171"/>
                  </a:lnTo>
                  <a:lnTo>
                    <a:pt x="50833" y="114754"/>
                  </a:lnTo>
                  <a:lnTo>
                    <a:pt x="52064" y="115402"/>
                  </a:lnTo>
                  <a:lnTo>
                    <a:pt x="53230" y="116050"/>
                  </a:lnTo>
                  <a:lnTo>
                    <a:pt x="54396" y="116698"/>
                  </a:lnTo>
                  <a:lnTo>
                    <a:pt x="55563" y="117411"/>
                  </a:lnTo>
                  <a:lnTo>
                    <a:pt x="56697" y="118156"/>
                  </a:lnTo>
                  <a:lnTo>
                    <a:pt x="57798" y="118933"/>
                  </a:lnTo>
                  <a:lnTo>
                    <a:pt x="58867" y="119776"/>
                  </a:lnTo>
                  <a:lnTo>
                    <a:pt x="59936" y="120650"/>
                  </a:lnTo>
                  <a:lnTo>
                    <a:pt x="60973" y="121590"/>
                  </a:lnTo>
                  <a:lnTo>
                    <a:pt x="62010" y="122562"/>
                  </a:lnTo>
                  <a:lnTo>
                    <a:pt x="63014" y="123599"/>
                  </a:lnTo>
                  <a:lnTo>
                    <a:pt x="63954" y="124635"/>
                  </a:lnTo>
                  <a:lnTo>
                    <a:pt x="64861" y="125705"/>
                  </a:lnTo>
                  <a:lnTo>
                    <a:pt x="65736" y="126774"/>
                  </a:lnTo>
                  <a:lnTo>
                    <a:pt x="66610" y="127875"/>
                  </a:lnTo>
                  <a:lnTo>
                    <a:pt x="67453" y="128977"/>
                  </a:lnTo>
                  <a:lnTo>
                    <a:pt x="68263" y="130111"/>
                  </a:lnTo>
                  <a:lnTo>
                    <a:pt x="69073" y="131245"/>
                  </a:lnTo>
                  <a:lnTo>
                    <a:pt x="69883" y="132411"/>
                  </a:lnTo>
                  <a:lnTo>
                    <a:pt x="71405" y="134744"/>
                  </a:lnTo>
                  <a:lnTo>
                    <a:pt x="72896" y="137109"/>
                  </a:lnTo>
                  <a:lnTo>
                    <a:pt x="74321" y="139506"/>
                  </a:lnTo>
                  <a:lnTo>
                    <a:pt x="75747" y="141936"/>
                  </a:lnTo>
                  <a:lnTo>
                    <a:pt x="77399" y="144884"/>
                  </a:lnTo>
                  <a:lnTo>
                    <a:pt x="79051" y="147865"/>
                  </a:lnTo>
                  <a:lnTo>
                    <a:pt x="80639" y="150845"/>
                  </a:lnTo>
                  <a:lnTo>
                    <a:pt x="82194" y="153858"/>
                  </a:lnTo>
                  <a:lnTo>
                    <a:pt x="83717" y="156904"/>
                  </a:lnTo>
                  <a:lnTo>
                    <a:pt x="85207" y="159949"/>
                  </a:lnTo>
                  <a:lnTo>
                    <a:pt x="86665" y="163027"/>
                  </a:lnTo>
                  <a:lnTo>
                    <a:pt x="88090" y="166105"/>
                  </a:lnTo>
                  <a:lnTo>
                    <a:pt x="89483" y="169183"/>
                  </a:lnTo>
                  <a:lnTo>
                    <a:pt x="90876" y="172293"/>
                  </a:lnTo>
                  <a:lnTo>
                    <a:pt x="93598" y="178513"/>
                  </a:lnTo>
                  <a:lnTo>
                    <a:pt x="96255" y="184766"/>
                  </a:lnTo>
                  <a:lnTo>
                    <a:pt x="98911" y="191019"/>
                  </a:lnTo>
                  <a:lnTo>
                    <a:pt x="98976" y="191181"/>
                  </a:lnTo>
                  <a:lnTo>
                    <a:pt x="99073" y="191278"/>
                  </a:lnTo>
                  <a:lnTo>
                    <a:pt x="99170" y="191375"/>
                  </a:lnTo>
                  <a:lnTo>
                    <a:pt x="99300" y="191408"/>
                  </a:lnTo>
                  <a:lnTo>
                    <a:pt x="99430" y="191440"/>
                  </a:lnTo>
                  <a:lnTo>
                    <a:pt x="99689" y="191440"/>
                  </a:lnTo>
                  <a:lnTo>
                    <a:pt x="99818" y="191375"/>
                  </a:lnTo>
                  <a:lnTo>
                    <a:pt x="99948" y="191343"/>
                  </a:lnTo>
                  <a:lnTo>
                    <a:pt x="100045" y="191246"/>
                  </a:lnTo>
                  <a:lnTo>
                    <a:pt x="100142" y="191148"/>
                  </a:lnTo>
                  <a:lnTo>
                    <a:pt x="100207" y="191051"/>
                  </a:lnTo>
                  <a:lnTo>
                    <a:pt x="100272" y="190922"/>
                  </a:lnTo>
                  <a:lnTo>
                    <a:pt x="100272" y="190792"/>
                  </a:lnTo>
                  <a:lnTo>
                    <a:pt x="100272" y="190630"/>
                  </a:lnTo>
                  <a:lnTo>
                    <a:pt x="100207" y="190468"/>
                  </a:lnTo>
                  <a:lnTo>
                    <a:pt x="97842" y="184831"/>
                  </a:lnTo>
                  <a:lnTo>
                    <a:pt x="95445" y="179226"/>
                  </a:lnTo>
                  <a:lnTo>
                    <a:pt x="93015" y="173589"/>
                  </a:lnTo>
                  <a:lnTo>
                    <a:pt x="90520" y="168016"/>
                  </a:lnTo>
                  <a:lnTo>
                    <a:pt x="89257" y="165230"/>
                  </a:lnTo>
                  <a:lnTo>
                    <a:pt x="87993" y="162476"/>
                  </a:lnTo>
                  <a:lnTo>
                    <a:pt x="86665" y="159690"/>
                  </a:lnTo>
                  <a:lnTo>
                    <a:pt x="85336" y="156969"/>
                  </a:lnTo>
                  <a:lnTo>
                    <a:pt x="83976" y="154215"/>
                  </a:lnTo>
                  <a:lnTo>
                    <a:pt x="82583" y="151493"/>
                  </a:lnTo>
                  <a:lnTo>
                    <a:pt x="81157" y="148772"/>
                  </a:lnTo>
                  <a:lnTo>
                    <a:pt x="79732" y="146083"/>
                  </a:lnTo>
                  <a:lnTo>
                    <a:pt x="77334" y="141742"/>
                  </a:lnTo>
                  <a:lnTo>
                    <a:pt x="76071" y="139538"/>
                  </a:lnTo>
                  <a:lnTo>
                    <a:pt x="74807" y="137368"/>
                  </a:lnTo>
                  <a:lnTo>
                    <a:pt x="73479" y="135165"/>
                  </a:lnTo>
                  <a:lnTo>
                    <a:pt x="72118" y="132994"/>
                  </a:lnTo>
                  <a:lnTo>
                    <a:pt x="70693" y="130856"/>
                  </a:lnTo>
                  <a:lnTo>
                    <a:pt x="69947" y="129819"/>
                  </a:lnTo>
                  <a:lnTo>
                    <a:pt x="69202" y="128782"/>
                  </a:lnTo>
                  <a:lnTo>
                    <a:pt x="68457" y="127746"/>
                  </a:lnTo>
                  <a:lnTo>
                    <a:pt x="67680" y="126741"/>
                  </a:lnTo>
                  <a:lnTo>
                    <a:pt x="66870" y="125737"/>
                  </a:lnTo>
                  <a:lnTo>
                    <a:pt x="66060" y="124765"/>
                  </a:lnTo>
                  <a:lnTo>
                    <a:pt x="65250" y="123825"/>
                  </a:lnTo>
                  <a:lnTo>
                    <a:pt x="64407" y="122886"/>
                  </a:lnTo>
                  <a:lnTo>
                    <a:pt x="63533" y="121946"/>
                  </a:lnTo>
                  <a:lnTo>
                    <a:pt x="62626" y="121072"/>
                  </a:lnTo>
                  <a:lnTo>
                    <a:pt x="61718" y="120197"/>
                  </a:lnTo>
                  <a:lnTo>
                    <a:pt x="60811" y="119355"/>
                  </a:lnTo>
                  <a:lnTo>
                    <a:pt x="59839" y="118545"/>
                  </a:lnTo>
                  <a:lnTo>
                    <a:pt x="58867" y="117767"/>
                  </a:lnTo>
                  <a:lnTo>
                    <a:pt x="57863" y="116989"/>
                  </a:lnTo>
                  <a:lnTo>
                    <a:pt x="56826" y="116277"/>
                  </a:lnTo>
                  <a:lnTo>
                    <a:pt x="55790" y="115596"/>
                  </a:lnTo>
                  <a:lnTo>
                    <a:pt x="54720" y="114916"/>
                  </a:lnTo>
                  <a:lnTo>
                    <a:pt x="53651" y="114300"/>
                  </a:lnTo>
                  <a:lnTo>
                    <a:pt x="52517" y="113750"/>
                  </a:lnTo>
                  <a:lnTo>
                    <a:pt x="51416" y="113231"/>
                  </a:lnTo>
                  <a:lnTo>
                    <a:pt x="50282" y="112713"/>
                  </a:lnTo>
                  <a:lnTo>
                    <a:pt x="47982" y="111741"/>
                  </a:lnTo>
                  <a:lnTo>
                    <a:pt x="45681" y="110801"/>
                  </a:lnTo>
                  <a:lnTo>
                    <a:pt x="44515" y="110316"/>
                  </a:lnTo>
                  <a:lnTo>
                    <a:pt x="43381" y="109797"/>
                  </a:lnTo>
                  <a:lnTo>
                    <a:pt x="42280" y="109279"/>
                  </a:lnTo>
                  <a:lnTo>
                    <a:pt x="41178" y="108696"/>
                  </a:lnTo>
                  <a:lnTo>
                    <a:pt x="40109" y="108080"/>
                  </a:lnTo>
                  <a:lnTo>
                    <a:pt x="39072" y="107400"/>
                  </a:lnTo>
                  <a:lnTo>
                    <a:pt x="38068" y="106687"/>
                  </a:lnTo>
                  <a:lnTo>
                    <a:pt x="37550" y="106298"/>
                  </a:lnTo>
                  <a:lnTo>
                    <a:pt x="37064" y="105909"/>
                  </a:lnTo>
                  <a:lnTo>
                    <a:pt x="36545" y="105423"/>
                  </a:lnTo>
                  <a:lnTo>
                    <a:pt x="36027" y="104937"/>
                  </a:lnTo>
                  <a:lnTo>
                    <a:pt x="35541" y="104419"/>
                  </a:lnTo>
                  <a:lnTo>
                    <a:pt x="35087" y="103933"/>
                  </a:lnTo>
                  <a:lnTo>
                    <a:pt x="34634" y="103382"/>
                  </a:lnTo>
                  <a:lnTo>
                    <a:pt x="34180" y="102864"/>
                  </a:lnTo>
                  <a:lnTo>
                    <a:pt x="33759" y="102313"/>
                  </a:lnTo>
                  <a:lnTo>
                    <a:pt x="33338" y="101730"/>
                  </a:lnTo>
                  <a:lnTo>
                    <a:pt x="32593" y="100564"/>
                  </a:lnTo>
                  <a:lnTo>
                    <a:pt x="31880" y="99365"/>
                  </a:lnTo>
                  <a:lnTo>
                    <a:pt x="31232" y="98134"/>
                  </a:lnTo>
                  <a:lnTo>
                    <a:pt x="30616" y="96870"/>
                  </a:lnTo>
                  <a:lnTo>
                    <a:pt x="30098" y="95574"/>
                  </a:lnTo>
                  <a:lnTo>
                    <a:pt x="29580" y="94279"/>
                  </a:lnTo>
                  <a:lnTo>
                    <a:pt x="29126" y="92950"/>
                  </a:lnTo>
                  <a:lnTo>
                    <a:pt x="28737" y="91589"/>
                  </a:lnTo>
                  <a:lnTo>
                    <a:pt x="28349" y="90229"/>
                  </a:lnTo>
                  <a:lnTo>
                    <a:pt x="28025" y="88868"/>
                  </a:lnTo>
                  <a:lnTo>
                    <a:pt x="27733" y="87507"/>
                  </a:lnTo>
                  <a:lnTo>
                    <a:pt x="27441" y="86147"/>
                  </a:lnTo>
                  <a:lnTo>
                    <a:pt x="27182" y="84656"/>
                  </a:lnTo>
                  <a:lnTo>
                    <a:pt x="26923" y="83166"/>
                  </a:lnTo>
                  <a:lnTo>
                    <a:pt x="26502" y="80185"/>
                  </a:lnTo>
                  <a:lnTo>
                    <a:pt x="26113" y="77205"/>
                  </a:lnTo>
                  <a:lnTo>
                    <a:pt x="25789" y="74192"/>
                  </a:lnTo>
                  <a:lnTo>
                    <a:pt x="25497" y="71179"/>
                  </a:lnTo>
                  <a:lnTo>
                    <a:pt x="25238" y="68166"/>
                  </a:lnTo>
                  <a:lnTo>
                    <a:pt x="24785" y="62140"/>
                  </a:lnTo>
                  <a:lnTo>
                    <a:pt x="24558" y="59127"/>
                  </a:lnTo>
                  <a:lnTo>
                    <a:pt x="24331" y="56114"/>
                  </a:lnTo>
                  <a:lnTo>
                    <a:pt x="24040" y="53101"/>
                  </a:lnTo>
                  <a:lnTo>
                    <a:pt x="23748" y="50088"/>
                  </a:lnTo>
                  <a:lnTo>
                    <a:pt x="23359" y="47107"/>
                  </a:lnTo>
                  <a:lnTo>
                    <a:pt x="22938" y="44094"/>
                  </a:lnTo>
                  <a:lnTo>
                    <a:pt x="22711" y="42604"/>
                  </a:lnTo>
                  <a:lnTo>
                    <a:pt x="22452" y="41113"/>
                  </a:lnTo>
                  <a:lnTo>
                    <a:pt x="22161" y="39623"/>
                  </a:lnTo>
                  <a:lnTo>
                    <a:pt x="21869" y="38165"/>
                  </a:lnTo>
                  <a:lnTo>
                    <a:pt x="21577" y="36805"/>
                  </a:lnTo>
                  <a:lnTo>
                    <a:pt x="21253" y="35444"/>
                  </a:lnTo>
                  <a:lnTo>
                    <a:pt x="20929" y="34116"/>
                  </a:lnTo>
                  <a:lnTo>
                    <a:pt x="20573" y="32755"/>
                  </a:lnTo>
                  <a:lnTo>
                    <a:pt x="20217" y="31426"/>
                  </a:lnTo>
                  <a:lnTo>
                    <a:pt x="19828" y="30098"/>
                  </a:lnTo>
                  <a:lnTo>
                    <a:pt x="19407" y="28802"/>
                  </a:lnTo>
                  <a:lnTo>
                    <a:pt x="18953" y="27474"/>
                  </a:lnTo>
                  <a:lnTo>
                    <a:pt x="18500" y="26178"/>
                  </a:lnTo>
                  <a:lnTo>
                    <a:pt x="18046" y="24882"/>
                  </a:lnTo>
                  <a:lnTo>
                    <a:pt x="17528" y="23586"/>
                  </a:lnTo>
                  <a:lnTo>
                    <a:pt x="17009" y="22323"/>
                  </a:lnTo>
                  <a:lnTo>
                    <a:pt x="16458" y="21059"/>
                  </a:lnTo>
                  <a:lnTo>
                    <a:pt x="15875" y="19828"/>
                  </a:lnTo>
                  <a:lnTo>
                    <a:pt x="15292" y="18564"/>
                  </a:lnTo>
                  <a:lnTo>
                    <a:pt x="14677" y="17366"/>
                  </a:lnTo>
                  <a:lnTo>
                    <a:pt x="14029" y="16135"/>
                  </a:lnTo>
                  <a:lnTo>
                    <a:pt x="13348" y="14936"/>
                  </a:lnTo>
                  <a:lnTo>
                    <a:pt x="12668" y="13770"/>
                  </a:lnTo>
                  <a:lnTo>
                    <a:pt x="11955" y="12603"/>
                  </a:lnTo>
                  <a:lnTo>
                    <a:pt x="11178" y="11469"/>
                  </a:lnTo>
                  <a:lnTo>
                    <a:pt x="10432" y="10335"/>
                  </a:lnTo>
                  <a:lnTo>
                    <a:pt x="9623" y="9234"/>
                  </a:lnTo>
                  <a:lnTo>
                    <a:pt x="8780" y="8132"/>
                  </a:lnTo>
                  <a:lnTo>
                    <a:pt x="7938" y="7063"/>
                  </a:lnTo>
                  <a:lnTo>
                    <a:pt x="7063" y="5994"/>
                  </a:lnTo>
                  <a:lnTo>
                    <a:pt x="6124" y="4990"/>
                  </a:lnTo>
                  <a:lnTo>
                    <a:pt x="5184" y="3985"/>
                  </a:lnTo>
                  <a:lnTo>
                    <a:pt x="4212" y="2981"/>
                  </a:lnTo>
                  <a:lnTo>
                    <a:pt x="3208" y="2009"/>
                  </a:lnTo>
                  <a:lnTo>
                    <a:pt x="2171" y="1070"/>
                  </a:lnTo>
                  <a:lnTo>
                    <a:pt x="1134" y="162"/>
                  </a:lnTo>
                  <a:lnTo>
                    <a:pt x="972" y="65"/>
                  </a:lnTo>
                  <a:lnTo>
                    <a:pt x="843"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5"/>
            <p:cNvSpPr/>
            <p:nvPr/>
          </p:nvSpPr>
          <p:spPr>
            <a:xfrm>
              <a:off x="3003675" y="749200"/>
              <a:ext cx="2369950" cy="4696900"/>
            </a:xfrm>
            <a:custGeom>
              <a:rect b="b" l="l" r="r" t="t"/>
              <a:pathLst>
                <a:path extrusionOk="0" h="187876" w="94798">
                  <a:moveTo>
                    <a:pt x="778" y="0"/>
                  </a:moveTo>
                  <a:lnTo>
                    <a:pt x="649" y="33"/>
                  </a:lnTo>
                  <a:lnTo>
                    <a:pt x="519" y="33"/>
                  </a:lnTo>
                  <a:lnTo>
                    <a:pt x="390" y="97"/>
                  </a:lnTo>
                  <a:lnTo>
                    <a:pt x="292" y="162"/>
                  </a:lnTo>
                  <a:lnTo>
                    <a:pt x="195" y="259"/>
                  </a:lnTo>
                  <a:lnTo>
                    <a:pt x="98" y="356"/>
                  </a:lnTo>
                  <a:lnTo>
                    <a:pt x="33" y="486"/>
                  </a:lnTo>
                  <a:lnTo>
                    <a:pt x="1" y="616"/>
                  </a:lnTo>
                  <a:lnTo>
                    <a:pt x="1" y="745"/>
                  </a:lnTo>
                  <a:lnTo>
                    <a:pt x="1" y="875"/>
                  </a:lnTo>
                  <a:lnTo>
                    <a:pt x="66" y="1037"/>
                  </a:lnTo>
                  <a:lnTo>
                    <a:pt x="130" y="1166"/>
                  </a:lnTo>
                  <a:lnTo>
                    <a:pt x="1815" y="3370"/>
                  </a:lnTo>
                  <a:lnTo>
                    <a:pt x="3435" y="5605"/>
                  </a:lnTo>
                  <a:lnTo>
                    <a:pt x="4990" y="7840"/>
                  </a:lnTo>
                  <a:lnTo>
                    <a:pt x="6513" y="10141"/>
                  </a:lnTo>
                  <a:lnTo>
                    <a:pt x="7971" y="12473"/>
                  </a:lnTo>
                  <a:lnTo>
                    <a:pt x="9396" y="14838"/>
                  </a:lnTo>
                  <a:lnTo>
                    <a:pt x="10757" y="17203"/>
                  </a:lnTo>
                  <a:lnTo>
                    <a:pt x="12053" y="19633"/>
                  </a:lnTo>
                  <a:lnTo>
                    <a:pt x="13316" y="22063"/>
                  </a:lnTo>
                  <a:lnTo>
                    <a:pt x="14515" y="24558"/>
                  </a:lnTo>
                  <a:lnTo>
                    <a:pt x="15649" y="27052"/>
                  </a:lnTo>
                  <a:lnTo>
                    <a:pt x="16751" y="29579"/>
                  </a:lnTo>
                  <a:lnTo>
                    <a:pt x="17787" y="32106"/>
                  </a:lnTo>
                  <a:lnTo>
                    <a:pt x="18759" y="34698"/>
                  </a:lnTo>
                  <a:lnTo>
                    <a:pt x="19666" y="37290"/>
                  </a:lnTo>
                  <a:lnTo>
                    <a:pt x="20541" y="39914"/>
                  </a:lnTo>
                  <a:lnTo>
                    <a:pt x="20962" y="41275"/>
                  </a:lnTo>
                  <a:lnTo>
                    <a:pt x="21351" y="42603"/>
                  </a:lnTo>
                  <a:lnTo>
                    <a:pt x="21707" y="43964"/>
                  </a:lnTo>
                  <a:lnTo>
                    <a:pt x="22064" y="45325"/>
                  </a:lnTo>
                  <a:lnTo>
                    <a:pt x="22388" y="46653"/>
                  </a:lnTo>
                  <a:lnTo>
                    <a:pt x="22679" y="48014"/>
                  </a:lnTo>
                  <a:lnTo>
                    <a:pt x="23230" y="50703"/>
                  </a:lnTo>
                  <a:lnTo>
                    <a:pt x="23716" y="53392"/>
                  </a:lnTo>
                  <a:lnTo>
                    <a:pt x="24137" y="56113"/>
                  </a:lnTo>
                  <a:lnTo>
                    <a:pt x="24526" y="58802"/>
                  </a:lnTo>
                  <a:lnTo>
                    <a:pt x="24850" y="61491"/>
                  </a:lnTo>
                  <a:lnTo>
                    <a:pt x="25142" y="64213"/>
                  </a:lnTo>
                  <a:lnTo>
                    <a:pt x="25401" y="66934"/>
                  </a:lnTo>
                  <a:lnTo>
                    <a:pt x="25854" y="72377"/>
                  </a:lnTo>
                  <a:lnTo>
                    <a:pt x="26276" y="77885"/>
                  </a:lnTo>
                  <a:lnTo>
                    <a:pt x="26729" y="83425"/>
                  </a:lnTo>
                  <a:lnTo>
                    <a:pt x="26924" y="85660"/>
                  </a:lnTo>
                  <a:lnTo>
                    <a:pt x="27215" y="87896"/>
                  </a:lnTo>
                  <a:lnTo>
                    <a:pt x="27377" y="89030"/>
                  </a:lnTo>
                  <a:lnTo>
                    <a:pt x="27572" y="90131"/>
                  </a:lnTo>
                  <a:lnTo>
                    <a:pt x="27798" y="91233"/>
                  </a:lnTo>
                  <a:lnTo>
                    <a:pt x="28025" y="92334"/>
                  </a:lnTo>
                  <a:lnTo>
                    <a:pt x="28284" y="93436"/>
                  </a:lnTo>
                  <a:lnTo>
                    <a:pt x="28576" y="94537"/>
                  </a:lnTo>
                  <a:lnTo>
                    <a:pt x="28900" y="95606"/>
                  </a:lnTo>
                  <a:lnTo>
                    <a:pt x="29256" y="96676"/>
                  </a:lnTo>
                  <a:lnTo>
                    <a:pt x="29645" y="97712"/>
                  </a:lnTo>
                  <a:lnTo>
                    <a:pt x="30066" y="98781"/>
                  </a:lnTo>
                  <a:lnTo>
                    <a:pt x="30520" y="99786"/>
                  </a:lnTo>
                  <a:lnTo>
                    <a:pt x="31006" y="100823"/>
                  </a:lnTo>
                  <a:lnTo>
                    <a:pt x="31556" y="101827"/>
                  </a:lnTo>
                  <a:lnTo>
                    <a:pt x="32140" y="102799"/>
                  </a:lnTo>
                  <a:lnTo>
                    <a:pt x="32755" y="103738"/>
                  </a:lnTo>
                  <a:lnTo>
                    <a:pt x="33403" y="104646"/>
                  </a:lnTo>
                  <a:lnTo>
                    <a:pt x="34116" y="105553"/>
                  </a:lnTo>
                  <a:lnTo>
                    <a:pt x="34829" y="106395"/>
                  </a:lnTo>
                  <a:lnTo>
                    <a:pt x="35574" y="107237"/>
                  </a:lnTo>
                  <a:lnTo>
                    <a:pt x="36319" y="108047"/>
                  </a:lnTo>
                  <a:lnTo>
                    <a:pt x="37129" y="108857"/>
                  </a:lnTo>
                  <a:lnTo>
                    <a:pt x="37939" y="109635"/>
                  </a:lnTo>
                  <a:lnTo>
                    <a:pt x="38749" y="110380"/>
                  </a:lnTo>
                  <a:lnTo>
                    <a:pt x="39591" y="111125"/>
                  </a:lnTo>
                  <a:lnTo>
                    <a:pt x="41308" y="112583"/>
                  </a:lnTo>
                  <a:lnTo>
                    <a:pt x="43090" y="114041"/>
                  </a:lnTo>
                  <a:lnTo>
                    <a:pt x="45099" y="115693"/>
                  </a:lnTo>
                  <a:lnTo>
                    <a:pt x="47107" y="117378"/>
                  </a:lnTo>
                  <a:lnTo>
                    <a:pt x="49084" y="119063"/>
                  </a:lnTo>
                  <a:lnTo>
                    <a:pt x="51060" y="120780"/>
                  </a:lnTo>
                  <a:lnTo>
                    <a:pt x="52971" y="122529"/>
                  </a:lnTo>
                  <a:lnTo>
                    <a:pt x="54883" y="124311"/>
                  </a:lnTo>
                  <a:lnTo>
                    <a:pt x="56794" y="126093"/>
                  </a:lnTo>
                  <a:lnTo>
                    <a:pt x="58641" y="127940"/>
                  </a:lnTo>
                  <a:lnTo>
                    <a:pt x="60488" y="129786"/>
                  </a:lnTo>
                  <a:lnTo>
                    <a:pt x="62302" y="131665"/>
                  </a:lnTo>
                  <a:lnTo>
                    <a:pt x="64084" y="133577"/>
                  </a:lnTo>
                  <a:lnTo>
                    <a:pt x="65801" y="135488"/>
                  </a:lnTo>
                  <a:lnTo>
                    <a:pt x="67518" y="137465"/>
                  </a:lnTo>
                  <a:lnTo>
                    <a:pt x="69203" y="139473"/>
                  </a:lnTo>
                  <a:lnTo>
                    <a:pt x="70855" y="141514"/>
                  </a:lnTo>
                  <a:lnTo>
                    <a:pt x="72475" y="143555"/>
                  </a:lnTo>
                  <a:lnTo>
                    <a:pt x="74289" y="146018"/>
                  </a:lnTo>
                  <a:lnTo>
                    <a:pt x="76071" y="148512"/>
                  </a:lnTo>
                  <a:lnTo>
                    <a:pt x="77788" y="151039"/>
                  </a:lnTo>
                  <a:lnTo>
                    <a:pt x="79408" y="153631"/>
                  </a:lnTo>
                  <a:lnTo>
                    <a:pt x="80996" y="156223"/>
                  </a:lnTo>
                  <a:lnTo>
                    <a:pt x="81773" y="157551"/>
                  </a:lnTo>
                  <a:lnTo>
                    <a:pt x="82518" y="158880"/>
                  </a:lnTo>
                  <a:lnTo>
                    <a:pt x="83231" y="160208"/>
                  </a:lnTo>
                  <a:lnTo>
                    <a:pt x="83944" y="161569"/>
                  </a:lnTo>
                  <a:lnTo>
                    <a:pt x="84657" y="162929"/>
                  </a:lnTo>
                  <a:lnTo>
                    <a:pt x="85305" y="164290"/>
                  </a:lnTo>
                  <a:lnTo>
                    <a:pt x="85985" y="165651"/>
                  </a:lnTo>
                  <a:lnTo>
                    <a:pt x="86601" y="167044"/>
                  </a:lnTo>
                  <a:lnTo>
                    <a:pt x="87216" y="168437"/>
                  </a:lnTo>
                  <a:lnTo>
                    <a:pt x="87832" y="169830"/>
                  </a:lnTo>
                  <a:lnTo>
                    <a:pt x="88415" y="171256"/>
                  </a:lnTo>
                  <a:lnTo>
                    <a:pt x="88966" y="172649"/>
                  </a:lnTo>
                  <a:lnTo>
                    <a:pt x="89484" y="174074"/>
                  </a:lnTo>
                  <a:lnTo>
                    <a:pt x="90002" y="175532"/>
                  </a:lnTo>
                  <a:lnTo>
                    <a:pt x="90521" y="176958"/>
                  </a:lnTo>
                  <a:lnTo>
                    <a:pt x="90974" y="178416"/>
                  </a:lnTo>
                  <a:lnTo>
                    <a:pt x="91428" y="179874"/>
                  </a:lnTo>
                  <a:lnTo>
                    <a:pt x="91849" y="181331"/>
                  </a:lnTo>
                  <a:lnTo>
                    <a:pt x="92270" y="182822"/>
                  </a:lnTo>
                  <a:lnTo>
                    <a:pt x="92659" y="184280"/>
                  </a:lnTo>
                  <a:lnTo>
                    <a:pt x="93015" y="185770"/>
                  </a:lnTo>
                  <a:lnTo>
                    <a:pt x="93372" y="187293"/>
                  </a:lnTo>
                  <a:lnTo>
                    <a:pt x="93404" y="187422"/>
                  </a:lnTo>
                  <a:lnTo>
                    <a:pt x="93469" y="187552"/>
                  </a:lnTo>
                  <a:lnTo>
                    <a:pt x="93566" y="187681"/>
                  </a:lnTo>
                  <a:lnTo>
                    <a:pt x="93696" y="187746"/>
                  </a:lnTo>
                  <a:lnTo>
                    <a:pt x="93825" y="187811"/>
                  </a:lnTo>
                  <a:lnTo>
                    <a:pt x="93955" y="187843"/>
                  </a:lnTo>
                  <a:lnTo>
                    <a:pt x="94084" y="187876"/>
                  </a:lnTo>
                  <a:lnTo>
                    <a:pt x="94214" y="187876"/>
                  </a:lnTo>
                  <a:lnTo>
                    <a:pt x="94344" y="187843"/>
                  </a:lnTo>
                  <a:lnTo>
                    <a:pt x="94473" y="187779"/>
                  </a:lnTo>
                  <a:lnTo>
                    <a:pt x="94570" y="187714"/>
                  </a:lnTo>
                  <a:lnTo>
                    <a:pt x="94668" y="187617"/>
                  </a:lnTo>
                  <a:lnTo>
                    <a:pt x="94732" y="187520"/>
                  </a:lnTo>
                  <a:lnTo>
                    <a:pt x="94797" y="187390"/>
                  </a:lnTo>
                  <a:lnTo>
                    <a:pt x="94797" y="187260"/>
                  </a:lnTo>
                  <a:lnTo>
                    <a:pt x="94765" y="187098"/>
                  </a:lnTo>
                  <a:lnTo>
                    <a:pt x="94214" y="184668"/>
                  </a:lnTo>
                  <a:lnTo>
                    <a:pt x="93598" y="182239"/>
                  </a:lnTo>
                  <a:lnTo>
                    <a:pt x="92918" y="179874"/>
                  </a:lnTo>
                  <a:lnTo>
                    <a:pt x="92173" y="177509"/>
                  </a:lnTo>
                  <a:lnTo>
                    <a:pt x="91395" y="175143"/>
                  </a:lnTo>
                  <a:lnTo>
                    <a:pt x="90521" y="172843"/>
                  </a:lnTo>
                  <a:lnTo>
                    <a:pt x="89646" y="170543"/>
                  </a:lnTo>
                  <a:lnTo>
                    <a:pt x="88674" y="168275"/>
                  </a:lnTo>
                  <a:lnTo>
                    <a:pt x="87670" y="166040"/>
                  </a:lnTo>
                  <a:lnTo>
                    <a:pt x="86633" y="163804"/>
                  </a:lnTo>
                  <a:lnTo>
                    <a:pt x="85531" y="161601"/>
                  </a:lnTo>
                  <a:lnTo>
                    <a:pt x="84397" y="159430"/>
                  </a:lnTo>
                  <a:lnTo>
                    <a:pt x="83199" y="157260"/>
                  </a:lnTo>
                  <a:lnTo>
                    <a:pt x="81968" y="155154"/>
                  </a:lnTo>
                  <a:lnTo>
                    <a:pt x="80704" y="153048"/>
                  </a:lnTo>
                  <a:lnTo>
                    <a:pt x="79376" y="150975"/>
                  </a:lnTo>
                  <a:lnTo>
                    <a:pt x="78015" y="148901"/>
                  </a:lnTo>
                  <a:lnTo>
                    <a:pt x="76622" y="146892"/>
                  </a:lnTo>
                  <a:lnTo>
                    <a:pt x="75164" y="144884"/>
                  </a:lnTo>
                  <a:lnTo>
                    <a:pt x="73706" y="142908"/>
                  </a:lnTo>
                  <a:lnTo>
                    <a:pt x="72183" y="140931"/>
                  </a:lnTo>
                  <a:lnTo>
                    <a:pt x="70661" y="139020"/>
                  </a:lnTo>
                  <a:lnTo>
                    <a:pt x="69073" y="137108"/>
                  </a:lnTo>
                  <a:lnTo>
                    <a:pt x="67453" y="135229"/>
                  </a:lnTo>
                  <a:lnTo>
                    <a:pt x="65833" y="133383"/>
                  </a:lnTo>
                  <a:lnTo>
                    <a:pt x="64149" y="131536"/>
                  </a:lnTo>
                  <a:lnTo>
                    <a:pt x="62464" y="129754"/>
                  </a:lnTo>
                  <a:lnTo>
                    <a:pt x="60747" y="127972"/>
                  </a:lnTo>
                  <a:lnTo>
                    <a:pt x="58997" y="126223"/>
                  </a:lnTo>
                  <a:lnTo>
                    <a:pt x="57216" y="124473"/>
                  </a:lnTo>
                  <a:lnTo>
                    <a:pt x="55434" y="122788"/>
                  </a:lnTo>
                  <a:lnTo>
                    <a:pt x="53619" y="121104"/>
                  </a:lnTo>
                  <a:lnTo>
                    <a:pt x="52583" y="120197"/>
                  </a:lnTo>
                  <a:lnTo>
                    <a:pt x="51514" y="119289"/>
                  </a:lnTo>
                  <a:lnTo>
                    <a:pt x="49375" y="117508"/>
                  </a:lnTo>
                  <a:lnTo>
                    <a:pt x="45002" y="113976"/>
                  </a:lnTo>
                  <a:lnTo>
                    <a:pt x="42863" y="112227"/>
                  </a:lnTo>
                  <a:lnTo>
                    <a:pt x="41794" y="111320"/>
                  </a:lnTo>
                  <a:lnTo>
                    <a:pt x="40725" y="110380"/>
                  </a:lnTo>
                  <a:lnTo>
                    <a:pt x="39688" y="109473"/>
                  </a:lnTo>
                  <a:lnTo>
                    <a:pt x="38684" y="108501"/>
                  </a:lnTo>
                  <a:lnTo>
                    <a:pt x="37712" y="107529"/>
                  </a:lnTo>
                  <a:lnTo>
                    <a:pt x="36740" y="106525"/>
                  </a:lnTo>
                  <a:lnTo>
                    <a:pt x="36254" y="105941"/>
                  </a:lnTo>
                  <a:lnTo>
                    <a:pt x="35768" y="105391"/>
                  </a:lnTo>
                  <a:lnTo>
                    <a:pt x="35282" y="104775"/>
                  </a:lnTo>
                  <a:lnTo>
                    <a:pt x="34829" y="104192"/>
                  </a:lnTo>
                  <a:lnTo>
                    <a:pt x="34407" y="103576"/>
                  </a:lnTo>
                  <a:lnTo>
                    <a:pt x="33986" y="102961"/>
                  </a:lnTo>
                  <a:lnTo>
                    <a:pt x="33209" y="101730"/>
                  </a:lnTo>
                  <a:lnTo>
                    <a:pt x="32496" y="100434"/>
                  </a:lnTo>
                  <a:lnTo>
                    <a:pt x="31848" y="99105"/>
                  </a:lnTo>
                  <a:lnTo>
                    <a:pt x="31265" y="97777"/>
                  </a:lnTo>
                  <a:lnTo>
                    <a:pt x="30747" y="96416"/>
                  </a:lnTo>
                  <a:lnTo>
                    <a:pt x="30293" y="95023"/>
                  </a:lnTo>
                  <a:lnTo>
                    <a:pt x="29872" y="93598"/>
                  </a:lnTo>
                  <a:lnTo>
                    <a:pt x="29515" y="92172"/>
                  </a:lnTo>
                  <a:lnTo>
                    <a:pt x="29191" y="90747"/>
                  </a:lnTo>
                  <a:lnTo>
                    <a:pt x="28900" y="89289"/>
                  </a:lnTo>
                  <a:lnTo>
                    <a:pt x="28673" y="87799"/>
                  </a:lnTo>
                  <a:lnTo>
                    <a:pt x="28446" y="86308"/>
                  </a:lnTo>
                  <a:lnTo>
                    <a:pt x="28284" y="84818"/>
                  </a:lnTo>
                  <a:lnTo>
                    <a:pt x="28025" y="82194"/>
                  </a:lnTo>
                  <a:lnTo>
                    <a:pt x="27798" y="79570"/>
                  </a:lnTo>
                  <a:lnTo>
                    <a:pt x="27377" y="74353"/>
                  </a:lnTo>
                  <a:lnTo>
                    <a:pt x="26988" y="69170"/>
                  </a:lnTo>
                  <a:lnTo>
                    <a:pt x="26794" y="66578"/>
                  </a:lnTo>
                  <a:lnTo>
                    <a:pt x="26567" y="63986"/>
                  </a:lnTo>
                  <a:lnTo>
                    <a:pt x="26308" y="61394"/>
                  </a:lnTo>
                  <a:lnTo>
                    <a:pt x="26016" y="58835"/>
                  </a:lnTo>
                  <a:lnTo>
                    <a:pt x="25660" y="56243"/>
                  </a:lnTo>
                  <a:lnTo>
                    <a:pt x="25271" y="53651"/>
                  </a:lnTo>
                  <a:lnTo>
                    <a:pt x="24818" y="51092"/>
                  </a:lnTo>
                  <a:lnTo>
                    <a:pt x="24299" y="48500"/>
                  </a:lnTo>
                  <a:lnTo>
                    <a:pt x="24040" y="47236"/>
                  </a:lnTo>
                  <a:lnTo>
                    <a:pt x="23716" y="45940"/>
                  </a:lnTo>
                  <a:lnTo>
                    <a:pt x="23392" y="44645"/>
                  </a:lnTo>
                  <a:lnTo>
                    <a:pt x="23036" y="43349"/>
                  </a:lnTo>
                  <a:lnTo>
                    <a:pt x="22193" y="40433"/>
                  </a:lnTo>
                  <a:lnTo>
                    <a:pt x="21254" y="37549"/>
                  </a:lnTo>
                  <a:lnTo>
                    <a:pt x="20250" y="34666"/>
                  </a:lnTo>
                  <a:lnTo>
                    <a:pt x="19213" y="31815"/>
                  </a:lnTo>
                  <a:lnTo>
                    <a:pt x="18047" y="29029"/>
                  </a:lnTo>
                  <a:lnTo>
                    <a:pt x="16848" y="26242"/>
                  </a:lnTo>
                  <a:lnTo>
                    <a:pt x="15584" y="23489"/>
                  </a:lnTo>
                  <a:lnTo>
                    <a:pt x="14256" y="20767"/>
                  </a:lnTo>
                  <a:lnTo>
                    <a:pt x="12863" y="18078"/>
                  </a:lnTo>
                  <a:lnTo>
                    <a:pt x="11373" y="15422"/>
                  </a:lnTo>
                  <a:lnTo>
                    <a:pt x="9850" y="12797"/>
                  </a:lnTo>
                  <a:lnTo>
                    <a:pt x="8262" y="10238"/>
                  </a:lnTo>
                  <a:lnTo>
                    <a:pt x="6610" y="7678"/>
                  </a:lnTo>
                  <a:lnTo>
                    <a:pt x="4893" y="5184"/>
                  </a:lnTo>
                  <a:lnTo>
                    <a:pt x="3111" y="2722"/>
                  </a:lnTo>
                  <a:lnTo>
                    <a:pt x="1264" y="292"/>
                  </a:lnTo>
                  <a:lnTo>
                    <a:pt x="1167" y="162"/>
                  </a:lnTo>
                  <a:lnTo>
                    <a:pt x="1038" y="97"/>
                  </a:lnTo>
                  <a:lnTo>
                    <a:pt x="908" y="33"/>
                  </a:lnTo>
                  <a:lnTo>
                    <a:pt x="77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48" name="Shape 248"/>
        <p:cNvGrpSpPr/>
        <p:nvPr/>
      </p:nvGrpSpPr>
      <p:grpSpPr>
        <a:xfrm>
          <a:off x="0" y="0"/>
          <a:ext cx="0" cy="0"/>
          <a:chOff x="0" y="0"/>
          <a:chExt cx="0" cy="0"/>
        </a:xfrm>
      </p:grpSpPr>
      <p:sp>
        <p:nvSpPr>
          <p:cNvPr id="249" name="Google Shape;249;p2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50" name="Google Shape;250;p23"/>
          <p:cNvSpPr txBox="1"/>
          <p:nvPr>
            <p:ph idx="1" type="subTitle"/>
          </p:nvPr>
        </p:nvSpPr>
        <p:spPr>
          <a:xfrm>
            <a:off x="948600" y="1405360"/>
            <a:ext cx="2233500" cy="1163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51" name="Google Shape;251;p23"/>
          <p:cNvSpPr txBox="1"/>
          <p:nvPr>
            <p:ph idx="2" type="subTitle"/>
          </p:nvPr>
        </p:nvSpPr>
        <p:spPr>
          <a:xfrm>
            <a:off x="3455250" y="1405360"/>
            <a:ext cx="2233500" cy="1163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52" name="Google Shape;252;p23"/>
          <p:cNvSpPr txBox="1"/>
          <p:nvPr>
            <p:ph idx="3" type="subTitle"/>
          </p:nvPr>
        </p:nvSpPr>
        <p:spPr>
          <a:xfrm>
            <a:off x="948600" y="3135654"/>
            <a:ext cx="2233500" cy="1163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53" name="Google Shape;253;p23"/>
          <p:cNvSpPr txBox="1"/>
          <p:nvPr>
            <p:ph idx="4" type="subTitle"/>
          </p:nvPr>
        </p:nvSpPr>
        <p:spPr>
          <a:xfrm>
            <a:off x="3455250" y="3135654"/>
            <a:ext cx="2233500" cy="1163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54" name="Google Shape;254;p23"/>
          <p:cNvSpPr txBox="1"/>
          <p:nvPr>
            <p:ph idx="5" type="subTitle"/>
          </p:nvPr>
        </p:nvSpPr>
        <p:spPr>
          <a:xfrm>
            <a:off x="5961900" y="1405360"/>
            <a:ext cx="2233500" cy="1163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55" name="Google Shape;255;p23"/>
          <p:cNvSpPr txBox="1"/>
          <p:nvPr>
            <p:ph idx="6" type="subTitle"/>
          </p:nvPr>
        </p:nvSpPr>
        <p:spPr>
          <a:xfrm>
            <a:off x="5961900" y="3135654"/>
            <a:ext cx="2233500" cy="1163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56" name="Google Shape;256;p23"/>
          <p:cNvSpPr txBox="1"/>
          <p:nvPr>
            <p:ph idx="7" type="subTitle"/>
          </p:nvPr>
        </p:nvSpPr>
        <p:spPr>
          <a:xfrm>
            <a:off x="948600" y="1183875"/>
            <a:ext cx="2233500" cy="36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Raleway"/>
              <a:buNone/>
              <a:defRPr b="1" sz="1800">
                <a:latin typeface="Be Vietnam Pro"/>
                <a:ea typeface="Be Vietnam Pro"/>
                <a:cs typeface="Be Vietnam Pro"/>
                <a:sym typeface="Be Vietnam Pro"/>
              </a:defRPr>
            </a:lvl1pPr>
            <a:lvl2pPr lvl="1"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57" name="Google Shape;257;p23"/>
          <p:cNvSpPr txBox="1"/>
          <p:nvPr>
            <p:ph idx="8" type="subTitle"/>
          </p:nvPr>
        </p:nvSpPr>
        <p:spPr>
          <a:xfrm>
            <a:off x="3455250" y="1183875"/>
            <a:ext cx="2231100" cy="36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Raleway"/>
              <a:buNone/>
              <a:defRPr b="1" sz="1800">
                <a:latin typeface="Be Vietnam Pro"/>
                <a:ea typeface="Be Vietnam Pro"/>
                <a:cs typeface="Be Vietnam Pro"/>
                <a:sym typeface="Be Vietnam Pro"/>
              </a:defRPr>
            </a:lvl1pPr>
            <a:lvl2pPr lvl="1"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58" name="Google Shape;258;p23"/>
          <p:cNvSpPr txBox="1"/>
          <p:nvPr>
            <p:ph idx="9" type="subTitle"/>
          </p:nvPr>
        </p:nvSpPr>
        <p:spPr>
          <a:xfrm>
            <a:off x="5961900" y="1183875"/>
            <a:ext cx="2231100" cy="36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Raleway"/>
              <a:buNone/>
              <a:defRPr b="1" sz="1800">
                <a:latin typeface="Be Vietnam Pro"/>
                <a:ea typeface="Be Vietnam Pro"/>
                <a:cs typeface="Be Vietnam Pro"/>
                <a:sym typeface="Be Vietnam Pro"/>
              </a:defRPr>
            </a:lvl1pPr>
            <a:lvl2pPr lvl="1"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59" name="Google Shape;259;p23"/>
          <p:cNvSpPr txBox="1"/>
          <p:nvPr>
            <p:ph idx="13" type="subTitle"/>
          </p:nvPr>
        </p:nvSpPr>
        <p:spPr>
          <a:xfrm>
            <a:off x="948600" y="2910951"/>
            <a:ext cx="2233500" cy="36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Raleway"/>
              <a:buNone/>
              <a:defRPr b="1" sz="1800">
                <a:latin typeface="Be Vietnam Pro"/>
                <a:ea typeface="Be Vietnam Pro"/>
                <a:cs typeface="Be Vietnam Pro"/>
                <a:sym typeface="Be Vietnam Pro"/>
              </a:defRPr>
            </a:lvl1pPr>
            <a:lvl2pPr lvl="1"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60" name="Google Shape;260;p23"/>
          <p:cNvSpPr txBox="1"/>
          <p:nvPr>
            <p:ph idx="14" type="subTitle"/>
          </p:nvPr>
        </p:nvSpPr>
        <p:spPr>
          <a:xfrm>
            <a:off x="3455250" y="2910956"/>
            <a:ext cx="2231100" cy="36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Raleway"/>
              <a:buNone/>
              <a:defRPr b="1" sz="1800">
                <a:latin typeface="Be Vietnam Pro"/>
                <a:ea typeface="Be Vietnam Pro"/>
                <a:cs typeface="Be Vietnam Pro"/>
                <a:sym typeface="Be Vietnam Pro"/>
              </a:defRPr>
            </a:lvl1pPr>
            <a:lvl2pPr lvl="1"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61" name="Google Shape;261;p23"/>
          <p:cNvSpPr txBox="1"/>
          <p:nvPr>
            <p:ph idx="15" type="subTitle"/>
          </p:nvPr>
        </p:nvSpPr>
        <p:spPr>
          <a:xfrm>
            <a:off x="5961900" y="2910956"/>
            <a:ext cx="2231100" cy="36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Raleway"/>
              <a:buNone/>
              <a:defRPr b="1" sz="1800">
                <a:latin typeface="Be Vietnam Pro"/>
                <a:ea typeface="Be Vietnam Pro"/>
                <a:cs typeface="Be Vietnam Pro"/>
                <a:sym typeface="Be Vietnam Pro"/>
              </a:defRPr>
            </a:lvl1pPr>
            <a:lvl2pPr lvl="1"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62" name="Google Shape;262;p23"/>
          <p:cNvSpPr/>
          <p:nvPr/>
        </p:nvSpPr>
        <p:spPr>
          <a:xfrm>
            <a:off x="0" y="4871625"/>
            <a:ext cx="9144000" cy="2718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grpSp>
        <p:nvGrpSpPr>
          <p:cNvPr id="263" name="Google Shape;263;p23"/>
          <p:cNvGrpSpPr/>
          <p:nvPr/>
        </p:nvGrpSpPr>
        <p:grpSpPr>
          <a:xfrm flipH="1">
            <a:off x="-837850" y="-438950"/>
            <a:ext cx="2203900" cy="1628000"/>
            <a:chOff x="3931075" y="238125"/>
            <a:chExt cx="2203900" cy="1628000"/>
          </a:xfrm>
        </p:grpSpPr>
        <p:sp>
          <p:nvSpPr>
            <p:cNvPr id="264" name="Google Shape;264;p23"/>
            <p:cNvSpPr/>
            <p:nvPr/>
          </p:nvSpPr>
          <p:spPr>
            <a:xfrm>
              <a:off x="4698100" y="238125"/>
              <a:ext cx="1287025" cy="1200350"/>
            </a:xfrm>
            <a:custGeom>
              <a:rect b="b" l="l" r="r" t="t"/>
              <a:pathLst>
                <a:path extrusionOk="0" h="48014" w="51481">
                  <a:moveTo>
                    <a:pt x="583" y="0"/>
                  </a:moveTo>
                  <a:lnTo>
                    <a:pt x="486" y="32"/>
                  </a:lnTo>
                  <a:lnTo>
                    <a:pt x="357" y="97"/>
                  </a:lnTo>
                  <a:lnTo>
                    <a:pt x="260" y="162"/>
                  </a:lnTo>
                  <a:lnTo>
                    <a:pt x="162" y="259"/>
                  </a:lnTo>
                  <a:lnTo>
                    <a:pt x="98" y="389"/>
                  </a:lnTo>
                  <a:lnTo>
                    <a:pt x="33" y="486"/>
                  </a:lnTo>
                  <a:lnTo>
                    <a:pt x="0" y="648"/>
                  </a:lnTo>
                  <a:lnTo>
                    <a:pt x="0" y="778"/>
                  </a:lnTo>
                  <a:lnTo>
                    <a:pt x="0" y="907"/>
                  </a:lnTo>
                  <a:lnTo>
                    <a:pt x="65" y="1069"/>
                  </a:lnTo>
                  <a:lnTo>
                    <a:pt x="130" y="1199"/>
                  </a:lnTo>
                  <a:lnTo>
                    <a:pt x="227" y="1328"/>
                  </a:lnTo>
                  <a:lnTo>
                    <a:pt x="2171" y="3207"/>
                  </a:lnTo>
                  <a:lnTo>
                    <a:pt x="4115" y="5054"/>
                  </a:lnTo>
                  <a:lnTo>
                    <a:pt x="8035" y="8812"/>
                  </a:lnTo>
                  <a:lnTo>
                    <a:pt x="10011" y="10691"/>
                  </a:lnTo>
                  <a:lnTo>
                    <a:pt x="11923" y="12603"/>
                  </a:lnTo>
                  <a:lnTo>
                    <a:pt x="13834" y="14514"/>
                  </a:lnTo>
                  <a:lnTo>
                    <a:pt x="15681" y="16491"/>
                  </a:lnTo>
                  <a:lnTo>
                    <a:pt x="16037" y="16879"/>
                  </a:lnTo>
                  <a:lnTo>
                    <a:pt x="16361" y="17301"/>
                  </a:lnTo>
                  <a:lnTo>
                    <a:pt x="16653" y="17722"/>
                  </a:lnTo>
                  <a:lnTo>
                    <a:pt x="16944" y="18143"/>
                  </a:lnTo>
                  <a:lnTo>
                    <a:pt x="17204" y="18596"/>
                  </a:lnTo>
                  <a:lnTo>
                    <a:pt x="17430" y="19018"/>
                  </a:lnTo>
                  <a:lnTo>
                    <a:pt x="17819" y="19925"/>
                  </a:lnTo>
                  <a:lnTo>
                    <a:pt x="18143" y="20832"/>
                  </a:lnTo>
                  <a:lnTo>
                    <a:pt x="18435" y="21771"/>
                  </a:lnTo>
                  <a:lnTo>
                    <a:pt x="18694" y="22711"/>
                  </a:lnTo>
                  <a:lnTo>
                    <a:pt x="18921" y="23651"/>
                  </a:lnTo>
                  <a:lnTo>
                    <a:pt x="19180" y="24590"/>
                  </a:lnTo>
                  <a:lnTo>
                    <a:pt x="19439" y="25530"/>
                  </a:lnTo>
                  <a:lnTo>
                    <a:pt x="19698" y="26437"/>
                  </a:lnTo>
                  <a:lnTo>
                    <a:pt x="20022" y="27376"/>
                  </a:lnTo>
                  <a:lnTo>
                    <a:pt x="20411" y="28251"/>
                  </a:lnTo>
                  <a:lnTo>
                    <a:pt x="20638" y="28672"/>
                  </a:lnTo>
                  <a:lnTo>
                    <a:pt x="20897" y="29126"/>
                  </a:lnTo>
                  <a:lnTo>
                    <a:pt x="21156" y="29547"/>
                  </a:lnTo>
                  <a:lnTo>
                    <a:pt x="21448" y="29936"/>
                  </a:lnTo>
                  <a:lnTo>
                    <a:pt x="21772" y="30357"/>
                  </a:lnTo>
                  <a:lnTo>
                    <a:pt x="22128" y="30746"/>
                  </a:lnTo>
                  <a:lnTo>
                    <a:pt x="22808" y="31458"/>
                  </a:lnTo>
                  <a:lnTo>
                    <a:pt x="23554" y="32171"/>
                  </a:lnTo>
                  <a:lnTo>
                    <a:pt x="24299" y="32819"/>
                  </a:lnTo>
                  <a:lnTo>
                    <a:pt x="25109" y="33499"/>
                  </a:lnTo>
                  <a:lnTo>
                    <a:pt x="25919" y="34115"/>
                  </a:lnTo>
                  <a:lnTo>
                    <a:pt x="26761" y="34731"/>
                  </a:lnTo>
                  <a:lnTo>
                    <a:pt x="27603" y="35314"/>
                  </a:lnTo>
                  <a:lnTo>
                    <a:pt x="28478" y="35897"/>
                  </a:lnTo>
                  <a:lnTo>
                    <a:pt x="30260" y="37031"/>
                  </a:lnTo>
                  <a:lnTo>
                    <a:pt x="32042" y="38100"/>
                  </a:lnTo>
                  <a:lnTo>
                    <a:pt x="35541" y="40173"/>
                  </a:lnTo>
                  <a:lnTo>
                    <a:pt x="37355" y="41243"/>
                  </a:lnTo>
                  <a:lnTo>
                    <a:pt x="39202" y="42279"/>
                  </a:lnTo>
                  <a:lnTo>
                    <a:pt x="41048" y="43284"/>
                  </a:lnTo>
                  <a:lnTo>
                    <a:pt x="42928" y="44256"/>
                  </a:lnTo>
                  <a:lnTo>
                    <a:pt x="44807" y="45228"/>
                  </a:lnTo>
                  <a:lnTo>
                    <a:pt x="46686" y="46135"/>
                  </a:lnTo>
                  <a:lnTo>
                    <a:pt x="48597" y="47042"/>
                  </a:lnTo>
                  <a:lnTo>
                    <a:pt x="50509" y="47949"/>
                  </a:lnTo>
                  <a:lnTo>
                    <a:pt x="50638" y="47981"/>
                  </a:lnTo>
                  <a:lnTo>
                    <a:pt x="50800" y="48014"/>
                  </a:lnTo>
                  <a:lnTo>
                    <a:pt x="50930" y="47981"/>
                  </a:lnTo>
                  <a:lnTo>
                    <a:pt x="51059" y="47949"/>
                  </a:lnTo>
                  <a:lnTo>
                    <a:pt x="51157" y="47884"/>
                  </a:lnTo>
                  <a:lnTo>
                    <a:pt x="51254" y="47787"/>
                  </a:lnTo>
                  <a:lnTo>
                    <a:pt x="51351" y="47690"/>
                  </a:lnTo>
                  <a:lnTo>
                    <a:pt x="51416" y="47560"/>
                  </a:lnTo>
                  <a:lnTo>
                    <a:pt x="51448" y="47431"/>
                  </a:lnTo>
                  <a:lnTo>
                    <a:pt x="51481" y="47301"/>
                  </a:lnTo>
                  <a:lnTo>
                    <a:pt x="51481" y="47171"/>
                  </a:lnTo>
                  <a:lnTo>
                    <a:pt x="51448" y="47042"/>
                  </a:lnTo>
                  <a:lnTo>
                    <a:pt x="51383" y="46912"/>
                  </a:lnTo>
                  <a:lnTo>
                    <a:pt x="51319" y="46815"/>
                  </a:lnTo>
                  <a:lnTo>
                    <a:pt x="51189" y="46685"/>
                  </a:lnTo>
                  <a:lnTo>
                    <a:pt x="51059" y="46621"/>
                  </a:lnTo>
                  <a:lnTo>
                    <a:pt x="48889" y="45616"/>
                  </a:lnTo>
                  <a:lnTo>
                    <a:pt x="46751" y="44580"/>
                  </a:lnTo>
                  <a:lnTo>
                    <a:pt x="44645" y="43543"/>
                  </a:lnTo>
                  <a:lnTo>
                    <a:pt x="42539" y="42441"/>
                  </a:lnTo>
                  <a:lnTo>
                    <a:pt x="40433" y="41307"/>
                  </a:lnTo>
                  <a:lnTo>
                    <a:pt x="38359" y="40173"/>
                  </a:lnTo>
                  <a:lnTo>
                    <a:pt x="36318" y="38975"/>
                  </a:lnTo>
                  <a:lnTo>
                    <a:pt x="34277" y="37744"/>
                  </a:lnTo>
                  <a:lnTo>
                    <a:pt x="32528" y="36610"/>
                  </a:lnTo>
                  <a:lnTo>
                    <a:pt x="30778" y="35476"/>
                  </a:lnTo>
                  <a:lnTo>
                    <a:pt x="29029" y="34309"/>
                  </a:lnTo>
                  <a:lnTo>
                    <a:pt x="27344" y="33143"/>
                  </a:lnTo>
                  <a:lnTo>
                    <a:pt x="26664" y="32657"/>
                  </a:lnTo>
                  <a:lnTo>
                    <a:pt x="26016" y="32171"/>
                  </a:lnTo>
                  <a:lnTo>
                    <a:pt x="25433" y="31685"/>
                  </a:lnTo>
                  <a:lnTo>
                    <a:pt x="24882" y="31167"/>
                  </a:lnTo>
                  <a:lnTo>
                    <a:pt x="24331" y="30681"/>
                  </a:lnTo>
                  <a:lnTo>
                    <a:pt x="23845" y="30163"/>
                  </a:lnTo>
                  <a:lnTo>
                    <a:pt x="23392" y="29612"/>
                  </a:lnTo>
                  <a:lnTo>
                    <a:pt x="22938" y="29061"/>
                  </a:lnTo>
                  <a:lnTo>
                    <a:pt x="22549" y="28510"/>
                  </a:lnTo>
                  <a:lnTo>
                    <a:pt x="22193" y="27895"/>
                  </a:lnTo>
                  <a:lnTo>
                    <a:pt x="21837" y="27279"/>
                  </a:lnTo>
                  <a:lnTo>
                    <a:pt x="21545" y="26599"/>
                  </a:lnTo>
                  <a:lnTo>
                    <a:pt x="21253" y="25918"/>
                  </a:lnTo>
                  <a:lnTo>
                    <a:pt x="20994" y="25173"/>
                  </a:lnTo>
                  <a:lnTo>
                    <a:pt x="20800" y="24396"/>
                  </a:lnTo>
                  <a:lnTo>
                    <a:pt x="20605" y="23586"/>
                  </a:lnTo>
                  <a:lnTo>
                    <a:pt x="20249" y="22160"/>
                  </a:lnTo>
                  <a:lnTo>
                    <a:pt x="20087" y="21480"/>
                  </a:lnTo>
                  <a:lnTo>
                    <a:pt x="19893" y="20864"/>
                  </a:lnTo>
                  <a:lnTo>
                    <a:pt x="19698" y="20281"/>
                  </a:lnTo>
                  <a:lnTo>
                    <a:pt x="19471" y="19698"/>
                  </a:lnTo>
                  <a:lnTo>
                    <a:pt x="19212" y="19180"/>
                  </a:lnTo>
                  <a:lnTo>
                    <a:pt x="18953" y="18629"/>
                  </a:lnTo>
                  <a:lnTo>
                    <a:pt x="18662" y="18110"/>
                  </a:lnTo>
                  <a:lnTo>
                    <a:pt x="18338" y="17624"/>
                  </a:lnTo>
                  <a:lnTo>
                    <a:pt x="17981" y="17106"/>
                  </a:lnTo>
                  <a:lnTo>
                    <a:pt x="17592" y="16588"/>
                  </a:lnTo>
                  <a:lnTo>
                    <a:pt x="17171" y="16102"/>
                  </a:lnTo>
                  <a:lnTo>
                    <a:pt x="16718" y="15551"/>
                  </a:lnTo>
                  <a:lnTo>
                    <a:pt x="15681" y="14449"/>
                  </a:lnTo>
                  <a:lnTo>
                    <a:pt x="12052" y="10853"/>
                  </a:lnTo>
                  <a:lnTo>
                    <a:pt x="8391" y="7290"/>
                  </a:lnTo>
                  <a:lnTo>
                    <a:pt x="1102" y="162"/>
                  </a:lnTo>
                  <a:lnTo>
                    <a:pt x="972" y="65"/>
                  </a:lnTo>
                  <a:lnTo>
                    <a:pt x="84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23"/>
            <p:cNvSpPr/>
            <p:nvPr/>
          </p:nvSpPr>
          <p:spPr>
            <a:xfrm>
              <a:off x="4383025" y="502150"/>
              <a:ext cx="1751950" cy="1161500"/>
            </a:xfrm>
            <a:custGeom>
              <a:rect b="b" l="l" r="r" t="t"/>
              <a:pathLst>
                <a:path extrusionOk="0" h="46460" w="70078">
                  <a:moveTo>
                    <a:pt x="746" y="1"/>
                  </a:moveTo>
                  <a:lnTo>
                    <a:pt x="584" y="33"/>
                  </a:lnTo>
                  <a:lnTo>
                    <a:pt x="454" y="98"/>
                  </a:lnTo>
                  <a:lnTo>
                    <a:pt x="357" y="163"/>
                  </a:lnTo>
                  <a:lnTo>
                    <a:pt x="227" y="228"/>
                  </a:lnTo>
                  <a:lnTo>
                    <a:pt x="163" y="325"/>
                  </a:lnTo>
                  <a:lnTo>
                    <a:pt x="65" y="454"/>
                  </a:lnTo>
                  <a:lnTo>
                    <a:pt x="33" y="584"/>
                  </a:lnTo>
                  <a:lnTo>
                    <a:pt x="1" y="681"/>
                  </a:lnTo>
                  <a:lnTo>
                    <a:pt x="1" y="811"/>
                  </a:lnTo>
                  <a:lnTo>
                    <a:pt x="33" y="940"/>
                  </a:lnTo>
                  <a:lnTo>
                    <a:pt x="65" y="1070"/>
                  </a:lnTo>
                  <a:lnTo>
                    <a:pt x="163" y="1167"/>
                  </a:lnTo>
                  <a:lnTo>
                    <a:pt x="292" y="1264"/>
                  </a:lnTo>
                  <a:lnTo>
                    <a:pt x="2528" y="2593"/>
                  </a:lnTo>
                  <a:lnTo>
                    <a:pt x="4731" y="3986"/>
                  </a:lnTo>
                  <a:lnTo>
                    <a:pt x="6934" y="5379"/>
                  </a:lnTo>
                  <a:lnTo>
                    <a:pt x="8003" y="6124"/>
                  </a:lnTo>
                  <a:lnTo>
                    <a:pt x="9072" y="6869"/>
                  </a:lnTo>
                  <a:lnTo>
                    <a:pt x="10109" y="7647"/>
                  </a:lnTo>
                  <a:lnTo>
                    <a:pt x="11145" y="8424"/>
                  </a:lnTo>
                  <a:lnTo>
                    <a:pt x="12150" y="9234"/>
                  </a:lnTo>
                  <a:lnTo>
                    <a:pt x="13122" y="10109"/>
                  </a:lnTo>
                  <a:lnTo>
                    <a:pt x="14094" y="10984"/>
                  </a:lnTo>
                  <a:lnTo>
                    <a:pt x="15001" y="11891"/>
                  </a:lnTo>
                  <a:lnTo>
                    <a:pt x="15908" y="12830"/>
                  </a:lnTo>
                  <a:lnTo>
                    <a:pt x="16783" y="13802"/>
                  </a:lnTo>
                  <a:lnTo>
                    <a:pt x="17495" y="14709"/>
                  </a:lnTo>
                  <a:lnTo>
                    <a:pt x="18176" y="15681"/>
                  </a:lnTo>
                  <a:lnTo>
                    <a:pt x="18791" y="16653"/>
                  </a:lnTo>
                  <a:lnTo>
                    <a:pt x="19374" y="17658"/>
                  </a:lnTo>
                  <a:lnTo>
                    <a:pt x="19958" y="18662"/>
                  </a:lnTo>
                  <a:lnTo>
                    <a:pt x="20508" y="19699"/>
                  </a:lnTo>
                  <a:lnTo>
                    <a:pt x="21610" y="21740"/>
                  </a:lnTo>
                  <a:lnTo>
                    <a:pt x="22161" y="22777"/>
                  </a:lnTo>
                  <a:lnTo>
                    <a:pt x="22744" y="23781"/>
                  </a:lnTo>
                  <a:lnTo>
                    <a:pt x="23359" y="24753"/>
                  </a:lnTo>
                  <a:lnTo>
                    <a:pt x="24007" y="25692"/>
                  </a:lnTo>
                  <a:lnTo>
                    <a:pt x="24720" y="26632"/>
                  </a:lnTo>
                  <a:lnTo>
                    <a:pt x="25077" y="27053"/>
                  </a:lnTo>
                  <a:lnTo>
                    <a:pt x="25465" y="27507"/>
                  </a:lnTo>
                  <a:lnTo>
                    <a:pt x="25886" y="27895"/>
                  </a:lnTo>
                  <a:lnTo>
                    <a:pt x="26308" y="28317"/>
                  </a:lnTo>
                  <a:lnTo>
                    <a:pt x="26729" y="28705"/>
                  </a:lnTo>
                  <a:lnTo>
                    <a:pt x="27182" y="29094"/>
                  </a:lnTo>
                  <a:lnTo>
                    <a:pt x="28219" y="29839"/>
                  </a:lnTo>
                  <a:lnTo>
                    <a:pt x="29256" y="30552"/>
                  </a:lnTo>
                  <a:lnTo>
                    <a:pt x="30357" y="31200"/>
                  </a:lnTo>
                  <a:lnTo>
                    <a:pt x="31459" y="31816"/>
                  </a:lnTo>
                  <a:lnTo>
                    <a:pt x="32625" y="32399"/>
                  </a:lnTo>
                  <a:lnTo>
                    <a:pt x="33792" y="32949"/>
                  </a:lnTo>
                  <a:lnTo>
                    <a:pt x="34990" y="33468"/>
                  </a:lnTo>
                  <a:lnTo>
                    <a:pt x="36221" y="33954"/>
                  </a:lnTo>
                  <a:lnTo>
                    <a:pt x="37420" y="34407"/>
                  </a:lnTo>
                  <a:lnTo>
                    <a:pt x="38651" y="34861"/>
                  </a:lnTo>
                  <a:lnTo>
                    <a:pt x="41113" y="35736"/>
                  </a:lnTo>
                  <a:lnTo>
                    <a:pt x="43543" y="36610"/>
                  </a:lnTo>
                  <a:lnTo>
                    <a:pt x="45876" y="37485"/>
                  </a:lnTo>
                  <a:lnTo>
                    <a:pt x="69073" y="46427"/>
                  </a:lnTo>
                  <a:lnTo>
                    <a:pt x="69235" y="46459"/>
                  </a:lnTo>
                  <a:lnTo>
                    <a:pt x="69526" y="46459"/>
                  </a:lnTo>
                  <a:lnTo>
                    <a:pt x="69656" y="46395"/>
                  </a:lnTo>
                  <a:lnTo>
                    <a:pt x="69786" y="46330"/>
                  </a:lnTo>
                  <a:lnTo>
                    <a:pt x="69883" y="46233"/>
                  </a:lnTo>
                  <a:lnTo>
                    <a:pt x="69948" y="46135"/>
                  </a:lnTo>
                  <a:lnTo>
                    <a:pt x="70012" y="46006"/>
                  </a:lnTo>
                  <a:lnTo>
                    <a:pt x="70045" y="45876"/>
                  </a:lnTo>
                  <a:lnTo>
                    <a:pt x="70077" y="45747"/>
                  </a:lnTo>
                  <a:lnTo>
                    <a:pt x="70077" y="45617"/>
                  </a:lnTo>
                  <a:lnTo>
                    <a:pt x="70045" y="45487"/>
                  </a:lnTo>
                  <a:lnTo>
                    <a:pt x="69980" y="45358"/>
                  </a:lnTo>
                  <a:lnTo>
                    <a:pt x="69915" y="45261"/>
                  </a:lnTo>
                  <a:lnTo>
                    <a:pt x="69786" y="45163"/>
                  </a:lnTo>
                  <a:lnTo>
                    <a:pt x="69656" y="45099"/>
                  </a:lnTo>
                  <a:lnTo>
                    <a:pt x="47334" y="36481"/>
                  </a:lnTo>
                  <a:lnTo>
                    <a:pt x="46038" y="35995"/>
                  </a:lnTo>
                  <a:lnTo>
                    <a:pt x="44677" y="35509"/>
                  </a:lnTo>
                  <a:lnTo>
                    <a:pt x="41826" y="34537"/>
                  </a:lnTo>
                  <a:lnTo>
                    <a:pt x="38910" y="33533"/>
                  </a:lnTo>
                  <a:lnTo>
                    <a:pt x="37420" y="32982"/>
                  </a:lnTo>
                  <a:lnTo>
                    <a:pt x="35962" y="32399"/>
                  </a:lnTo>
                  <a:lnTo>
                    <a:pt x="34537" y="31783"/>
                  </a:lnTo>
                  <a:lnTo>
                    <a:pt x="33144" y="31135"/>
                  </a:lnTo>
                  <a:lnTo>
                    <a:pt x="31783" y="30455"/>
                  </a:lnTo>
                  <a:lnTo>
                    <a:pt x="31103" y="30066"/>
                  </a:lnTo>
                  <a:lnTo>
                    <a:pt x="30455" y="29677"/>
                  </a:lnTo>
                  <a:lnTo>
                    <a:pt x="29839" y="29288"/>
                  </a:lnTo>
                  <a:lnTo>
                    <a:pt x="29223" y="28867"/>
                  </a:lnTo>
                  <a:lnTo>
                    <a:pt x="28640" y="28446"/>
                  </a:lnTo>
                  <a:lnTo>
                    <a:pt x="28057" y="27993"/>
                  </a:lnTo>
                  <a:lnTo>
                    <a:pt x="27506" y="27507"/>
                  </a:lnTo>
                  <a:lnTo>
                    <a:pt x="26956" y="27021"/>
                  </a:lnTo>
                  <a:lnTo>
                    <a:pt x="26470" y="26502"/>
                  </a:lnTo>
                  <a:lnTo>
                    <a:pt x="25984" y="25984"/>
                  </a:lnTo>
                  <a:lnTo>
                    <a:pt x="25239" y="25109"/>
                  </a:lnTo>
                  <a:lnTo>
                    <a:pt x="24558" y="24170"/>
                  </a:lnTo>
                  <a:lnTo>
                    <a:pt x="23943" y="23230"/>
                  </a:lnTo>
                  <a:lnTo>
                    <a:pt x="23327" y="22258"/>
                  </a:lnTo>
                  <a:lnTo>
                    <a:pt x="22744" y="21286"/>
                  </a:lnTo>
                  <a:lnTo>
                    <a:pt x="22193" y="20282"/>
                  </a:lnTo>
                  <a:lnTo>
                    <a:pt x="21092" y="18306"/>
                  </a:lnTo>
                  <a:lnTo>
                    <a:pt x="19990" y="16329"/>
                  </a:lnTo>
                  <a:lnTo>
                    <a:pt x="19407" y="15325"/>
                  </a:lnTo>
                  <a:lnTo>
                    <a:pt x="18791" y="14385"/>
                  </a:lnTo>
                  <a:lnTo>
                    <a:pt x="18143" y="13413"/>
                  </a:lnTo>
                  <a:lnTo>
                    <a:pt x="17463" y="12506"/>
                  </a:lnTo>
                  <a:lnTo>
                    <a:pt x="16718" y="11599"/>
                  </a:lnTo>
                  <a:lnTo>
                    <a:pt x="15908" y="10757"/>
                  </a:lnTo>
                  <a:lnTo>
                    <a:pt x="15098" y="9947"/>
                  </a:lnTo>
                  <a:lnTo>
                    <a:pt x="14256" y="9169"/>
                  </a:lnTo>
                  <a:lnTo>
                    <a:pt x="13381" y="8424"/>
                  </a:lnTo>
                  <a:lnTo>
                    <a:pt x="12506" y="7711"/>
                  </a:lnTo>
                  <a:lnTo>
                    <a:pt x="11631" y="6999"/>
                  </a:lnTo>
                  <a:lnTo>
                    <a:pt x="10724" y="6318"/>
                  </a:lnTo>
                  <a:lnTo>
                    <a:pt x="9817" y="5638"/>
                  </a:lnTo>
                  <a:lnTo>
                    <a:pt x="8878" y="4990"/>
                  </a:lnTo>
                  <a:lnTo>
                    <a:pt x="6998" y="3727"/>
                  </a:lnTo>
                  <a:lnTo>
                    <a:pt x="5055" y="2495"/>
                  </a:lnTo>
                  <a:lnTo>
                    <a:pt x="3111" y="1297"/>
                  </a:lnTo>
                  <a:lnTo>
                    <a:pt x="1167" y="130"/>
                  </a:lnTo>
                  <a:lnTo>
                    <a:pt x="1037" y="66"/>
                  </a:lnTo>
                  <a:lnTo>
                    <a:pt x="875" y="33"/>
                  </a:lnTo>
                  <a:lnTo>
                    <a:pt x="7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23"/>
            <p:cNvSpPr/>
            <p:nvPr/>
          </p:nvSpPr>
          <p:spPr>
            <a:xfrm>
              <a:off x="3931075" y="532125"/>
              <a:ext cx="2136675" cy="1334000"/>
            </a:xfrm>
            <a:custGeom>
              <a:rect b="b" l="l" r="r" t="t"/>
              <a:pathLst>
                <a:path extrusionOk="0" h="53360" w="85467">
                  <a:moveTo>
                    <a:pt x="713" y="0"/>
                  </a:moveTo>
                  <a:lnTo>
                    <a:pt x="584" y="33"/>
                  </a:lnTo>
                  <a:lnTo>
                    <a:pt x="454" y="65"/>
                  </a:lnTo>
                  <a:lnTo>
                    <a:pt x="324" y="162"/>
                  </a:lnTo>
                  <a:lnTo>
                    <a:pt x="227" y="227"/>
                  </a:lnTo>
                  <a:lnTo>
                    <a:pt x="130" y="324"/>
                  </a:lnTo>
                  <a:lnTo>
                    <a:pt x="65" y="454"/>
                  </a:lnTo>
                  <a:lnTo>
                    <a:pt x="33" y="551"/>
                  </a:lnTo>
                  <a:lnTo>
                    <a:pt x="0" y="681"/>
                  </a:lnTo>
                  <a:lnTo>
                    <a:pt x="0" y="810"/>
                  </a:lnTo>
                  <a:lnTo>
                    <a:pt x="0" y="940"/>
                  </a:lnTo>
                  <a:lnTo>
                    <a:pt x="65" y="1070"/>
                  </a:lnTo>
                  <a:lnTo>
                    <a:pt x="162" y="1167"/>
                  </a:lnTo>
                  <a:lnTo>
                    <a:pt x="292" y="1264"/>
                  </a:lnTo>
                  <a:lnTo>
                    <a:pt x="2949" y="2916"/>
                  </a:lnTo>
                  <a:lnTo>
                    <a:pt x="5605" y="4569"/>
                  </a:lnTo>
                  <a:lnTo>
                    <a:pt x="8230" y="6253"/>
                  </a:lnTo>
                  <a:lnTo>
                    <a:pt x="10821" y="7970"/>
                  </a:lnTo>
                  <a:lnTo>
                    <a:pt x="12117" y="8878"/>
                  </a:lnTo>
                  <a:lnTo>
                    <a:pt x="13381" y="9752"/>
                  </a:lnTo>
                  <a:lnTo>
                    <a:pt x="14644" y="10692"/>
                  </a:lnTo>
                  <a:lnTo>
                    <a:pt x="15908" y="11631"/>
                  </a:lnTo>
                  <a:lnTo>
                    <a:pt x="17139" y="12571"/>
                  </a:lnTo>
                  <a:lnTo>
                    <a:pt x="18338" y="13575"/>
                  </a:lnTo>
                  <a:lnTo>
                    <a:pt x="19536" y="14580"/>
                  </a:lnTo>
                  <a:lnTo>
                    <a:pt x="20703" y="15584"/>
                  </a:lnTo>
                  <a:lnTo>
                    <a:pt x="21966" y="16750"/>
                  </a:lnTo>
                  <a:lnTo>
                    <a:pt x="23197" y="17949"/>
                  </a:lnTo>
                  <a:lnTo>
                    <a:pt x="24396" y="19180"/>
                  </a:lnTo>
                  <a:lnTo>
                    <a:pt x="25562" y="20444"/>
                  </a:lnTo>
                  <a:lnTo>
                    <a:pt x="26664" y="21739"/>
                  </a:lnTo>
                  <a:lnTo>
                    <a:pt x="27733" y="23068"/>
                  </a:lnTo>
                  <a:lnTo>
                    <a:pt x="28770" y="24461"/>
                  </a:lnTo>
                  <a:lnTo>
                    <a:pt x="29742" y="25854"/>
                  </a:lnTo>
                  <a:lnTo>
                    <a:pt x="30649" y="27247"/>
                  </a:lnTo>
                  <a:lnTo>
                    <a:pt x="31524" y="28640"/>
                  </a:lnTo>
                  <a:lnTo>
                    <a:pt x="33241" y="31491"/>
                  </a:lnTo>
                  <a:lnTo>
                    <a:pt x="34115" y="32884"/>
                  </a:lnTo>
                  <a:lnTo>
                    <a:pt x="35055" y="34245"/>
                  </a:lnTo>
                  <a:lnTo>
                    <a:pt x="35573" y="34893"/>
                  </a:lnTo>
                  <a:lnTo>
                    <a:pt x="36092" y="35541"/>
                  </a:lnTo>
                  <a:lnTo>
                    <a:pt x="36610" y="36189"/>
                  </a:lnTo>
                  <a:lnTo>
                    <a:pt x="37161" y="36805"/>
                  </a:lnTo>
                  <a:lnTo>
                    <a:pt x="37647" y="37291"/>
                  </a:lnTo>
                  <a:lnTo>
                    <a:pt x="38165" y="37776"/>
                  </a:lnTo>
                  <a:lnTo>
                    <a:pt x="38651" y="38230"/>
                  </a:lnTo>
                  <a:lnTo>
                    <a:pt x="39202" y="38651"/>
                  </a:lnTo>
                  <a:lnTo>
                    <a:pt x="39720" y="39072"/>
                  </a:lnTo>
                  <a:lnTo>
                    <a:pt x="40271" y="39494"/>
                  </a:lnTo>
                  <a:lnTo>
                    <a:pt x="41373" y="40239"/>
                  </a:lnTo>
                  <a:lnTo>
                    <a:pt x="42539" y="40951"/>
                  </a:lnTo>
                  <a:lnTo>
                    <a:pt x="43738" y="41599"/>
                  </a:lnTo>
                  <a:lnTo>
                    <a:pt x="44969" y="42215"/>
                  </a:lnTo>
                  <a:lnTo>
                    <a:pt x="46200" y="42766"/>
                  </a:lnTo>
                  <a:lnTo>
                    <a:pt x="47463" y="43284"/>
                  </a:lnTo>
                  <a:lnTo>
                    <a:pt x="48759" y="43770"/>
                  </a:lnTo>
                  <a:lnTo>
                    <a:pt x="50055" y="44191"/>
                  </a:lnTo>
                  <a:lnTo>
                    <a:pt x="51351" y="44645"/>
                  </a:lnTo>
                  <a:lnTo>
                    <a:pt x="53975" y="45422"/>
                  </a:lnTo>
                  <a:lnTo>
                    <a:pt x="56567" y="46200"/>
                  </a:lnTo>
                  <a:lnTo>
                    <a:pt x="60066" y="47172"/>
                  </a:lnTo>
                  <a:lnTo>
                    <a:pt x="63565" y="48144"/>
                  </a:lnTo>
                  <a:lnTo>
                    <a:pt x="67064" y="49083"/>
                  </a:lnTo>
                  <a:lnTo>
                    <a:pt x="70563" y="49991"/>
                  </a:lnTo>
                  <a:lnTo>
                    <a:pt x="74095" y="50865"/>
                  </a:lnTo>
                  <a:lnTo>
                    <a:pt x="77593" y="51708"/>
                  </a:lnTo>
                  <a:lnTo>
                    <a:pt x="81125" y="52550"/>
                  </a:lnTo>
                  <a:lnTo>
                    <a:pt x="84689" y="53328"/>
                  </a:lnTo>
                  <a:lnTo>
                    <a:pt x="84818" y="53360"/>
                  </a:lnTo>
                  <a:lnTo>
                    <a:pt x="84980" y="53360"/>
                  </a:lnTo>
                  <a:lnTo>
                    <a:pt x="85110" y="53295"/>
                  </a:lnTo>
                  <a:lnTo>
                    <a:pt x="85207" y="53230"/>
                  </a:lnTo>
                  <a:lnTo>
                    <a:pt x="85304" y="53133"/>
                  </a:lnTo>
                  <a:lnTo>
                    <a:pt x="85369" y="53036"/>
                  </a:lnTo>
                  <a:lnTo>
                    <a:pt x="85434" y="52906"/>
                  </a:lnTo>
                  <a:lnTo>
                    <a:pt x="85434" y="52777"/>
                  </a:lnTo>
                  <a:lnTo>
                    <a:pt x="85466" y="52647"/>
                  </a:lnTo>
                  <a:lnTo>
                    <a:pt x="85434" y="52518"/>
                  </a:lnTo>
                  <a:lnTo>
                    <a:pt x="85401" y="52388"/>
                  </a:lnTo>
                  <a:lnTo>
                    <a:pt x="85337" y="52258"/>
                  </a:lnTo>
                  <a:lnTo>
                    <a:pt x="85272" y="52129"/>
                  </a:lnTo>
                  <a:lnTo>
                    <a:pt x="85142" y="52032"/>
                  </a:lnTo>
                  <a:lnTo>
                    <a:pt x="85013" y="51967"/>
                  </a:lnTo>
                  <a:lnTo>
                    <a:pt x="84883" y="51902"/>
                  </a:lnTo>
                  <a:lnTo>
                    <a:pt x="81254" y="51092"/>
                  </a:lnTo>
                  <a:lnTo>
                    <a:pt x="77658" y="50250"/>
                  </a:lnTo>
                  <a:lnTo>
                    <a:pt x="74095" y="49407"/>
                  </a:lnTo>
                  <a:lnTo>
                    <a:pt x="70498" y="48500"/>
                  </a:lnTo>
                  <a:lnTo>
                    <a:pt x="66935" y="47561"/>
                  </a:lnTo>
                  <a:lnTo>
                    <a:pt x="63338" y="46621"/>
                  </a:lnTo>
                  <a:lnTo>
                    <a:pt x="59807" y="45617"/>
                  </a:lnTo>
                  <a:lnTo>
                    <a:pt x="56243" y="44612"/>
                  </a:lnTo>
                  <a:lnTo>
                    <a:pt x="54591" y="44126"/>
                  </a:lnTo>
                  <a:lnTo>
                    <a:pt x="52971" y="43608"/>
                  </a:lnTo>
                  <a:lnTo>
                    <a:pt x="51384" y="43090"/>
                  </a:lnTo>
                  <a:lnTo>
                    <a:pt x="49828" y="42507"/>
                  </a:lnTo>
                  <a:lnTo>
                    <a:pt x="48338" y="41923"/>
                  </a:lnTo>
                  <a:lnTo>
                    <a:pt x="46848" y="41275"/>
                  </a:lnTo>
                  <a:lnTo>
                    <a:pt x="45422" y="40595"/>
                  </a:lnTo>
                  <a:lnTo>
                    <a:pt x="44029" y="39850"/>
                  </a:lnTo>
                  <a:lnTo>
                    <a:pt x="43349" y="39461"/>
                  </a:lnTo>
                  <a:lnTo>
                    <a:pt x="42669" y="39040"/>
                  </a:lnTo>
                  <a:lnTo>
                    <a:pt x="42021" y="38619"/>
                  </a:lnTo>
                  <a:lnTo>
                    <a:pt x="41373" y="38165"/>
                  </a:lnTo>
                  <a:lnTo>
                    <a:pt x="40757" y="37712"/>
                  </a:lnTo>
                  <a:lnTo>
                    <a:pt x="40109" y="37193"/>
                  </a:lnTo>
                  <a:lnTo>
                    <a:pt x="39494" y="36707"/>
                  </a:lnTo>
                  <a:lnTo>
                    <a:pt x="38910" y="36157"/>
                  </a:lnTo>
                  <a:lnTo>
                    <a:pt x="38327" y="35606"/>
                  </a:lnTo>
                  <a:lnTo>
                    <a:pt x="37744" y="35023"/>
                  </a:lnTo>
                  <a:lnTo>
                    <a:pt x="37193" y="34407"/>
                  </a:lnTo>
                  <a:lnTo>
                    <a:pt x="36643" y="33759"/>
                  </a:lnTo>
                  <a:lnTo>
                    <a:pt x="36092" y="33111"/>
                  </a:lnTo>
                  <a:lnTo>
                    <a:pt x="35573" y="32431"/>
                  </a:lnTo>
                  <a:lnTo>
                    <a:pt x="35087" y="31718"/>
                  </a:lnTo>
                  <a:lnTo>
                    <a:pt x="34601" y="30973"/>
                  </a:lnTo>
                  <a:lnTo>
                    <a:pt x="33079" y="28608"/>
                  </a:lnTo>
                  <a:lnTo>
                    <a:pt x="31556" y="26340"/>
                  </a:lnTo>
                  <a:lnTo>
                    <a:pt x="30033" y="24105"/>
                  </a:lnTo>
                  <a:lnTo>
                    <a:pt x="29223" y="23035"/>
                  </a:lnTo>
                  <a:lnTo>
                    <a:pt x="28413" y="21966"/>
                  </a:lnTo>
                  <a:lnTo>
                    <a:pt x="27571" y="20897"/>
                  </a:lnTo>
                  <a:lnTo>
                    <a:pt x="26729" y="19860"/>
                  </a:lnTo>
                  <a:lnTo>
                    <a:pt x="25854" y="18824"/>
                  </a:lnTo>
                  <a:lnTo>
                    <a:pt x="24947" y="17819"/>
                  </a:lnTo>
                  <a:lnTo>
                    <a:pt x="24007" y="16815"/>
                  </a:lnTo>
                  <a:lnTo>
                    <a:pt x="23035" y="15843"/>
                  </a:lnTo>
                  <a:lnTo>
                    <a:pt x="22031" y="14904"/>
                  </a:lnTo>
                  <a:lnTo>
                    <a:pt x="20994" y="13964"/>
                  </a:lnTo>
                  <a:lnTo>
                    <a:pt x="19860" y="12960"/>
                  </a:lnTo>
                  <a:lnTo>
                    <a:pt x="18694" y="12020"/>
                  </a:lnTo>
                  <a:lnTo>
                    <a:pt x="17495" y="11048"/>
                  </a:lnTo>
                  <a:lnTo>
                    <a:pt x="16297" y="10141"/>
                  </a:lnTo>
                  <a:lnTo>
                    <a:pt x="15098" y="9234"/>
                  </a:lnTo>
                  <a:lnTo>
                    <a:pt x="13867" y="8359"/>
                  </a:lnTo>
                  <a:lnTo>
                    <a:pt x="11372" y="6642"/>
                  </a:lnTo>
                  <a:lnTo>
                    <a:pt x="8845" y="4957"/>
                  </a:lnTo>
                  <a:lnTo>
                    <a:pt x="6318" y="3337"/>
                  </a:lnTo>
                  <a:lnTo>
                    <a:pt x="3726" y="1718"/>
                  </a:lnTo>
                  <a:lnTo>
                    <a:pt x="1167" y="130"/>
                  </a:lnTo>
                  <a:lnTo>
                    <a:pt x="1005" y="65"/>
                  </a:lnTo>
                  <a:lnTo>
                    <a:pt x="875"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7" name="Google Shape;267;p23"/>
          <p:cNvGrpSpPr/>
          <p:nvPr/>
        </p:nvGrpSpPr>
        <p:grpSpPr>
          <a:xfrm flipH="1" rot="10800000">
            <a:off x="7383175" y="2176025"/>
            <a:ext cx="3446350" cy="4918050"/>
            <a:chOff x="3003675" y="558850"/>
            <a:chExt cx="3446350" cy="4918050"/>
          </a:xfrm>
        </p:grpSpPr>
        <p:sp>
          <p:nvSpPr>
            <p:cNvPr id="268" name="Google Shape;268;p23"/>
            <p:cNvSpPr/>
            <p:nvPr/>
          </p:nvSpPr>
          <p:spPr>
            <a:xfrm>
              <a:off x="3605475" y="558850"/>
              <a:ext cx="2844550" cy="4445825"/>
            </a:xfrm>
            <a:custGeom>
              <a:rect b="b" l="l" r="r" t="t"/>
              <a:pathLst>
                <a:path extrusionOk="0" h="177833" w="113782">
                  <a:moveTo>
                    <a:pt x="778" y="1"/>
                  </a:moveTo>
                  <a:lnTo>
                    <a:pt x="648" y="33"/>
                  </a:lnTo>
                  <a:lnTo>
                    <a:pt x="519" y="65"/>
                  </a:lnTo>
                  <a:lnTo>
                    <a:pt x="389" y="98"/>
                  </a:lnTo>
                  <a:lnTo>
                    <a:pt x="260" y="195"/>
                  </a:lnTo>
                  <a:lnTo>
                    <a:pt x="163" y="260"/>
                  </a:lnTo>
                  <a:lnTo>
                    <a:pt x="98" y="389"/>
                  </a:lnTo>
                  <a:lnTo>
                    <a:pt x="33" y="487"/>
                  </a:lnTo>
                  <a:lnTo>
                    <a:pt x="1" y="616"/>
                  </a:lnTo>
                  <a:lnTo>
                    <a:pt x="1" y="746"/>
                  </a:lnTo>
                  <a:lnTo>
                    <a:pt x="1" y="875"/>
                  </a:lnTo>
                  <a:lnTo>
                    <a:pt x="65" y="1005"/>
                  </a:lnTo>
                  <a:lnTo>
                    <a:pt x="163" y="1135"/>
                  </a:lnTo>
                  <a:lnTo>
                    <a:pt x="1134" y="2268"/>
                  </a:lnTo>
                  <a:lnTo>
                    <a:pt x="2074" y="3402"/>
                  </a:lnTo>
                  <a:lnTo>
                    <a:pt x="3014" y="4569"/>
                  </a:lnTo>
                  <a:lnTo>
                    <a:pt x="3953" y="5735"/>
                  </a:lnTo>
                  <a:lnTo>
                    <a:pt x="4860" y="6901"/>
                  </a:lnTo>
                  <a:lnTo>
                    <a:pt x="5735" y="8100"/>
                  </a:lnTo>
                  <a:lnTo>
                    <a:pt x="6610" y="9299"/>
                  </a:lnTo>
                  <a:lnTo>
                    <a:pt x="7484" y="10498"/>
                  </a:lnTo>
                  <a:lnTo>
                    <a:pt x="8327" y="11729"/>
                  </a:lnTo>
                  <a:lnTo>
                    <a:pt x="9137" y="12960"/>
                  </a:lnTo>
                  <a:lnTo>
                    <a:pt x="9947" y="14191"/>
                  </a:lnTo>
                  <a:lnTo>
                    <a:pt x="10757" y="15454"/>
                  </a:lnTo>
                  <a:lnTo>
                    <a:pt x="11534" y="16718"/>
                  </a:lnTo>
                  <a:lnTo>
                    <a:pt x="12279" y="17981"/>
                  </a:lnTo>
                  <a:lnTo>
                    <a:pt x="13024" y="19277"/>
                  </a:lnTo>
                  <a:lnTo>
                    <a:pt x="13770" y="20573"/>
                  </a:lnTo>
                  <a:lnTo>
                    <a:pt x="14450" y="21869"/>
                  </a:lnTo>
                  <a:lnTo>
                    <a:pt x="15163" y="23165"/>
                  </a:lnTo>
                  <a:lnTo>
                    <a:pt x="15843" y="24493"/>
                  </a:lnTo>
                  <a:lnTo>
                    <a:pt x="16491" y="25822"/>
                  </a:lnTo>
                  <a:lnTo>
                    <a:pt x="17107" y="27182"/>
                  </a:lnTo>
                  <a:lnTo>
                    <a:pt x="17722" y="28511"/>
                  </a:lnTo>
                  <a:lnTo>
                    <a:pt x="18338" y="29872"/>
                  </a:lnTo>
                  <a:lnTo>
                    <a:pt x="18921" y="31232"/>
                  </a:lnTo>
                  <a:lnTo>
                    <a:pt x="19472" y="32625"/>
                  </a:lnTo>
                  <a:lnTo>
                    <a:pt x="20022" y="33986"/>
                  </a:lnTo>
                  <a:lnTo>
                    <a:pt x="20541" y="35379"/>
                  </a:lnTo>
                  <a:lnTo>
                    <a:pt x="21059" y="36772"/>
                  </a:lnTo>
                  <a:lnTo>
                    <a:pt x="21545" y="38198"/>
                  </a:lnTo>
                  <a:lnTo>
                    <a:pt x="21999" y="39591"/>
                  </a:lnTo>
                  <a:lnTo>
                    <a:pt x="22452" y="41016"/>
                  </a:lnTo>
                  <a:lnTo>
                    <a:pt x="22906" y="42442"/>
                  </a:lnTo>
                  <a:lnTo>
                    <a:pt x="23295" y="43867"/>
                  </a:lnTo>
                  <a:lnTo>
                    <a:pt x="23683" y="45293"/>
                  </a:lnTo>
                  <a:lnTo>
                    <a:pt x="24072" y="46718"/>
                  </a:lnTo>
                  <a:lnTo>
                    <a:pt x="24396" y="48176"/>
                  </a:lnTo>
                  <a:lnTo>
                    <a:pt x="24753" y="49602"/>
                  </a:lnTo>
                  <a:lnTo>
                    <a:pt x="25044" y="51060"/>
                  </a:lnTo>
                  <a:lnTo>
                    <a:pt x="25336" y="52485"/>
                  </a:lnTo>
                  <a:lnTo>
                    <a:pt x="25627" y="53943"/>
                  </a:lnTo>
                  <a:lnTo>
                    <a:pt x="25854" y="55401"/>
                  </a:lnTo>
                  <a:lnTo>
                    <a:pt x="26113" y="56859"/>
                  </a:lnTo>
                  <a:lnTo>
                    <a:pt x="26308" y="58317"/>
                  </a:lnTo>
                  <a:lnTo>
                    <a:pt x="26502" y="59807"/>
                  </a:lnTo>
                  <a:lnTo>
                    <a:pt x="26696" y="61265"/>
                  </a:lnTo>
                  <a:lnTo>
                    <a:pt x="26826" y="62723"/>
                  </a:lnTo>
                  <a:lnTo>
                    <a:pt x="26956" y="64213"/>
                  </a:lnTo>
                  <a:lnTo>
                    <a:pt x="27085" y="65671"/>
                  </a:lnTo>
                  <a:lnTo>
                    <a:pt x="27182" y="67194"/>
                  </a:lnTo>
                  <a:lnTo>
                    <a:pt x="27215" y="68749"/>
                  </a:lnTo>
                  <a:lnTo>
                    <a:pt x="27247" y="70272"/>
                  </a:lnTo>
                  <a:lnTo>
                    <a:pt x="27247" y="71794"/>
                  </a:lnTo>
                  <a:lnTo>
                    <a:pt x="27215" y="74872"/>
                  </a:lnTo>
                  <a:lnTo>
                    <a:pt x="27150" y="77918"/>
                  </a:lnTo>
                  <a:lnTo>
                    <a:pt x="27085" y="80995"/>
                  </a:lnTo>
                  <a:lnTo>
                    <a:pt x="27118" y="82518"/>
                  </a:lnTo>
                  <a:lnTo>
                    <a:pt x="27150" y="84041"/>
                  </a:lnTo>
                  <a:lnTo>
                    <a:pt x="27182" y="85564"/>
                  </a:lnTo>
                  <a:lnTo>
                    <a:pt x="27280" y="87086"/>
                  </a:lnTo>
                  <a:lnTo>
                    <a:pt x="27442" y="88609"/>
                  </a:lnTo>
                  <a:lnTo>
                    <a:pt x="27636" y="90132"/>
                  </a:lnTo>
                  <a:lnTo>
                    <a:pt x="27798" y="91201"/>
                  </a:lnTo>
                  <a:lnTo>
                    <a:pt x="27992" y="92270"/>
                  </a:lnTo>
                  <a:lnTo>
                    <a:pt x="28219" y="93307"/>
                  </a:lnTo>
                  <a:lnTo>
                    <a:pt x="28511" y="94376"/>
                  </a:lnTo>
                  <a:lnTo>
                    <a:pt x="28835" y="95413"/>
                  </a:lnTo>
                  <a:lnTo>
                    <a:pt x="29159" y="96449"/>
                  </a:lnTo>
                  <a:lnTo>
                    <a:pt x="29580" y="97454"/>
                  </a:lnTo>
                  <a:lnTo>
                    <a:pt x="30001" y="98458"/>
                  </a:lnTo>
                  <a:lnTo>
                    <a:pt x="30487" y="99430"/>
                  </a:lnTo>
                  <a:lnTo>
                    <a:pt x="31038" y="100369"/>
                  </a:lnTo>
                  <a:lnTo>
                    <a:pt x="31589" y="101309"/>
                  </a:lnTo>
                  <a:lnTo>
                    <a:pt x="32236" y="102184"/>
                  </a:lnTo>
                  <a:lnTo>
                    <a:pt x="32884" y="103026"/>
                  </a:lnTo>
                  <a:lnTo>
                    <a:pt x="33630" y="103836"/>
                  </a:lnTo>
                  <a:lnTo>
                    <a:pt x="34407" y="104581"/>
                  </a:lnTo>
                  <a:lnTo>
                    <a:pt x="35217" y="105294"/>
                  </a:lnTo>
                  <a:lnTo>
                    <a:pt x="35735" y="105715"/>
                  </a:lnTo>
                  <a:lnTo>
                    <a:pt x="36286" y="106072"/>
                  </a:lnTo>
                  <a:lnTo>
                    <a:pt x="36805" y="106428"/>
                  </a:lnTo>
                  <a:lnTo>
                    <a:pt x="37355" y="106784"/>
                  </a:lnTo>
                  <a:lnTo>
                    <a:pt x="38489" y="107400"/>
                  </a:lnTo>
                  <a:lnTo>
                    <a:pt x="39656" y="107951"/>
                  </a:lnTo>
                  <a:lnTo>
                    <a:pt x="40854" y="108469"/>
                  </a:lnTo>
                  <a:lnTo>
                    <a:pt x="42085" y="108955"/>
                  </a:lnTo>
                  <a:lnTo>
                    <a:pt x="43317" y="109409"/>
                  </a:lnTo>
                  <a:lnTo>
                    <a:pt x="44580" y="109830"/>
                  </a:lnTo>
                  <a:lnTo>
                    <a:pt x="47107" y="110640"/>
                  </a:lnTo>
                  <a:lnTo>
                    <a:pt x="48338" y="111061"/>
                  </a:lnTo>
                  <a:lnTo>
                    <a:pt x="49602" y="111514"/>
                  </a:lnTo>
                  <a:lnTo>
                    <a:pt x="50833" y="112000"/>
                  </a:lnTo>
                  <a:lnTo>
                    <a:pt x="52032" y="112486"/>
                  </a:lnTo>
                  <a:lnTo>
                    <a:pt x="53198" y="113069"/>
                  </a:lnTo>
                  <a:lnTo>
                    <a:pt x="54364" y="113685"/>
                  </a:lnTo>
                  <a:lnTo>
                    <a:pt x="55531" y="114398"/>
                  </a:lnTo>
                  <a:lnTo>
                    <a:pt x="56632" y="115111"/>
                  </a:lnTo>
                  <a:lnTo>
                    <a:pt x="57766" y="115888"/>
                  </a:lnTo>
                  <a:lnTo>
                    <a:pt x="58835" y="116666"/>
                  </a:lnTo>
                  <a:lnTo>
                    <a:pt x="59904" y="117476"/>
                  </a:lnTo>
                  <a:lnTo>
                    <a:pt x="60941" y="118318"/>
                  </a:lnTo>
                  <a:lnTo>
                    <a:pt x="61945" y="119193"/>
                  </a:lnTo>
                  <a:lnTo>
                    <a:pt x="62917" y="120100"/>
                  </a:lnTo>
                  <a:lnTo>
                    <a:pt x="63889" y="121007"/>
                  </a:lnTo>
                  <a:lnTo>
                    <a:pt x="64861" y="121979"/>
                  </a:lnTo>
                  <a:lnTo>
                    <a:pt x="65768" y="122918"/>
                  </a:lnTo>
                  <a:lnTo>
                    <a:pt x="66675" y="123923"/>
                  </a:lnTo>
                  <a:lnTo>
                    <a:pt x="67583" y="124895"/>
                  </a:lnTo>
                  <a:lnTo>
                    <a:pt x="68457" y="125931"/>
                  </a:lnTo>
                  <a:lnTo>
                    <a:pt x="69300" y="126968"/>
                  </a:lnTo>
                  <a:lnTo>
                    <a:pt x="70142" y="128005"/>
                  </a:lnTo>
                  <a:lnTo>
                    <a:pt x="71794" y="130143"/>
                  </a:lnTo>
                  <a:lnTo>
                    <a:pt x="73382" y="132346"/>
                  </a:lnTo>
                  <a:lnTo>
                    <a:pt x="74937" y="134549"/>
                  </a:lnTo>
                  <a:lnTo>
                    <a:pt x="76427" y="136785"/>
                  </a:lnTo>
                  <a:lnTo>
                    <a:pt x="77918" y="139053"/>
                  </a:lnTo>
                  <a:lnTo>
                    <a:pt x="79343" y="141320"/>
                  </a:lnTo>
                  <a:lnTo>
                    <a:pt x="82194" y="145824"/>
                  </a:lnTo>
                  <a:lnTo>
                    <a:pt x="83684" y="148189"/>
                  </a:lnTo>
                  <a:lnTo>
                    <a:pt x="85207" y="150554"/>
                  </a:lnTo>
                  <a:lnTo>
                    <a:pt x="86762" y="152919"/>
                  </a:lnTo>
                  <a:lnTo>
                    <a:pt x="88350" y="155252"/>
                  </a:lnTo>
                  <a:lnTo>
                    <a:pt x="90002" y="157519"/>
                  </a:lnTo>
                  <a:lnTo>
                    <a:pt x="91687" y="159787"/>
                  </a:lnTo>
                  <a:lnTo>
                    <a:pt x="92561" y="160889"/>
                  </a:lnTo>
                  <a:lnTo>
                    <a:pt x="93436" y="161990"/>
                  </a:lnTo>
                  <a:lnTo>
                    <a:pt x="94343" y="163060"/>
                  </a:lnTo>
                  <a:lnTo>
                    <a:pt x="95250" y="164096"/>
                  </a:lnTo>
                  <a:lnTo>
                    <a:pt x="96190" y="165165"/>
                  </a:lnTo>
                  <a:lnTo>
                    <a:pt x="97129" y="166170"/>
                  </a:lnTo>
                  <a:lnTo>
                    <a:pt x="98101" y="167174"/>
                  </a:lnTo>
                  <a:lnTo>
                    <a:pt x="99073" y="168146"/>
                  </a:lnTo>
                  <a:lnTo>
                    <a:pt x="100110" y="169118"/>
                  </a:lnTo>
                  <a:lnTo>
                    <a:pt x="101114" y="170025"/>
                  </a:lnTo>
                  <a:lnTo>
                    <a:pt x="102184" y="170932"/>
                  </a:lnTo>
                  <a:lnTo>
                    <a:pt x="103253" y="171839"/>
                  </a:lnTo>
                  <a:lnTo>
                    <a:pt x="104354" y="172682"/>
                  </a:lnTo>
                  <a:lnTo>
                    <a:pt x="105488" y="173492"/>
                  </a:lnTo>
                  <a:lnTo>
                    <a:pt x="106622" y="174302"/>
                  </a:lnTo>
                  <a:lnTo>
                    <a:pt x="107821" y="175047"/>
                  </a:lnTo>
                  <a:lnTo>
                    <a:pt x="109020" y="175792"/>
                  </a:lnTo>
                  <a:lnTo>
                    <a:pt x="110251" y="176472"/>
                  </a:lnTo>
                  <a:lnTo>
                    <a:pt x="111514" y="177153"/>
                  </a:lnTo>
                  <a:lnTo>
                    <a:pt x="112810" y="177768"/>
                  </a:lnTo>
                  <a:lnTo>
                    <a:pt x="112972" y="177833"/>
                  </a:lnTo>
                  <a:lnTo>
                    <a:pt x="113231" y="177833"/>
                  </a:lnTo>
                  <a:lnTo>
                    <a:pt x="113361" y="177801"/>
                  </a:lnTo>
                  <a:lnTo>
                    <a:pt x="113490" y="177736"/>
                  </a:lnTo>
                  <a:lnTo>
                    <a:pt x="113588" y="177639"/>
                  </a:lnTo>
                  <a:lnTo>
                    <a:pt x="113652" y="177509"/>
                  </a:lnTo>
                  <a:lnTo>
                    <a:pt x="113717" y="177412"/>
                  </a:lnTo>
                  <a:lnTo>
                    <a:pt x="113750" y="177282"/>
                  </a:lnTo>
                  <a:lnTo>
                    <a:pt x="113782" y="177153"/>
                  </a:lnTo>
                  <a:lnTo>
                    <a:pt x="113782" y="177023"/>
                  </a:lnTo>
                  <a:lnTo>
                    <a:pt x="113750" y="176893"/>
                  </a:lnTo>
                  <a:lnTo>
                    <a:pt x="113685" y="176764"/>
                  </a:lnTo>
                  <a:lnTo>
                    <a:pt x="113620" y="176634"/>
                  </a:lnTo>
                  <a:lnTo>
                    <a:pt x="113523" y="176537"/>
                  </a:lnTo>
                  <a:lnTo>
                    <a:pt x="113361" y="176440"/>
                  </a:lnTo>
                  <a:lnTo>
                    <a:pt x="112162" y="175889"/>
                  </a:lnTo>
                  <a:lnTo>
                    <a:pt x="110996" y="175274"/>
                  </a:lnTo>
                  <a:lnTo>
                    <a:pt x="109862" y="174626"/>
                  </a:lnTo>
                  <a:lnTo>
                    <a:pt x="108728" y="173978"/>
                  </a:lnTo>
                  <a:lnTo>
                    <a:pt x="107626" y="173265"/>
                  </a:lnTo>
                  <a:lnTo>
                    <a:pt x="106590" y="172552"/>
                  </a:lnTo>
                  <a:lnTo>
                    <a:pt x="105521" y="171839"/>
                  </a:lnTo>
                  <a:lnTo>
                    <a:pt x="104516" y="171062"/>
                  </a:lnTo>
                  <a:lnTo>
                    <a:pt x="103512" y="170284"/>
                  </a:lnTo>
                  <a:lnTo>
                    <a:pt x="102540" y="169474"/>
                  </a:lnTo>
                  <a:lnTo>
                    <a:pt x="101600" y="168632"/>
                  </a:lnTo>
                  <a:lnTo>
                    <a:pt x="100661" y="167790"/>
                  </a:lnTo>
                  <a:lnTo>
                    <a:pt x="99754" y="166915"/>
                  </a:lnTo>
                  <a:lnTo>
                    <a:pt x="98847" y="166040"/>
                  </a:lnTo>
                  <a:lnTo>
                    <a:pt x="97972" y="165133"/>
                  </a:lnTo>
                  <a:lnTo>
                    <a:pt x="97129" y="164226"/>
                  </a:lnTo>
                  <a:lnTo>
                    <a:pt x="96287" y="163286"/>
                  </a:lnTo>
                  <a:lnTo>
                    <a:pt x="95445" y="162314"/>
                  </a:lnTo>
                  <a:lnTo>
                    <a:pt x="94635" y="161342"/>
                  </a:lnTo>
                  <a:lnTo>
                    <a:pt x="93857" y="160370"/>
                  </a:lnTo>
                  <a:lnTo>
                    <a:pt x="92302" y="158362"/>
                  </a:lnTo>
                  <a:lnTo>
                    <a:pt x="90779" y="156321"/>
                  </a:lnTo>
                  <a:lnTo>
                    <a:pt x="89322" y="154215"/>
                  </a:lnTo>
                  <a:lnTo>
                    <a:pt x="87864" y="152109"/>
                  </a:lnTo>
                  <a:lnTo>
                    <a:pt x="86438" y="149938"/>
                  </a:lnTo>
                  <a:lnTo>
                    <a:pt x="85045" y="147800"/>
                  </a:lnTo>
                  <a:lnTo>
                    <a:pt x="82291" y="143394"/>
                  </a:lnTo>
                  <a:lnTo>
                    <a:pt x="79505" y="139020"/>
                  </a:lnTo>
                  <a:lnTo>
                    <a:pt x="78112" y="136850"/>
                  </a:lnTo>
                  <a:lnTo>
                    <a:pt x="76686" y="134711"/>
                  </a:lnTo>
                  <a:lnTo>
                    <a:pt x="75228" y="132573"/>
                  </a:lnTo>
                  <a:lnTo>
                    <a:pt x="73738" y="130467"/>
                  </a:lnTo>
                  <a:lnTo>
                    <a:pt x="72215" y="128426"/>
                  </a:lnTo>
                  <a:lnTo>
                    <a:pt x="70628" y="126417"/>
                  </a:lnTo>
                  <a:lnTo>
                    <a:pt x="69850" y="125413"/>
                  </a:lnTo>
                  <a:lnTo>
                    <a:pt x="69008" y="124441"/>
                  </a:lnTo>
                  <a:lnTo>
                    <a:pt x="68166" y="123469"/>
                  </a:lnTo>
                  <a:lnTo>
                    <a:pt x="67323" y="122530"/>
                  </a:lnTo>
                  <a:lnTo>
                    <a:pt x="66449" y="121623"/>
                  </a:lnTo>
                  <a:lnTo>
                    <a:pt x="65574" y="120683"/>
                  </a:lnTo>
                  <a:lnTo>
                    <a:pt x="64667" y="119808"/>
                  </a:lnTo>
                  <a:lnTo>
                    <a:pt x="63727" y="118934"/>
                  </a:lnTo>
                  <a:lnTo>
                    <a:pt x="62788" y="118059"/>
                  </a:lnTo>
                  <a:lnTo>
                    <a:pt x="61816" y="117216"/>
                  </a:lnTo>
                  <a:lnTo>
                    <a:pt x="60844" y="116406"/>
                  </a:lnTo>
                  <a:lnTo>
                    <a:pt x="59839" y="115629"/>
                  </a:lnTo>
                  <a:lnTo>
                    <a:pt x="58835" y="114884"/>
                  </a:lnTo>
                  <a:lnTo>
                    <a:pt x="57831" y="114203"/>
                  </a:lnTo>
                  <a:lnTo>
                    <a:pt x="56826" y="113555"/>
                  </a:lnTo>
                  <a:lnTo>
                    <a:pt x="55790" y="112940"/>
                  </a:lnTo>
                  <a:lnTo>
                    <a:pt x="54785" y="112389"/>
                  </a:lnTo>
                  <a:lnTo>
                    <a:pt x="53716" y="111838"/>
                  </a:lnTo>
                  <a:lnTo>
                    <a:pt x="52680" y="111320"/>
                  </a:lnTo>
                  <a:lnTo>
                    <a:pt x="51610" y="110834"/>
                  </a:lnTo>
                  <a:lnTo>
                    <a:pt x="50541" y="110380"/>
                  </a:lnTo>
                  <a:lnTo>
                    <a:pt x="49440" y="109927"/>
                  </a:lnTo>
                  <a:lnTo>
                    <a:pt x="47237" y="109085"/>
                  </a:lnTo>
                  <a:lnTo>
                    <a:pt x="44969" y="108275"/>
                  </a:lnTo>
                  <a:lnTo>
                    <a:pt x="42669" y="107465"/>
                  </a:lnTo>
                  <a:lnTo>
                    <a:pt x="41826" y="107173"/>
                  </a:lnTo>
                  <a:lnTo>
                    <a:pt x="41016" y="106849"/>
                  </a:lnTo>
                  <a:lnTo>
                    <a:pt x="40239" y="106460"/>
                  </a:lnTo>
                  <a:lnTo>
                    <a:pt x="39461" y="106104"/>
                  </a:lnTo>
                  <a:lnTo>
                    <a:pt x="38748" y="105683"/>
                  </a:lnTo>
                  <a:lnTo>
                    <a:pt x="38036" y="105262"/>
                  </a:lnTo>
                  <a:lnTo>
                    <a:pt x="37388" y="104808"/>
                  </a:lnTo>
                  <a:lnTo>
                    <a:pt x="36740" y="104322"/>
                  </a:lnTo>
                  <a:lnTo>
                    <a:pt x="36124" y="103804"/>
                  </a:lnTo>
                  <a:lnTo>
                    <a:pt x="35541" y="103285"/>
                  </a:lnTo>
                  <a:lnTo>
                    <a:pt x="34958" y="102735"/>
                  </a:lnTo>
                  <a:lnTo>
                    <a:pt x="34440" y="102184"/>
                  </a:lnTo>
                  <a:lnTo>
                    <a:pt x="33921" y="101601"/>
                  </a:lnTo>
                  <a:lnTo>
                    <a:pt x="33435" y="100985"/>
                  </a:lnTo>
                  <a:lnTo>
                    <a:pt x="32982" y="100369"/>
                  </a:lnTo>
                  <a:lnTo>
                    <a:pt x="32560" y="99722"/>
                  </a:lnTo>
                  <a:lnTo>
                    <a:pt x="32139" y="99074"/>
                  </a:lnTo>
                  <a:lnTo>
                    <a:pt x="31750" y="98393"/>
                  </a:lnTo>
                  <a:lnTo>
                    <a:pt x="31394" y="97713"/>
                  </a:lnTo>
                  <a:lnTo>
                    <a:pt x="31070" y="97000"/>
                  </a:lnTo>
                  <a:lnTo>
                    <a:pt x="30746" y="96255"/>
                  </a:lnTo>
                  <a:lnTo>
                    <a:pt x="30455" y="95510"/>
                  </a:lnTo>
                  <a:lnTo>
                    <a:pt x="30195" y="94765"/>
                  </a:lnTo>
                  <a:lnTo>
                    <a:pt x="29969" y="93987"/>
                  </a:lnTo>
                  <a:lnTo>
                    <a:pt x="29742" y="93210"/>
                  </a:lnTo>
                  <a:lnTo>
                    <a:pt x="29547" y="92400"/>
                  </a:lnTo>
                  <a:lnTo>
                    <a:pt x="29353" y="91590"/>
                  </a:lnTo>
                  <a:lnTo>
                    <a:pt x="29191" y="90780"/>
                  </a:lnTo>
                  <a:lnTo>
                    <a:pt x="29061" y="89937"/>
                  </a:lnTo>
                  <a:lnTo>
                    <a:pt x="28932" y="89095"/>
                  </a:lnTo>
                  <a:lnTo>
                    <a:pt x="28835" y="88220"/>
                  </a:lnTo>
                  <a:lnTo>
                    <a:pt x="28770" y="87345"/>
                  </a:lnTo>
                  <a:lnTo>
                    <a:pt x="28673" y="85888"/>
                  </a:lnTo>
                  <a:lnTo>
                    <a:pt x="28575" y="84430"/>
                  </a:lnTo>
                  <a:lnTo>
                    <a:pt x="28543" y="82972"/>
                  </a:lnTo>
                  <a:lnTo>
                    <a:pt x="28511" y="81514"/>
                  </a:lnTo>
                  <a:lnTo>
                    <a:pt x="28543" y="78566"/>
                  </a:lnTo>
                  <a:lnTo>
                    <a:pt x="28575" y="75650"/>
                  </a:lnTo>
                  <a:lnTo>
                    <a:pt x="28608" y="72702"/>
                  </a:lnTo>
                  <a:lnTo>
                    <a:pt x="28640" y="69786"/>
                  </a:lnTo>
                  <a:lnTo>
                    <a:pt x="28608" y="68295"/>
                  </a:lnTo>
                  <a:lnTo>
                    <a:pt x="28575" y="66838"/>
                  </a:lnTo>
                  <a:lnTo>
                    <a:pt x="28478" y="65380"/>
                  </a:lnTo>
                  <a:lnTo>
                    <a:pt x="28381" y="63922"/>
                  </a:lnTo>
                  <a:lnTo>
                    <a:pt x="28122" y="61330"/>
                  </a:lnTo>
                  <a:lnTo>
                    <a:pt x="27830" y="58738"/>
                  </a:lnTo>
                  <a:lnTo>
                    <a:pt x="27442" y="56146"/>
                  </a:lnTo>
                  <a:lnTo>
                    <a:pt x="27020" y="53587"/>
                  </a:lnTo>
                  <a:lnTo>
                    <a:pt x="26502" y="51027"/>
                  </a:lnTo>
                  <a:lnTo>
                    <a:pt x="25951" y="48468"/>
                  </a:lnTo>
                  <a:lnTo>
                    <a:pt x="25336" y="45941"/>
                  </a:lnTo>
                  <a:lnTo>
                    <a:pt x="24655" y="43414"/>
                  </a:lnTo>
                  <a:lnTo>
                    <a:pt x="24234" y="41924"/>
                  </a:lnTo>
                  <a:lnTo>
                    <a:pt x="23781" y="40433"/>
                  </a:lnTo>
                  <a:lnTo>
                    <a:pt x="23295" y="38975"/>
                  </a:lnTo>
                  <a:lnTo>
                    <a:pt x="22809" y="37485"/>
                  </a:lnTo>
                  <a:lnTo>
                    <a:pt x="22290" y="36027"/>
                  </a:lnTo>
                  <a:lnTo>
                    <a:pt x="21772" y="34569"/>
                  </a:lnTo>
                  <a:lnTo>
                    <a:pt x="21221" y="33144"/>
                  </a:lnTo>
                  <a:lnTo>
                    <a:pt x="20638" y="31686"/>
                  </a:lnTo>
                  <a:lnTo>
                    <a:pt x="20055" y="30260"/>
                  </a:lnTo>
                  <a:lnTo>
                    <a:pt x="19439" y="28867"/>
                  </a:lnTo>
                  <a:lnTo>
                    <a:pt x="18824" y="27442"/>
                  </a:lnTo>
                  <a:lnTo>
                    <a:pt x="18176" y="26049"/>
                  </a:lnTo>
                  <a:lnTo>
                    <a:pt x="17495" y="24655"/>
                  </a:lnTo>
                  <a:lnTo>
                    <a:pt x="16815" y="23262"/>
                  </a:lnTo>
                  <a:lnTo>
                    <a:pt x="16102" y="21902"/>
                  </a:lnTo>
                  <a:lnTo>
                    <a:pt x="15357" y="20541"/>
                  </a:lnTo>
                  <a:lnTo>
                    <a:pt x="14612" y="19180"/>
                  </a:lnTo>
                  <a:lnTo>
                    <a:pt x="13867" y="17852"/>
                  </a:lnTo>
                  <a:lnTo>
                    <a:pt x="13089" y="16524"/>
                  </a:lnTo>
                  <a:lnTo>
                    <a:pt x="12279" y="15195"/>
                  </a:lnTo>
                  <a:lnTo>
                    <a:pt x="11469" y="13899"/>
                  </a:lnTo>
                  <a:lnTo>
                    <a:pt x="10627" y="12603"/>
                  </a:lnTo>
                  <a:lnTo>
                    <a:pt x="9785" y="11307"/>
                  </a:lnTo>
                  <a:lnTo>
                    <a:pt x="8910" y="10044"/>
                  </a:lnTo>
                  <a:lnTo>
                    <a:pt x="8003" y="8780"/>
                  </a:lnTo>
                  <a:lnTo>
                    <a:pt x="7096" y="7517"/>
                  </a:lnTo>
                  <a:lnTo>
                    <a:pt x="6189" y="6286"/>
                  </a:lnTo>
                  <a:lnTo>
                    <a:pt x="5249" y="5055"/>
                  </a:lnTo>
                  <a:lnTo>
                    <a:pt x="4277" y="3824"/>
                  </a:lnTo>
                  <a:lnTo>
                    <a:pt x="3305" y="2625"/>
                  </a:lnTo>
                  <a:lnTo>
                    <a:pt x="2301" y="1426"/>
                  </a:lnTo>
                  <a:lnTo>
                    <a:pt x="1296" y="260"/>
                  </a:lnTo>
                  <a:lnTo>
                    <a:pt x="1167" y="163"/>
                  </a:lnTo>
                  <a:lnTo>
                    <a:pt x="1037" y="65"/>
                  </a:lnTo>
                  <a:lnTo>
                    <a:pt x="908" y="33"/>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23"/>
            <p:cNvSpPr/>
            <p:nvPr/>
          </p:nvSpPr>
          <p:spPr>
            <a:xfrm>
              <a:off x="3293650" y="690875"/>
              <a:ext cx="2506800" cy="4786025"/>
            </a:xfrm>
            <a:custGeom>
              <a:rect b="b" l="l" r="r" t="t"/>
              <a:pathLst>
                <a:path extrusionOk="0" h="191441" w="100272">
                  <a:moveTo>
                    <a:pt x="584" y="0"/>
                  </a:moveTo>
                  <a:lnTo>
                    <a:pt x="454" y="33"/>
                  </a:lnTo>
                  <a:lnTo>
                    <a:pt x="357" y="98"/>
                  </a:lnTo>
                  <a:lnTo>
                    <a:pt x="227" y="195"/>
                  </a:lnTo>
                  <a:lnTo>
                    <a:pt x="162" y="292"/>
                  </a:lnTo>
                  <a:lnTo>
                    <a:pt x="65" y="389"/>
                  </a:lnTo>
                  <a:lnTo>
                    <a:pt x="33" y="519"/>
                  </a:lnTo>
                  <a:lnTo>
                    <a:pt x="0" y="648"/>
                  </a:lnTo>
                  <a:lnTo>
                    <a:pt x="0" y="778"/>
                  </a:lnTo>
                  <a:lnTo>
                    <a:pt x="0" y="940"/>
                  </a:lnTo>
                  <a:lnTo>
                    <a:pt x="65" y="1070"/>
                  </a:lnTo>
                  <a:lnTo>
                    <a:pt x="130" y="1199"/>
                  </a:lnTo>
                  <a:lnTo>
                    <a:pt x="260" y="1296"/>
                  </a:lnTo>
                  <a:lnTo>
                    <a:pt x="1361" y="2268"/>
                  </a:lnTo>
                  <a:lnTo>
                    <a:pt x="2430" y="3240"/>
                  </a:lnTo>
                  <a:lnTo>
                    <a:pt x="3467" y="4245"/>
                  </a:lnTo>
                  <a:lnTo>
                    <a:pt x="4471" y="5281"/>
                  </a:lnTo>
                  <a:lnTo>
                    <a:pt x="5443" y="6318"/>
                  </a:lnTo>
                  <a:lnTo>
                    <a:pt x="6383" y="7420"/>
                  </a:lnTo>
                  <a:lnTo>
                    <a:pt x="7290" y="8521"/>
                  </a:lnTo>
                  <a:lnTo>
                    <a:pt x="8132" y="9623"/>
                  </a:lnTo>
                  <a:lnTo>
                    <a:pt x="9007" y="10789"/>
                  </a:lnTo>
                  <a:lnTo>
                    <a:pt x="9817" y="11955"/>
                  </a:lnTo>
                  <a:lnTo>
                    <a:pt x="10594" y="13122"/>
                  </a:lnTo>
                  <a:lnTo>
                    <a:pt x="11340" y="14353"/>
                  </a:lnTo>
                  <a:lnTo>
                    <a:pt x="12052" y="15551"/>
                  </a:lnTo>
                  <a:lnTo>
                    <a:pt x="12765" y="16815"/>
                  </a:lnTo>
                  <a:lnTo>
                    <a:pt x="13413" y="18046"/>
                  </a:lnTo>
                  <a:lnTo>
                    <a:pt x="14061" y="19342"/>
                  </a:lnTo>
                  <a:lnTo>
                    <a:pt x="14677" y="20606"/>
                  </a:lnTo>
                  <a:lnTo>
                    <a:pt x="15260" y="21934"/>
                  </a:lnTo>
                  <a:lnTo>
                    <a:pt x="15843" y="23230"/>
                  </a:lnTo>
                  <a:lnTo>
                    <a:pt x="16361" y="24558"/>
                  </a:lnTo>
                  <a:lnTo>
                    <a:pt x="16880" y="25886"/>
                  </a:lnTo>
                  <a:lnTo>
                    <a:pt x="17366" y="27247"/>
                  </a:lnTo>
                  <a:lnTo>
                    <a:pt x="17819" y="28608"/>
                  </a:lnTo>
                  <a:lnTo>
                    <a:pt x="18273" y="29969"/>
                  </a:lnTo>
                  <a:lnTo>
                    <a:pt x="18694" y="31329"/>
                  </a:lnTo>
                  <a:lnTo>
                    <a:pt x="19083" y="32722"/>
                  </a:lnTo>
                  <a:lnTo>
                    <a:pt x="19439" y="34116"/>
                  </a:lnTo>
                  <a:lnTo>
                    <a:pt x="19795" y="35509"/>
                  </a:lnTo>
                  <a:lnTo>
                    <a:pt x="20119" y="36902"/>
                  </a:lnTo>
                  <a:lnTo>
                    <a:pt x="20443" y="38295"/>
                  </a:lnTo>
                  <a:lnTo>
                    <a:pt x="20735" y="39720"/>
                  </a:lnTo>
                  <a:lnTo>
                    <a:pt x="20994" y="41113"/>
                  </a:lnTo>
                  <a:lnTo>
                    <a:pt x="21253" y="42539"/>
                  </a:lnTo>
                  <a:lnTo>
                    <a:pt x="21480" y="43964"/>
                  </a:lnTo>
                  <a:lnTo>
                    <a:pt x="21901" y="46816"/>
                  </a:lnTo>
                  <a:lnTo>
                    <a:pt x="22258" y="49699"/>
                  </a:lnTo>
                  <a:lnTo>
                    <a:pt x="22582" y="52582"/>
                  </a:lnTo>
                  <a:lnTo>
                    <a:pt x="22841" y="55466"/>
                  </a:lnTo>
                  <a:lnTo>
                    <a:pt x="23068" y="58349"/>
                  </a:lnTo>
                  <a:lnTo>
                    <a:pt x="23521" y="64116"/>
                  </a:lnTo>
                  <a:lnTo>
                    <a:pt x="23975" y="69883"/>
                  </a:lnTo>
                  <a:lnTo>
                    <a:pt x="24202" y="72766"/>
                  </a:lnTo>
                  <a:lnTo>
                    <a:pt x="24493" y="75617"/>
                  </a:lnTo>
                  <a:lnTo>
                    <a:pt x="24817" y="78501"/>
                  </a:lnTo>
                  <a:lnTo>
                    <a:pt x="25206" y="81352"/>
                  </a:lnTo>
                  <a:lnTo>
                    <a:pt x="25659" y="84203"/>
                  </a:lnTo>
                  <a:lnTo>
                    <a:pt x="25886" y="85628"/>
                  </a:lnTo>
                  <a:lnTo>
                    <a:pt x="26178" y="87054"/>
                  </a:lnTo>
                  <a:lnTo>
                    <a:pt x="26372" y="88091"/>
                  </a:lnTo>
                  <a:lnTo>
                    <a:pt x="26631" y="89160"/>
                  </a:lnTo>
                  <a:lnTo>
                    <a:pt x="26891" y="90164"/>
                  </a:lnTo>
                  <a:lnTo>
                    <a:pt x="27150" y="91201"/>
                  </a:lnTo>
                  <a:lnTo>
                    <a:pt x="27441" y="92173"/>
                  </a:lnTo>
                  <a:lnTo>
                    <a:pt x="27765" y="93177"/>
                  </a:lnTo>
                  <a:lnTo>
                    <a:pt x="28089" y="94117"/>
                  </a:lnTo>
                  <a:lnTo>
                    <a:pt x="28446" y="95056"/>
                  </a:lnTo>
                  <a:lnTo>
                    <a:pt x="28834" y="95996"/>
                  </a:lnTo>
                  <a:lnTo>
                    <a:pt x="29223" y="96903"/>
                  </a:lnTo>
                  <a:lnTo>
                    <a:pt x="29644" y="97810"/>
                  </a:lnTo>
                  <a:lnTo>
                    <a:pt x="30098" y="98685"/>
                  </a:lnTo>
                  <a:lnTo>
                    <a:pt x="30552" y="99527"/>
                  </a:lnTo>
                  <a:lnTo>
                    <a:pt x="31038" y="100369"/>
                  </a:lnTo>
                  <a:lnTo>
                    <a:pt x="31556" y="101179"/>
                  </a:lnTo>
                  <a:lnTo>
                    <a:pt x="32107" y="101989"/>
                  </a:lnTo>
                  <a:lnTo>
                    <a:pt x="32657" y="102767"/>
                  </a:lnTo>
                  <a:lnTo>
                    <a:pt x="33241" y="103512"/>
                  </a:lnTo>
                  <a:lnTo>
                    <a:pt x="33856" y="104257"/>
                  </a:lnTo>
                  <a:lnTo>
                    <a:pt x="34504" y="104970"/>
                  </a:lnTo>
                  <a:lnTo>
                    <a:pt x="35184" y="105650"/>
                  </a:lnTo>
                  <a:lnTo>
                    <a:pt x="35865" y="106331"/>
                  </a:lnTo>
                  <a:lnTo>
                    <a:pt x="36610" y="106979"/>
                  </a:lnTo>
                  <a:lnTo>
                    <a:pt x="37355" y="107626"/>
                  </a:lnTo>
                  <a:lnTo>
                    <a:pt x="38133" y="108242"/>
                  </a:lnTo>
                  <a:lnTo>
                    <a:pt x="38975" y="108825"/>
                  </a:lnTo>
                  <a:lnTo>
                    <a:pt x="39817" y="109376"/>
                  </a:lnTo>
                  <a:lnTo>
                    <a:pt x="40692" y="109927"/>
                  </a:lnTo>
                  <a:lnTo>
                    <a:pt x="41599" y="110445"/>
                  </a:lnTo>
                  <a:lnTo>
                    <a:pt x="42539" y="110931"/>
                  </a:lnTo>
                  <a:lnTo>
                    <a:pt x="43511" y="111417"/>
                  </a:lnTo>
                  <a:lnTo>
                    <a:pt x="44515" y="111871"/>
                  </a:lnTo>
                  <a:lnTo>
                    <a:pt x="47107" y="113005"/>
                  </a:lnTo>
                  <a:lnTo>
                    <a:pt x="48370" y="113555"/>
                  </a:lnTo>
                  <a:lnTo>
                    <a:pt x="49602" y="114171"/>
                  </a:lnTo>
                  <a:lnTo>
                    <a:pt x="50833" y="114754"/>
                  </a:lnTo>
                  <a:lnTo>
                    <a:pt x="52064" y="115402"/>
                  </a:lnTo>
                  <a:lnTo>
                    <a:pt x="53230" y="116050"/>
                  </a:lnTo>
                  <a:lnTo>
                    <a:pt x="54396" y="116698"/>
                  </a:lnTo>
                  <a:lnTo>
                    <a:pt x="55563" y="117411"/>
                  </a:lnTo>
                  <a:lnTo>
                    <a:pt x="56697" y="118156"/>
                  </a:lnTo>
                  <a:lnTo>
                    <a:pt x="57798" y="118933"/>
                  </a:lnTo>
                  <a:lnTo>
                    <a:pt x="58867" y="119776"/>
                  </a:lnTo>
                  <a:lnTo>
                    <a:pt x="59936" y="120650"/>
                  </a:lnTo>
                  <a:lnTo>
                    <a:pt x="60973" y="121590"/>
                  </a:lnTo>
                  <a:lnTo>
                    <a:pt x="62010" y="122562"/>
                  </a:lnTo>
                  <a:lnTo>
                    <a:pt x="63014" y="123599"/>
                  </a:lnTo>
                  <a:lnTo>
                    <a:pt x="63954" y="124635"/>
                  </a:lnTo>
                  <a:lnTo>
                    <a:pt x="64861" y="125705"/>
                  </a:lnTo>
                  <a:lnTo>
                    <a:pt x="65736" y="126774"/>
                  </a:lnTo>
                  <a:lnTo>
                    <a:pt x="66610" y="127875"/>
                  </a:lnTo>
                  <a:lnTo>
                    <a:pt x="67453" y="128977"/>
                  </a:lnTo>
                  <a:lnTo>
                    <a:pt x="68263" y="130111"/>
                  </a:lnTo>
                  <a:lnTo>
                    <a:pt x="69073" y="131245"/>
                  </a:lnTo>
                  <a:lnTo>
                    <a:pt x="69883" y="132411"/>
                  </a:lnTo>
                  <a:lnTo>
                    <a:pt x="71405" y="134744"/>
                  </a:lnTo>
                  <a:lnTo>
                    <a:pt x="72896" y="137109"/>
                  </a:lnTo>
                  <a:lnTo>
                    <a:pt x="74321" y="139506"/>
                  </a:lnTo>
                  <a:lnTo>
                    <a:pt x="75747" y="141936"/>
                  </a:lnTo>
                  <a:lnTo>
                    <a:pt x="77399" y="144884"/>
                  </a:lnTo>
                  <a:lnTo>
                    <a:pt x="79051" y="147865"/>
                  </a:lnTo>
                  <a:lnTo>
                    <a:pt x="80639" y="150845"/>
                  </a:lnTo>
                  <a:lnTo>
                    <a:pt x="82194" y="153858"/>
                  </a:lnTo>
                  <a:lnTo>
                    <a:pt x="83717" y="156904"/>
                  </a:lnTo>
                  <a:lnTo>
                    <a:pt x="85207" y="159949"/>
                  </a:lnTo>
                  <a:lnTo>
                    <a:pt x="86665" y="163027"/>
                  </a:lnTo>
                  <a:lnTo>
                    <a:pt x="88090" y="166105"/>
                  </a:lnTo>
                  <a:lnTo>
                    <a:pt x="89483" y="169183"/>
                  </a:lnTo>
                  <a:lnTo>
                    <a:pt x="90876" y="172293"/>
                  </a:lnTo>
                  <a:lnTo>
                    <a:pt x="93598" y="178513"/>
                  </a:lnTo>
                  <a:lnTo>
                    <a:pt x="96255" y="184766"/>
                  </a:lnTo>
                  <a:lnTo>
                    <a:pt x="98911" y="191019"/>
                  </a:lnTo>
                  <a:lnTo>
                    <a:pt x="98976" y="191181"/>
                  </a:lnTo>
                  <a:lnTo>
                    <a:pt x="99073" y="191278"/>
                  </a:lnTo>
                  <a:lnTo>
                    <a:pt x="99170" y="191375"/>
                  </a:lnTo>
                  <a:lnTo>
                    <a:pt x="99300" y="191408"/>
                  </a:lnTo>
                  <a:lnTo>
                    <a:pt x="99430" y="191440"/>
                  </a:lnTo>
                  <a:lnTo>
                    <a:pt x="99689" y="191440"/>
                  </a:lnTo>
                  <a:lnTo>
                    <a:pt x="99818" y="191375"/>
                  </a:lnTo>
                  <a:lnTo>
                    <a:pt x="99948" y="191343"/>
                  </a:lnTo>
                  <a:lnTo>
                    <a:pt x="100045" y="191246"/>
                  </a:lnTo>
                  <a:lnTo>
                    <a:pt x="100142" y="191148"/>
                  </a:lnTo>
                  <a:lnTo>
                    <a:pt x="100207" y="191051"/>
                  </a:lnTo>
                  <a:lnTo>
                    <a:pt x="100272" y="190922"/>
                  </a:lnTo>
                  <a:lnTo>
                    <a:pt x="100272" y="190792"/>
                  </a:lnTo>
                  <a:lnTo>
                    <a:pt x="100272" y="190630"/>
                  </a:lnTo>
                  <a:lnTo>
                    <a:pt x="100207" y="190468"/>
                  </a:lnTo>
                  <a:lnTo>
                    <a:pt x="97842" y="184831"/>
                  </a:lnTo>
                  <a:lnTo>
                    <a:pt x="95445" y="179226"/>
                  </a:lnTo>
                  <a:lnTo>
                    <a:pt x="93015" y="173589"/>
                  </a:lnTo>
                  <a:lnTo>
                    <a:pt x="90520" y="168016"/>
                  </a:lnTo>
                  <a:lnTo>
                    <a:pt x="89257" y="165230"/>
                  </a:lnTo>
                  <a:lnTo>
                    <a:pt x="87993" y="162476"/>
                  </a:lnTo>
                  <a:lnTo>
                    <a:pt x="86665" y="159690"/>
                  </a:lnTo>
                  <a:lnTo>
                    <a:pt x="85336" y="156969"/>
                  </a:lnTo>
                  <a:lnTo>
                    <a:pt x="83976" y="154215"/>
                  </a:lnTo>
                  <a:lnTo>
                    <a:pt x="82583" y="151493"/>
                  </a:lnTo>
                  <a:lnTo>
                    <a:pt x="81157" y="148772"/>
                  </a:lnTo>
                  <a:lnTo>
                    <a:pt x="79732" y="146083"/>
                  </a:lnTo>
                  <a:lnTo>
                    <a:pt x="77334" y="141742"/>
                  </a:lnTo>
                  <a:lnTo>
                    <a:pt x="76071" y="139538"/>
                  </a:lnTo>
                  <a:lnTo>
                    <a:pt x="74807" y="137368"/>
                  </a:lnTo>
                  <a:lnTo>
                    <a:pt x="73479" y="135165"/>
                  </a:lnTo>
                  <a:lnTo>
                    <a:pt x="72118" y="132994"/>
                  </a:lnTo>
                  <a:lnTo>
                    <a:pt x="70693" y="130856"/>
                  </a:lnTo>
                  <a:lnTo>
                    <a:pt x="69947" y="129819"/>
                  </a:lnTo>
                  <a:lnTo>
                    <a:pt x="69202" y="128782"/>
                  </a:lnTo>
                  <a:lnTo>
                    <a:pt x="68457" y="127746"/>
                  </a:lnTo>
                  <a:lnTo>
                    <a:pt x="67680" y="126741"/>
                  </a:lnTo>
                  <a:lnTo>
                    <a:pt x="66870" y="125737"/>
                  </a:lnTo>
                  <a:lnTo>
                    <a:pt x="66060" y="124765"/>
                  </a:lnTo>
                  <a:lnTo>
                    <a:pt x="65250" y="123825"/>
                  </a:lnTo>
                  <a:lnTo>
                    <a:pt x="64407" y="122886"/>
                  </a:lnTo>
                  <a:lnTo>
                    <a:pt x="63533" y="121946"/>
                  </a:lnTo>
                  <a:lnTo>
                    <a:pt x="62626" y="121072"/>
                  </a:lnTo>
                  <a:lnTo>
                    <a:pt x="61718" y="120197"/>
                  </a:lnTo>
                  <a:lnTo>
                    <a:pt x="60811" y="119355"/>
                  </a:lnTo>
                  <a:lnTo>
                    <a:pt x="59839" y="118545"/>
                  </a:lnTo>
                  <a:lnTo>
                    <a:pt x="58867" y="117767"/>
                  </a:lnTo>
                  <a:lnTo>
                    <a:pt x="57863" y="116989"/>
                  </a:lnTo>
                  <a:lnTo>
                    <a:pt x="56826" y="116277"/>
                  </a:lnTo>
                  <a:lnTo>
                    <a:pt x="55790" y="115596"/>
                  </a:lnTo>
                  <a:lnTo>
                    <a:pt x="54720" y="114916"/>
                  </a:lnTo>
                  <a:lnTo>
                    <a:pt x="53651" y="114300"/>
                  </a:lnTo>
                  <a:lnTo>
                    <a:pt x="52517" y="113750"/>
                  </a:lnTo>
                  <a:lnTo>
                    <a:pt x="51416" y="113231"/>
                  </a:lnTo>
                  <a:lnTo>
                    <a:pt x="50282" y="112713"/>
                  </a:lnTo>
                  <a:lnTo>
                    <a:pt x="47982" y="111741"/>
                  </a:lnTo>
                  <a:lnTo>
                    <a:pt x="45681" y="110801"/>
                  </a:lnTo>
                  <a:lnTo>
                    <a:pt x="44515" y="110316"/>
                  </a:lnTo>
                  <a:lnTo>
                    <a:pt x="43381" y="109797"/>
                  </a:lnTo>
                  <a:lnTo>
                    <a:pt x="42280" y="109279"/>
                  </a:lnTo>
                  <a:lnTo>
                    <a:pt x="41178" y="108696"/>
                  </a:lnTo>
                  <a:lnTo>
                    <a:pt x="40109" y="108080"/>
                  </a:lnTo>
                  <a:lnTo>
                    <a:pt x="39072" y="107400"/>
                  </a:lnTo>
                  <a:lnTo>
                    <a:pt x="38068" y="106687"/>
                  </a:lnTo>
                  <a:lnTo>
                    <a:pt x="37550" y="106298"/>
                  </a:lnTo>
                  <a:lnTo>
                    <a:pt x="37064" y="105909"/>
                  </a:lnTo>
                  <a:lnTo>
                    <a:pt x="36545" y="105423"/>
                  </a:lnTo>
                  <a:lnTo>
                    <a:pt x="36027" y="104937"/>
                  </a:lnTo>
                  <a:lnTo>
                    <a:pt x="35541" y="104419"/>
                  </a:lnTo>
                  <a:lnTo>
                    <a:pt x="35087" y="103933"/>
                  </a:lnTo>
                  <a:lnTo>
                    <a:pt x="34634" y="103382"/>
                  </a:lnTo>
                  <a:lnTo>
                    <a:pt x="34180" y="102864"/>
                  </a:lnTo>
                  <a:lnTo>
                    <a:pt x="33759" y="102313"/>
                  </a:lnTo>
                  <a:lnTo>
                    <a:pt x="33338" y="101730"/>
                  </a:lnTo>
                  <a:lnTo>
                    <a:pt x="32593" y="100564"/>
                  </a:lnTo>
                  <a:lnTo>
                    <a:pt x="31880" y="99365"/>
                  </a:lnTo>
                  <a:lnTo>
                    <a:pt x="31232" y="98134"/>
                  </a:lnTo>
                  <a:lnTo>
                    <a:pt x="30616" y="96870"/>
                  </a:lnTo>
                  <a:lnTo>
                    <a:pt x="30098" y="95574"/>
                  </a:lnTo>
                  <a:lnTo>
                    <a:pt x="29580" y="94279"/>
                  </a:lnTo>
                  <a:lnTo>
                    <a:pt x="29126" y="92950"/>
                  </a:lnTo>
                  <a:lnTo>
                    <a:pt x="28737" y="91589"/>
                  </a:lnTo>
                  <a:lnTo>
                    <a:pt x="28349" y="90229"/>
                  </a:lnTo>
                  <a:lnTo>
                    <a:pt x="28025" y="88868"/>
                  </a:lnTo>
                  <a:lnTo>
                    <a:pt x="27733" y="87507"/>
                  </a:lnTo>
                  <a:lnTo>
                    <a:pt x="27441" y="86147"/>
                  </a:lnTo>
                  <a:lnTo>
                    <a:pt x="27182" y="84656"/>
                  </a:lnTo>
                  <a:lnTo>
                    <a:pt x="26923" y="83166"/>
                  </a:lnTo>
                  <a:lnTo>
                    <a:pt x="26502" y="80185"/>
                  </a:lnTo>
                  <a:lnTo>
                    <a:pt x="26113" y="77205"/>
                  </a:lnTo>
                  <a:lnTo>
                    <a:pt x="25789" y="74192"/>
                  </a:lnTo>
                  <a:lnTo>
                    <a:pt x="25497" y="71179"/>
                  </a:lnTo>
                  <a:lnTo>
                    <a:pt x="25238" y="68166"/>
                  </a:lnTo>
                  <a:lnTo>
                    <a:pt x="24785" y="62140"/>
                  </a:lnTo>
                  <a:lnTo>
                    <a:pt x="24558" y="59127"/>
                  </a:lnTo>
                  <a:lnTo>
                    <a:pt x="24331" y="56114"/>
                  </a:lnTo>
                  <a:lnTo>
                    <a:pt x="24040" y="53101"/>
                  </a:lnTo>
                  <a:lnTo>
                    <a:pt x="23748" y="50088"/>
                  </a:lnTo>
                  <a:lnTo>
                    <a:pt x="23359" y="47107"/>
                  </a:lnTo>
                  <a:lnTo>
                    <a:pt x="22938" y="44094"/>
                  </a:lnTo>
                  <a:lnTo>
                    <a:pt x="22711" y="42604"/>
                  </a:lnTo>
                  <a:lnTo>
                    <a:pt x="22452" y="41113"/>
                  </a:lnTo>
                  <a:lnTo>
                    <a:pt x="22161" y="39623"/>
                  </a:lnTo>
                  <a:lnTo>
                    <a:pt x="21869" y="38165"/>
                  </a:lnTo>
                  <a:lnTo>
                    <a:pt x="21577" y="36805"/>
                  </a:lnTo>
                  <a:lnTo>
                    <a:pt x="21253" y="35444"/>
                  </a:lnTo>
                  <a:lnTo>
                    <a:pt x="20929" y="34116"/>
                  </a:lnTo>
                  <a:lnTo>
                    <a:pt x="20573" y="32755"/>
                  </a:lnTo>
                  <a:lnTo>
                    <a:pt x="20217" y="31426"/>
                  </a:lnTo>
                  <a:lnTo>
                    <a:pt x="19828" y="30098"/>
                  </a:lnTo>
                  <a:lnTo>
                    <a:pt x="19407" y="28802"/>
                  </a:lnTo>
                  <a:lnTo>
                    <a:pt x="18953" y="27474"/>
                  </a:lnTo>
                  <a:lnTo>
                    <a:pt x="18500" y="26178"/>
                  </a:lnTo>
                  <a:lnTo>
                    <a:pt x="18046" y="24882"/>
                  </a:lnTo>
                  <a:lnTo>
                    <a:pt x="17528" y="23586"/>
                  </a:lnTo>
                  <a:lnTo>
                    <a:pt x="17009" y="22323"/>
                  </a:lnTo>
                  <a:lnTo>
                    <a:pt x="16458" y="21059"/>
                  </a:lnTo>
                  <a:lnTo>
                    <a:pt x="15875" y="19828"/>
                  </a:lnTo>
                  <a:lnTo>
                    <a:pt x="15292" y="18564"/>
                  </a:lnTo>
                  <a:lnTo>
                    <a:pt x="14677" y="17366"/>
                  </a:lnTo>
                  <a:lnTo>
                    <a:pt x="14029" y="16135"/>
                  </a:lnTo>
                  <a:lnTo>
                    <a:pt x="13348" y="14936"/>
                  </a:lnTo>
                  <a:lnTo>
                    <a:pt x="12668" y="13770"/>
                  </a:lnTo>
                  <a:lnTo>
                    <a:pt x="11955" y="12603"/>
                  </a:lnTo>
                  <a:lnTo>
                    <a:pt x="11178" y="11469"/>
                  </a:lnTo>
                  <a:lnTo>
                    <a:pt x="10432" y="10335"/>
                  </a:lnTo>
                  <a:lnTo>
                    <a:pt x="9623" y="9234"/>
                  </a:lnTo>
                  <a:lnTo>
                    <a:pt x="8780" y="8132"/>
                  </a:lnTo>
                  <a:lnTo>
                    <a:pt x="7938" y="7063"/>
                  </a:lnTo>
                  <a:lnTo>
                    <a:pt x="7063" y="5994"/>
                  </a:lnTo>
                  <a:lnTo>
                    <a:pt x="6124" y="4990"/>
                  </a:lnTo>
                  <a:lnTo>
                    <a:pt x="5184" y="3985"/>
                  </a:lnTo>
                  <a:lnTo>
                    <a:pt x="4212" y="2981"/>
                  </a:lnTo>
                  <a:lnTo>
                    <a:pt x="3208" y="2009"/>
                  </a:lnTo>
                  <a:lnTo>
                    <a:pt x="2171" y="1070"/>
                  </a:lnTo>
                  <a:lnTo>
                    <a:pt x="1134" y="162"/>
                  </a:lnTo>
                  <a:lnTo>
                    <a:pt x="972" y="65"/>
                  </a:lnTo>
                  <a:lnTo>
                    <a:pt x="843"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23"/>
            <p:cNvSpPr/>
            <p:nvPr/>
          </p:nvSpPr>
          <p:spPr>
            <a:xfrm>
              <a:off x="3003675" y="749200"/>
              <a:ext cx="2369950" cy="4696900"/>
            </a:xfrm>
            <a:custGeom>
              <a:rect b="b" l="l" r="r" t="t"/>
              <a:pathLst>
                <a:path extrusionOk="0" h="187876" w="94798">
                  <a:moveTo>
                    <a:pt x="778" y="0"/>
                  </a:moveTo>
                  <a:lnTo>
                    <a:pt x="649" y="33"/>
                  </a:lnTo>
                  <a:lnTo>
                    <a:pt x="519" y="33"/>
                  </a:lnTo>
                  <a:lnTo>
                    <a:pt x="390" y="97"/>
                  </a:lnTo>
                  <a:lnTo>
                    <a:pt x="292" y="162"/>
                  </a:lnTo>
                  <a:lnTo>
                    <a:pt x="195" y="259"/>
                  </a:lnTo>
                  <a:lnTo>
                    <a:pt x="98" y="356"/>
                  </a:lnTo>
                  <a:lnTo>
                    <a:pt x="33" y="486"/>
                  </a:lnTo>
                  <a:lnTo>
                    <a:pt x="1" y="616"/>
                  </a:lnTo>
                  <a:lnTo>
                    <a:pt x="1" y="745"/>
                  </a:lnTo>
                  <a:lnTo>
                    <a:pt x="1" y="875"/>
                  </a:lnTo>
                  <a:lnTo>
                    <a:pt x="66" y="1037"/>
                  </a:lnTo>
                  <a:lnTo>
                    <a:pt x="130" y="1166"/>
                  </a:lnTo>
                  <a:lnTo>
                    <a:pt x="1815" y="3370"/>
                  </a:lnTo>
                  <a:lnTo>
                    <a:pt x="3435" y="5605"/>
                  </a:lnTo>
                  <a:lnTo>
                    <a:pt x="4990" y="7840"/>
                  </a:lnTo>
                  <a:lnTo>
                    <a:pt x="6513" y="10141"/>
                  </a:lnTo>
                  <a:lnTo>
                    <a:pt x="7971" y="12473"/>
                  </a:lnTo>
                  <a:lnTo>
                    <a:pt x="9396" y="14838"/>
                  </a:lnTo>
                  <a:lnTo>
                    <a:pt x="10757" y="17203"/>
                  </a:lnTo>
                  <a:lnTo>
                    <a:pt x="12053" y="19633"/>
                  </a:lnTo>
                  <a:lnTo>
                    <a:pt x="13316" y="22063"/>
                  </a:lnTo>
                  <a:lnTo>
                    <a:pt x="14515" y="24558"/>
                  </a:lnTo>
                  <a:lnTo>
                    <a:pt x="15649" y="27052"/>
                  </a:lnTo>
                  <a:lnTo>
                    <a:pt x="16751" y="29579"/>
                  </a:lnTo>
                  <a:lnTo>
                    <a:pt x="17787" y="32106"/>
                  </a:lnTo>
                  <a:lnTo>
                    <a:pt x="18759" y="34698"/>
                  </a:lnTo>
                  <a:lnTo>
                    <a:pt x="19666" y="37290"/>
                  </a:lnTo>
                  <a:lnTo>
                    <a:pt x="20541" y="39914"/>
                  </a:lnTo>
                  <a:lnTo>
                    <a:pt x="20962" y="41275"/>
                  </a:lnTo>
                  <a:lnTo>
                    <a:pt x="21351" y="42603"/>
                  </a:lnTo>
                  <a:lnTo>
                    <a:pt x="21707" y="43964"/>
                  </a:lnTo>
                  <a:lnTo>
                    <a:pt x="22064" y="45325"/>
                  </a:lnTo>
                  <a:lnTo>
                    <a:pt x="22388" y="46653"/>
                  </a:lnTo>
                  <a:lnTo>
                    <a:pt x="22679" y="48014"/>
                  </a:lnTo>
                  <a:lnTo>
                    <a:pt x="23230" y="50703"/>
                  </a:lnTo>
                  <a:lnTo>
                    <a:pt x="23716" y="53392"/>
                  </a:lnTo>
                  <a:lnTo>
                    <a:pt x="24137" y="56113"/>
                  </a:lnTo>
                  <a:lnTo>
                    <a:pt x="24526" y="58802"/>
                  </a:lnTo>
                  <a:lnTo>
                    <a:pt x="24850" y="61491"/>
                  </a:lnTo>
                  <a:lnTo>
                    <a:pt x="25142" y="64213"/>
                  </a:lnTo>
                  <a:lnTo>
                    <a:pt x="25401" y="66934"/>
                  </a:lnTo>
                  <a:lnTo>
                    <a:pt x="25854" y="72377"/>
                  </a:lnTo>
                  <a:lnTo>
                    <a:pt x="26276" y="77885"/>
                  </a:lnTo>
                  <a:lnTo>
                    <a:pt x="26729" y="83425"/>
                  </a:lnTo>
                  <a:lnTo>
                    <a:pt x="26924" y="85660"/>
                  </a:lnTo>
                  <a:lnTo>
                    <a:pt x="27215" y="87896"/>
                  </a:lnTo>
                  <a:lnTo>
                    <a:pt x="27377" y="89030"/>
                  </a:lnTo>
                  <a:lnTo>
                    <a:pt x="27572" y="90131"/>
                  </a:lnTo>
                  <a:lnTo>
                    <a:pt x="27798" y="91233"/>
                  </a:lnTo>
                  <a:lnTo>
                    <a:pt x="28025" y="92334"/>
                  </a:lnTo>
                  <a:lnTo>
                    <a:pt x="28284" y="93436"/>
                  </a:lnTo>
                  <a:lnTo>
                    <a:pt x="28576" y="94537"/>
                  </a:lnTo>
                  <a:lnTo>
                    <a:pt x="28900" y="95606"/>
                  </a:lnTo>
                  <a:lnTo>
                    <a:pt x="29256" y="96676"/>
                  </a:lnTo>
                  <a:lnTo>
                    <a:pt x="29645" y="97712"/>
                  </a:lnTo>
                  <a:lnTo>
                    <a:pt x="30066" y="98781"/>
                  </a:lnTo>
                  <a:lnTo>
                    <a:pt x="30520" y="99786"/>
                  </a:lnTo>
                  <a:lnTo>
                    <a:pt x="31006" y="100823"/>
                  </a:lnTo>
                  <a:lnTo>
                    <a:pt x="31556" y="101827"/>
                  </a:lnTo>
                  <a:lnTo>
                    <a:pt x="32140" y="102799"/>
                  </a:lnTo>
                  <a:lnTo>
                    <a:pt x="32755" y="103738"/>
                  </a:lnTo>
                  <a:lnTo>
                    <a:pt x="33403" y="104646"/>
                  </a:lnTo>
                  <a:lnTo>
                    <a:pt x="34116" y="105553"/>
                  </a:lnTo>
                  <a:lnTo>
                    <a:pt x="34829" y="106395"/>
                  </a:lnTo>
                  <a:lnTo>
                    <a:pt x="35574" y="107237"/>
                  </a:lnTo>
                  <a:lnTo>
                    <a:pt x="36319" y="108047"/>
                  </a:lnTo>
                  <a:lnTo>
                    <a:pt x="37129" y="108857"/>
                  </a:lnTo>
                  <a:lnTo>
                    <a:pt x="37939" y="109635"/>
                  </a:lnTo>
                  <a:lnTo>
                    <a:pt x="38749" y="110380"/>
                  </a:lnTo>
                  <a:lnTo>
                    <a:pt x="39591" y="111125"/>
                  </a:lnTo>
                  <a:lnTo>
                    <a:pt x="41308" y="112583"/>
                  </a:lnTo>
                  <a:lnTo>
                    <a:pt x="43090" y="114041"/>
                  </a:lnTo>
                  <a:lnTo>
                    <a:pt x="45099" y="115693"/>
                  </a:lnTo>
                  <a:lnTo>
                    <a:pt x="47107" y="117378"/>
                  </a:lnTo>
                  <a:lnTo>
                    <a:pt x="49084" y="119063"/>
                  </a:lnTo>
                  <a:lnTo>
                    <a:pt x="51060" y="120780"/>
                  </a:lnTo>
                  <a:lnTo>
                    <a:pt x="52971" y="122529"/>
                  </a:lnTo>
                  <a:lnTo>
                    <a:pt x="54883" y="124311"/>
                  </a:lnTo>
                  <a:lnTo>
                    <a:pt x="56794" y="126093"/>
                  </a:lnTo>
                  <a:lnTo>
                    <a:pt x="58641" y="127940"/>
                  </a:lnTo>
                  <a:lnTo>
                    <a:pt x="60488" y="129786"/>
                  </a:lnTo>
                  <a:lnTo>
                    <a:pt x="62302" y="131665"/>
                  </a:lnTo>
                  <a:lnTo>
                    <a:pt x="64084" y="133577"/>
                  </a:lnTo>
                  <a:lnTo>
                    <a:pt x="65801" y="135488"/>
                  </a:lnTo>
                  <a:lnTo>
                    <a:pt x="67518" y="137465"/>
                  </a:lnTo>
                  <a:lnTo>
                    <a:pt x="69203" y="139473"/>
                  </a:lnTo>
                  <a:lnTo>
                    <a:pt x="70855" y="141514"/>
                  </a:lnTo>
                  <a:lnTo>
                    <a:pt x="72475" y="143555"/>
                  </a:lnTo>
                  <a:lnTo>
                    <a:pt x="74289" y="146018"/>
                  </a:lnTo>
                  <a:lnTo>
                    <a:pt x="76071" y="148512"/>
                  </a:lnTo>
                  <a:lnTo>
                    <a:pt x="77788" y="151039"/>
                  </a:lnTo>
                  <a:lnTo>
                    <a:pt x="79408" y="153631"/>
                  </a:lnTo>
                  <a:lnTo>
                    <a:pt x="80996" y="156223"/>
                  </a:lnTo>
                  <a:lnTo>
                    <a:pt x="81773" y="157551"/>
                  </a:lnTo>
                  <a:lnTo>
                    <a:pt x="82518" y="158880"/>
                  </a:lnTo>
                  <a:lnTo>
                    <a:pt x="83231" y="160208"/>
                  </a:lnTo>
                  <a:lnTo>
                    <a:pt x="83944" y="161569"/>
                  </a:lnTo>
                  <a:lnTo>
                    <a:pt x="84657" y="162929"/>
                  </a:lnTo>
                  <a:lnTo>
                    <a:pt x="85305" y="164290"/>
                  </a:lnTo>
                  <a:lnTo>
                    <a:pt x="85985" y="165651"/>
                  </a:lnTo>
                  <a:lnTo>
                    <a:pt x="86601" y="167044"/>
                  </a:lnTo>
                  <a:lnTo>
                    <a:pt x="87216" y="168437"/>
                  </a:lnTo>
                  <a:lnTo>
                    <a:pt x="87832" y="169830"/>
                  </a:lnTo>
                  <a:lnTo>
                    <a:pt x="88415" y="171256"/>
                  </a:lnTo>
                  <a:lnTo>
                    <a:pt x="88966" y="172649"/>
                  </a:lnTo>
                  <a:lnTo>
                    <a:pt x="89484" y="174074"/>
                  </a:lnTo>
                  <a:lnTo>
                    <a:pt x="90002" y="175532"/>
                  </a:lnTo>
                  <a:lnTo>
                    <a:pt x="90521" y="176958"/>
                  </a:lnTo>
                  <a:lnTo>
                    <a:pt x="90974" y="178416"/>
                  </a:lnTo>
                  <a:lnTo>
                    <a:pt x="91428" y="179874"/>
                  </a:lnTo>
                  <a:lnTo>
                    <a:pt x="91849" y="181331"/>
                  </a:lnTo>
                  <a:lnTo>
                    <a:pt x="92270" y="182822"/>
                  </a:lnTo>
                  <a:lnTo>
                    <a:pt x="92659" y="184280"/>
                  </a:lnTo>
                  <a:lnTo>
                    <a:pt x="93015" y="185770"/>
                  </a:lnTo>
                  <a:lnTo>
                    <a:pt x="93372" y="187293"/>
                  </a:lnTo>
                  <a:lnTo>
                    <a:pt x="93404" y="187422"/>
                  </a:lnTo>
                  <a:lnTo>
                    <a:pt x="93469" y="187552"/>
                  </a:lnTo>
                  <a:lnTo>
                    <a:pt x="93566" y="187681"/>
                  </a:lnTo>
                  <a:lnTo>
                    <a:pt x="93696" y="187746"/>
                  </a:lnTo>
                  <a:lnTo>
                    <a:pt x="93825" y="187811"/>
                  </a:lnTo>
                  <a:lnTo>
                    <a:pt x="93955" y="187843"/>
                  </a:lnTo>
                  <a:lnTo>
                    <a:pt x="94084" y="187876"/>
                  </a:lnTo>
                  <a:lnTo>
                    <a:pt x="94214" y="187876"/>
                  </a:lnTo>
                  <a:lnTo>
                    <a:pt x="94344" y="187843"/>
                  </a:lnTo>
                  <a:lnTo>
                    <a:pt x="94473" y="187779"/>
                  </a:lnTo>
                  <a:lnTo>
                    <a:pt x="94570" y="187714"/>
                  </a:lnTo>
                  <a:lnTo>
                    <a:pt x="94668" y="187617"/>
                  </a:lnTo>
                  <a:lnTo>
                    <a:pt x="94732" y="187520"/>
                  </a:lnTo>
                  <a:lnTo>
                    <a:pt x="94797" y="187390"/>
                  </a:lnTo>
                  <a:lnTo>
                    <a:pt x="94797" y="187260"/>
                  </a:lnTo>
                  <a:lnTo>
                    <a:pt x="94765" y="187098"/>
                  </a:lnTo>
                  <a:lnTo>
                    <a:pt x="94214" y="184668"/>
                  </a:lnTo>
                  <a:lnTo>
                    <a:pt x="93598" y="182239"/>
                  </a:lnTo>
                  <a:lnTo>
                    <a:pt x="92918" y="179874"/>
                  </a:lnTo>
                  <a:lnTo>
                    <a:pt x="92173" y="177509"/>
                  </a:lnTo>
                  <a:lnTo>
                    <a:pt x="91395" y="175143"/>
                  </a:lnTo>
                  <a:lnTo>
                    <a:pt x="90521" y="172843"/>
                  </a:lnTo>
                  <a:lnTo>
                    <a:pt x="89646" y="170543"/>
                  </a:lnTo>
                  <a:lnTo>
                    <a:pt x="88674" y="168275"/>
                  </a:lnTo>
                  <a:lnTo>
                    <a:pt x="87670" y="166040"/>
                  </a:lnTo>
                  <a:lnTo>
                    <a:pt x="86633" y="163804"/>
                  </a:lnTo>
                  <a:lnTo>
                    <a:pt x="85531" y="161601"/>
                  </a:lnTo>
                  <a:lnTo>
                    <a:pt x="84397" y="159430"/>
                  </a:lnTo>
                  <a:lnTo>
                    <a:pt x="83199" y="157260"/>
                  </a:lnTo>
                  <a:lnTo>
                    <a:pt x="81968" y="155154"/>
                  </a:lnTo>
                  <a:lnTo>
                    <a:pt x="80704" y="153048"/>
                  </a:lnTo>
                  <a:lnTo>
                    <a:pt x="79376" y="150975"/>
                  </a:lnTo>
                  <a:lnTo>
                    <a:pt x="78015" y="148901"/>
                  </a:lnTo>
                  <a:lnTo>
                    <a:pt x="76622" y="146892"/>
                  </a:lnTo>
                  <a:lnTo>
                    <a:pt x="75164" y="144884"/>
                  </a:lnTo>
                  <a:lnTo>
                    <a:pt x="73706" y="142908"/>
                  </a:lnTo>
                  <a:lnTo>
                    <a:pt x="72183" y="140931"/>
                  </a:lnTo>
                  <a:lnTo>
                    <a:pt x="70661" y="139020"/>
                  </a:lnTo>
                  <a:lnTo>
                    <a:pt x="69073" y="137108"/>
                  </a:lnTo>
                  <a:lnTo>
                    <a:pt x="67453" y="135229"/>
                  </a:lnTo>
                  <a:lnTo>
                    <a:pt x="65833" y="133383"/>
                  </a:lnTo>
                  <a:lnTo>
                    <a:pt x="64149" y="131536"/>
                  </a:lnTo>
                  <a:lnTo>
                    <a:pt x="62464" y="129754"/>
                  </a:lnTo>
                  <a:lnTo>
                    <a:pt x="60747" y="127972"/>
                  </a:lnTo>
                  <a:lnTo>
                    <a:pt x="58997" y="126223"/>
                  </a:lnTo>
                  <a:lnTo>
                    <a:pt x="57216" y="124473"/>
                  </a:lnTo>
                  <a:lnTo>
                    <a:pt x="55434" y="122788"/>
                  </a:lnTo>
                  <a:lnTo>
                    <a:pt x="53619" y="121104"/>
                  </a:lnTo>
                  <a:lnTo>
                    <a:pt x="52583" y="120197"/>
                  </a:lnTo>
                  <a:lnTo>
                    <a:pt x="51514" y="119289"/>
                  </a:lnTo>
                  <a:lnTo>
                    <a:pt x="49375" y="117508"/>
                  </a:lnTo>
                  <a:lnTo>
                    <a:pt x="45002" y="113976"/>
                  </a:lnTo>
                  <a:lnTo>
                    <a:pt x="42863" y="112227"/>
                  </a:lnTo>
                  <a:lnTo>
                    <a:pt x="41794" y="111320"/>
                  </a:lnTo>
                  <a:lnTo>
                    <a:pt x="40725" y="110380"/>
                  </a:lnTo>
                  <a:lnTo>
                    <a:pt x="39688" y="109473"/>
                  </a:lnTo>
                  <a:lnTo>
                    <a:pt x="38684" y="108501"/>
                  </a:lnTo>
                  <a:lnTo>
                    <a:pt x="37712" y="107529"/>
                  </a:lnTo>
                  <a:lnTo>
                    <a:pt x="36740" y="106525"/>
                  </a:lnTo>
                  <a:lnTo>
                    <a:pt x="36254" y="105941"/>
                  </a:lnTo>
                  <a:lnTo>
                    <a:pt x="35768" y="105391"/>
                  </a:lnTo>
                  <a:lnTo>
                    <a:pt x="35282" y="104775"/>
                  </a:lnTo>
                  <a:lnTo>
                    <a:pt x="34829" y="104192"/>
                  </a:lnTo>
                  <a:lnTo>
                    <a:pt x="34407" y="103576"/>
                  </a:lnTo>
                  <a:lnTo>
                    <a:pt x="33986" y="102961"/>
                  </a:lnTo>
                  <a:lnTo>
                    <a:pt x="33209" y="101730"/>
                  </a:lnTo>
                  <a:lnTo>
                    <a:pt x="32496" y="100434"/>
                  </a:lnTo>
                  <a:lnTo>
                    <a:pt x="31848" y="99105"/>
                  </a:lnTo>
                  <a:lnTo>
                    <a:pt x="31265" y="97777"/>
                  </a:lnTo>
                  <a:lnTo>
                    <a:pt x="30747" y="96416"/>
                  </a:lnTo>
                  <a:lnTo>
                    <a:pt x="30293" y="95023"/>
                  </a:lnTo>
                  <a:lnTo>
                    <a:pt x="29872" y="93598"/>
                  </a:lnTo>
                  <a:lnTo>
                    <a:pt x="29515" y="92172"/>
                  </a:lnTo>
                  <a:lnTo>
                    <a:pt x="29191" y="90747"/>
                  </a:lnTo>
                  <a:lnTo>
                    <a:pt x="28900" y="89289"/>
                  </a:lnTo>
                  <a:lnTo>
                    <a:pt x="28673" y="87799"/>
                  </a:lnTo>
                  <a:lnTo>
                    <a:pt x="28446" y="86308"/>
                  </a:lnTo>
                  <a:lnTo>
                    <a:pt x="28284" y="84818"/>
                  </a:lnTo>
                  <a:lnTo>
                    <a:pt x="28025" y="82194"/>
                  </a:lnTo>
                  <a:lnTo>
                    <a:pt x="27798" y="79570"/>
                  </a:lnTo>
                  <a:lnTo>
                    <a:pt x="27377" y="74353"/>
                  </a:lnTo>
                  <a:lnTo>
                    <a:pt x="26988" y="69170"/>
                  </a:lnTo>
                  <a:lnTo>
                    <a:pt x="26794" y="66578"/>
                  </a:lnTo>
                  <a:lnTo>
                    <a:pt x="26567" y="63986"/>
                  </a:lnTo>
                  <a:lnTo>
                    <a:pt x="26308" y="61394"/>
                  </a:lnTo>
                  <a:lnTo>
                    <a:pt x="26016" y="58835"/>
                  </a:lnTo>
                  <a:lnTo>
                    <a:pt x="25660" y="56243"/>
                  </a:lnTo>
                  <a:lnTo>
                    <a:pt x="25271" y="53651"/>
                  </a:lnTo>
                  <a:lnTo>
                    <a:pt x="24818" y="51092"/>
                  </a:lnTo>
                  <a:lnTo>
                    <a:pt x="24299" y="48500"/>
                  </a:lnTo>
                  <a:lnTo>
                    <a:pt x="24040" y="47236"/>
                  </a:lnTo>
                  <a:lnTo>
                    <a:pt x="23716" y="45940"/>
                  </a:lnTo>
                  <a:lnTo>
                    <a:pt x="23392" y="44645"/>
                  </a:lnTo>
                  <a:lnTo>
                    <a:pt x="23036" y="43349"/>
                  </a:lnTo>
                  <a:lnTo>
                    <a:pt x="22193" y="40433"/>
                  </a:lnTo>
                  <a:lnTo>
                    <a:pt x="21254" y="37549"/>
                  </a:lnTo>
                  <a:lnTo>
                    <a:pt x="20250" y="34666"/>
                  </a:lnTo>
                  <a:lnTo>
                    <a:pt x="19213" y="31815"/>
                  </a:lnTo>
                  <a:lnTo>
                    <a:pt x="18047" y="29029"/>
                  </a:lnTo>
                  <a:lnTo>
                    <a:pt x="16848" y="26242"/>
                  </a:lnTo>
                  <a:lnTo>
                    <a:pt x="15584" y="23489"/>
                  </a:lnTo>
                  <a:lnTo>
                    <a:pt x="14256" y="20767"/>
                  </a:lnTo>
                  <a:lnTo>
                    <a:pt x="12863" y="18078"/>
                  </a:lnTo>
                  <a:lnTo>
                    <a:pt x="11373" y="15422"/>
                  </a:lnTo>
                  <a:lnTo>
                    <a:pt x="9850" y="12797"/>
                  </a:lnTo>
                  <a:lnTo>
                    <a:pt x="8262" y="10238"/>
                  </a:lnTo>
                  <a:lnTo>
                    <a:pt x="6610" y="7678"/>
                  </a:lnTo>
                  <a:lnTo>
                    <a:pt x="4893" y="5184"/>
                  </a:lnTo>
                  <a:lnTo>
                    <a:pt x="3111" y="2722"/>
                  </a:lnTo>
                  <a:lnTo>
                    <a:pt x="1264" y="292"/>
                  </a:lnTo>
                  <a:lnTo>
                    <a:pt x="1167" y="162"/>
                  </a:lnTo>
                  <a:lnTo>
                    <a:pt x="1038" y="97"/>
                  </a:lnTo>
                  <a:lnTo>
                    <a:pt x="908" y="33"/>
                  </a:lnTo>
                  <a:lnTo>
                    <a:pt x="77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71" name="Shape 271"/>
        <p:cNvGrpSpPr/>
        <p:nvPr/>
      </p:nvGrpSpPr>
      <p:grpSpPr>
        <a:xfrm>
          <a:off x="0" y="0"/>
          <a:ext cx="0" cy="0"/>
          <a:chOff x="0" y="0"/>
          <a:chExt cx="0" cy="0"/>
        </a:xfrm>
      </p:grpSpPr>
      <p:sp>
        <p:nvSpPr>
          <p:cNvPr id="272" name="Google Shape;272;p24"/>
          <p:cNvSpPr/>
          <p:nvPr/>
        </p:nvSpPr>
        <p:spPr>
          <a:xfrm>
            <a:off x="0" y="0"/>
            <a:ext cx="21153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sp>
        <p:nvSpPr>
          <p:cNvPr id="273" name="Google Shape;273;p24"/>
          <p:cNvSpPr txBox="1"/>
          <p:nvPr>
            <p:ph type="title"/>
          </p:nvPr>
        </p:nvSpPr>
        <p:spPr>
          <a:xfrm>
            <a:off x="4218425" y="2100514"/>
            <a:ext cx="4215600" cy="640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40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274" name="Google Shape;274;p24"/>
          <p:cNvSpPr txBox="1"/>
          <p:nvPr>
            <p:ph idx="1" type="subTitle"/>
          </p:nvPr>
        </p:nvSpPr>
        <p:spPr>
          <a:xfrm>
            <a:off x="4218425" y="2677272"/>
            <a:ext cx="4215600" cy="365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200"/>
              <a:buFont typeface="PT Sans"/>
              <a:buNone/>
              <a:defRPr/>
            </a:lvl1pPr>
            <a:lvl2pPr lvl="1" algn="ctr">
              <a:lnSpc>
                <a:spcPct val="100000"/>
              </a:lnSpc>
              <a:spcBef>
                <a:spcPts val="0"/>
              </a:spcBef>
              <a:spcAft>
                <a:spcPts val="0"/>
              </a:spcAft>
              <a:buClr>
                <a:schemeClr val="dk1"/>
              </a:buClr>
              <a:buSzPts val="1200"/>
              <a:buNone/>
              <a:defRPr>
                <a:solidFill>
                  <a:schemeClr val="dk1"/>
                </a:solidFill>
              </a:defRPr>
            </a:lvl2pPr>
            <a:lvl3pPr lvl="2" algn="ctr">
              <a:lnSpc>
                <a:spcPct val="100000"/>
              </a:lnSpc>
              <a:spcBef>
                <a:spcPts val="0"/>
              </a:spcBef>
              <a:spcAft>
                <a:spcPts val="0"/>
              </a:spcAft>
              <a:buClr>
                <a:schemeClr val="dk1"/>
              </a:buClr>
              <a:buSzPts val="1200"/>
              <a:buNone/>
              <a:defRPr>
                <a:solidFill>
                  <a:schemeClr val="dk1"/>
                </a:solidFill>
              </a:defRPr>
            </a:lvl3pPr>
            <a:lvl4pPr lvl="3"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275" name="Google Shape;275;p24"/>
          <p:cNvSpPr txBox="1"/>
          <p:nvPr>
            <p:ph idx="2" type="title"/>
          </p:nvPr>
        </p:nvSpPr>
        <p:spPr>
          <a:xfrm>
            <a:off x="4218425" y="929475"/>
            <a:ext cx="4215600" cy="640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40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276" name="Google Shape;276;p24"/>
          <p:cNvSpPr txBox="1"/>
          <p:nvPr>
            <p:ph idx="3" type="subTitle"/>
          </p:nvPr>
        </p:nvSpPr>
        <p:spPr>
          <a:xfrm>
            <a:off x="4218425" y="1506223"/>
            <a:ext cx="4215600" cy="365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200"/>
              <a:buFont typeface="PT Sans"/>
              <a:buNone/>
              <a:defRPr/>
            </a:lvl1pPr>
            <a:lvl2pPr lvl="1" algn="ctr">
              <a:lnSpc>
                <a:spcPct val="100000"/>
              </a:lnSpc>
              <a:spcBef>
                <a:spcPts val="0"/>
              </a:spcBef>
              <a:spcAft>
                <a:spcPts val="0"/>
              </a:spcAft>
              <a:buClr>
                <a:schemeClr val="dk1"/>
              </a:buClr>
              <a:buSzPts val="1200"/>
              <a:buNone/>
              <a:defRPr>
                <a:solidFill>
                  <a:schemeClr val="dk1"/>
                </a:solidFill>
              </a:defRPr>
            </a:lvl2pPr>
            <a:lvl3pPr lvl="2" algn="ctr">
              <a:lnSpc>
                <a:spcPct val="100000"/>
              </a:lnSpc>
              <a:spcBef>
                <a:spcPts val="0"/>
              </a:spcBef>
              <a:spcAft>
                <a:spcPts val="0"/>
              </a:spcAft>
              <a:buClr>
                <a:schemeClr val="dk1"/>
              </a:buClr>
              <a:buSzPts val="1200"/>
              <a:buNone/>
              <a:defRPr>
                <a:solidFill>
                  <a:schemeClr val="dk1"/>
                </a:solidFill>
              </a:defRPr>
            </a:lvl3pPr>
            <a:lvl4pPr lvl="3"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277" name="Google Shape;277;p24"/>
          <p:cNvSpPr txBox="1"/>
          <p:nvPr>
            <p:ph idx="4" type="title"/>
          </p:nvPr>
        </p:nvSpPr>
        <p:spPr>
          <a:xfrm>
            <a:off x="4218425" y="3271567"/>
            <a:ext cx="4215600" cy="640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6000"/>
              <a:buNone/>
              <a:defRPr sz="40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278" name="Google Shape;278;p24"/>
          <p:cNvSpPr txBox="1"/>
          <p:nvPr>
            <p:ph idx="5" type="subTitle"/>
          </p:nvPr>
        </p:nvSpPr>
        <p:spPr>
          <a:xfrm>
            <a:off x="4218425" y="3848325"/>
            <a:ext cx="4215600" cy="365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200"/>
              <a:buFont typeface="PT Sans"/>
              <a:buNone/>
              <a:defRPr/>
            </a:lvl1pPr>
            <a:lvl2pPr lvl="1" algn="ctr">
              <a:lnSpc>
                <a:spcPct val="100000"/>
              </a:lnSpc>
              <a:spcBef>
                <a:spcPts val="0"/>
              </a:spcBef>
              <a:spcAft>
                <a:spcPts val="0"/>
              </a:spcAft>
              <a:buClr>
                <a:schemeClr val="dk1"/>
              </a:buClr>
              <a:buSzPts val="1200"/>
              <a:buNone/>
              <a:defRPr>
                <a:solidFill>
                  <a:schemeClr val="dk1"/>
                </a:solidFill>
              </a:defRPr>
            </a:lvl2pPr>
            <a:lvl3pPr lvl="2" algn="ctr">
              <a:lnSpc>
                <a:spcPct val="100000"/>
              </a:lnSpc>
              <a:spcBef>
                <a:spcPts val="0"/>
              </a:spcBef>
              <a:spcAft>
                <a:spcPts val="0"/>
              </a:spcAft>
              <a:buClr>
                <a:schemeClr val="dk1"/>
              </a:buClr>
              <a:buSzPts val="1200"/>
              <a:buNone/>
              <a:defRPr>
                <a:solidFill>
                  <a:schemeClr val="dk1"/>
                </a:solidFill>
              </a:defRPr>
            </a:lvl3pPr>
            <a:lvl4pPr lvl="3"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279" name="Google Shape;279;p24"/>
          <p:cNvSpPr/>
          <p:nvPr>
            <p:ph idx="6" type="pic"/>
          </p:nvPr>
        </p:nvSpPr>
        <p:spPr>
          <a:xfrm>
            <a:off x="713225" y="539550"/>
            <a:ext cx="2788800" cy="4064400"/>
          </a:xfrm>
          <a:prstGeom prst="rect">
            <a:avLst/>
          </a:prstGeom>
          <a:noFill/>
          <a:ln>
            <a:noFill/>
          </a:ln>
        </p:spPr>
      </p:sp>
      <p:grpSp>
        <p:nvGrpSpPr>
          <p:cNvPr id="280" name="Google Shape;280;p24"/>
          <p:cNvGrpSpPr/>
          <p:nvPr/>
        </p:nvGrpSpPr>
        <p:grpSpPr>
          <a:xfrm>
            <a:off x="7539775" y="-350375"/>
            <a:ext cx="2203900" cy="1628000"/>
            <a:chOff x="3931075" y="238125"/>
            <a:chExt cx="2203900" cy="1628000"/>
          </a:xfrm>
        </p:grpSpPr>
        <p:sp>
          <p:nvSpPr>
            <p:cNvPr id="281" name="Google Shape;281;p24"/>
            <p:cNvSpPr/>
            <p:nvPr/>
          </p:nvSpPr>
          <p:spPr>
            <a:xfrm>
              <a:off x="4698100" y="238125"/>
              <a:ext cx="1287025" cy="1200350"/>
            </a:xfrm>
            <a:custGeom>
              <a:rect b="b" l="l" r="r" t="t"/>
              <a:pathLst>
                <a:path extrusionOk="0" h="48014" w="51481">
                  <a:moveTo>
                    <a:pt x="583" y="0"/>
                  </a:moveTo>
                  <a:lnTo>
                    <a:pt x="486" y="32"/>
                  </a:lnTo>
                  <a:lnTo>
                    <a:pt x="357" y="97"/>
                  </a:lnTo>
                  <a:lnTo>
                    <a:pt x="260" y="162"/>
                  </a:lnTo>
                  <a:lnTo>
                    <a:pt x="162" y="259"/>
                  </a:lnTo>
                  <a:lnTo>
                    <a:pt x="98" y="389"/>
                  </a:lnTo>
                  <a:lnTo>
                    <a:pt x="33" y="486"/>
                  </a:lnTo>
                  <a:lnTo>
                    <a:pt x="0" y="648"/>
                  </a:lnTo>
                  <a:lnTo>
                    <a:pt x="0" y="778"/>
                  </a:lnTo>
                  <a:lnTo>
                    <a:pt x="0" y="907"/>
                  </a:lnTo>
                  <a:lnTo>
                    <a:pt x="65" y="1069"/>
                  </a:lnTo>
                  <a:lnTo>
                    <a:pt x="130" y="1199"/>
                  </a:lnTo>
                  <a:lnTo>
                    <a:pt x="227" y="1328"/>
                  </a:lnTo>
                  <a:lnTo>
                    <a:pt x="2171" y="3207"/>
                  </a:lnTo>
                  <a:lnTo>
                    <a:pt x="4115" y="5054"/>
                  </a:lnTo>
                  <a:lnTo>
                    <a:pt x="8035" y="8812"/>
                  </a:lnTo>
                  <a:lnTo>
                    <a:pt x="10011" y="10691"/>
                  </a:lnTo>
                  <a:lnTo>
                    <a:pt x="11923" y="12603"/>
                  </a:lnTo>
                  <a:lnTo>
                    <a:pt x="13834" y="14514"/>
                  </a:lnTo>
                  <a:lnTo>
                    <a:pt x="15681" y="16491"/>
                  </a:lnTo>
                  <a:lnTo>
                    <a:pt x="16037" y="16879"/>
                  </a:lnTo>
                  <a:lnTo>
                    <a:pt x="16361" y="17301"/>
                  </a:lnTo>
                  <a:lnTo>
                    <a:pt x="16653" y="17722"/>
                  </a:lnTo>
                  <a:lnTo>
                    <a:pt x="16944" y="18143"/>
                  </a:lnTo>
                  <a:lnTo>
                    <a:pt x="17204" y="18596"/>
                  </a:lnTo>
                  <a:lnTo>
                    <a:pt x="17430" y="19018"/>
                  </a:lnTo>
                  <a:lnTo>
                    <a:pt x="17819" y="19925"/>
                  </a:lnTo>
                  <a:lnTo>
                    <a:pt x="18143" y="20832"/>
                  </a:lnTo>
                  <a:lnTo>
                    <a:pt x="18435" y="21771"/>
                  </a:lnTo>
                  <a:lnTo>
                    <a:pt x="18694" y="22711"/>
                  </a:lnTo>
                  <a:lnTo>
                    <a:pt x="18921" y="23651"/>
                  </a:lnTo>
                  <a:lnTo>
                    <a:pt x="19180" y="24590"/>
                  </a:lnTo>
                  <a:lnTo>
                    <a:pt x="19439" y="25530"/>
                  </a:lnTo>
                  <a:lnTo>
                    <a:pt x="19698" y="26437"/>
                  </a:lnTo>
                  <a:lnTo>
                    <a:pt x="20022" y="27376"/>
                  </a:lnTo>
                  <a:lnTo>
                    <a:pt x="20411" y="28251"/>
                  </a:lnTo>
                  <a:lnTo>
                    <a:pt x="20638" y="28672"/>
                  </a:lnTo>
                  <a:lnTo>
                    <a:pt x="20897" y="29126"/>
                  </a:lnTo>
                  <a:lnTo>
                    <a:pt x="21156" y="29547"/>
                  </a:lnTo>
                  <a:lnTo>
                    <a:pt x="21448" y="29936"/>
                  </a:lnTo>
                  <a:lnTo>
                    <a:pt x="21772" y="30357"/>
                  </a:lnTo>
                  <a:lnTo>
                    <a:pt x="22128" y="30746"/>
                  </a:lnTo>
                  <a:lnTo>
                    <a:pt x="22808" y="31458"/>
                  </a:lnTo>
                  <a:lnTo>
                    <a:pt x="23554" y="32171"/>
                  </a:lnTo>
                  <a:lnTo>
                    <a:pt x="24299" y="32819"/>
                  </a:lnTo>
                  <a:lnTo>
                    <a:pt x="25109" y="33499"/>
                  </a:lnTo>
                  <a:lnTo>
                    <a:pt x="25919" y="34115"/>
                  </a:lnTo>
                  <a:lnTo>
                    <a:pt x="26761" y="34731"/>
                  </a:lnTo>
                  <a:lnTo>
                    <a:pt x="27603" y="35314"/>
                  </a:lnTo>
                  <a:lnTo>
                    <a:pt x="28478" y="35897"/>
                  </a:lnTo>
                  <a:lnTo>
                    <a:pt x="30260" y="37031"/>
                  </a:lnTo>
                  <a:lnTo>
                    <a:pt x="32042" y="38100"/>
                  </a:lnTo>
                  <a:lnTo>
                    <a:pt x="35541" y="40173"/>
                  </a:lnTo>
                  <a:lnTo>
                    <a:pt x="37355" y="41243"/>
                  </a:lnTo>
                  <a:lnTo>
                    <a:pt x="39202" y="42279"/>
                  </a:lnTo>
                  <a:lnTo>
                    <a:pt x="41048" y="43284"/>
                  </a:lnTo>
                  <a:lnTo>
                    <a:pt x="42928" y="44256"/>
                  </a:lnTo>
                  <a:lnTo>
                    <a:pt x="44807" y="45228"/>
                  </a:lnTo>
                  <a:lnTo>
                    <a:pt x="46686" y="46135"/>
                  </a:lnTo>
                  <a:lnTo>
                    <a:pt x="48597" y="47042"/>
                  </a:lnTo>
                  <a:lnTo>
                    <a:pt x="50509" y="47949"/>
                  </a:lnTo>
                  <a:lnTo>
                    <a:pt x="50638" y="47981"/>
                  </a:lnTo>
                  <a:lnTo>
                    <a:pt x="50800" y="48014"/>
                  </a:lnTo>
                  <a:lnTo>
                    <a:pt x="50930" y="47981"/>
                  </a:lnTo>
                  <a:lnTo>
                    <a:pt x="51059" y="47949"/>
                  </a:lnTo>
                  <a:lnTo>
                    <a:pt x="51157" y="47884"/>
                  </a:lnTo>
                  <a:lnTo>
                    <a:pt x="51254" y="47787"/>
                  </a:lnTo>
                  <a:lnTo>
                    <a:pt x="51351" y="47690"/>
                  </a:lnTo>
                  <a:lnTo>
                    <a:pt x="51416" y="47560"/>
                  </a:lnTo>
                  <a:lnTo>
                    <a:pt x="51448" y="47431"/>
                  </a:lnTo>
                  <a:lnTo>
                    <a:pt x="51481" y="47301"/>
                  </a:lnTo>
                  <a:lnTo>
                    <a:pt x="51481" y="47171"/>
                  </a:lnTo>
                  <a:lnTo>
                    <a:pt x="51448" y="47042"/>
                  </a:lnTo>
                  <a:lnTo>
                    <a:pt x="51383" y="46912"/>
                  </a:lnTo>
                  <a:lnTo>
                    <a:pt x="51319" y="46815"/>
                  </a:lnTo>
                  <a:lnTo>
                    <a:pt x="51189" y="46685"/>
                  </a:lnTo>
                  <a:lnTo>
                    <a:pt x="51059" y="46621"/>
                  </a:lnTo>
                  <a:lnTo>
                    <a:pt x="48889" y="45616"/>
                  </a:lnTo>
                  <a:lnTo>
                    <a:pt x="46751" y="44580"/>
                  </a:lnTo>
                  <a:lnTo>
                    <a:pt x="44645" y="43543"/>
                  </a:lnTo>
                  <a:lnTo>
                    <a:pt x="42539" y="42441"/>
                  </a:lnTo>
                  <a:lnTo>
                    <a:pt x="40433" y="41307"/>
                  </a:lnTo>
                  <a:lnTo>
                    <a:pt x="38359" y="40173"/>
                  </a:lnTo>
                  <a:lnTo>
                    <a:pt x="36318" y="38975"/>
                  </a:lnTo>
                  <a:lnTo>
                    <a:pt x="34277" y="37744"/>
                  </a:lnTo>
                  <a:lnTo>
                    <a:pt x="32528" y="36610"/>
                  </a:lnTo>
                  <a:lnTo>
                    <a:pt x="30778" y="35476"/>
                  </a:lnTo>
                  <a:lnTo>
                    <a:pt x="29029" y="34309"/>
                  </a:lnTo>
                  <a:lnTo>
                    <a:pt x="27344" y="33143"/>
                  </a:lnTo>
                  <a:lnTo>
                    <a:pt x="26664" y="32657"/>
                  </a:lnTo>
                  <a:lnTo>
                    <a:pt x="26016" y="32171"/>
                  </a:lnTo>
                  <a:lnTo>
                    <a:pt x="25433" y="31685"/>
                  </a:lnTo>
                  <a:lnTo>
                    <a:pt x="24882" y="31167"/>
                  </a:lnTo>
                  <a:lnTo>
                    <a:pt x="24331" y="30681"/>
                  </a:lnTo>
                  <a:lnTo>
                    <a:pt x="23845" y="30163"/>
                  </a:lnTo>
                  <a:lnTo>
                    <a:pt x="23392" y="29612"/>
                  </a:lnTo>
                  <a:lnTo>
                    <a:pt x="22938" y="29061"/>
                  </a:lnTo>
                  <a:lnTo>
                    <a:pt x="22549" y="28510"/>
                  </a:lnTo>
                  <a:lnTo>
                    <a:pt x="22193" y="27895"/>
                  </a:lnTo>
                  <a:lnTo>
                    <a:pt x="21837" y="27279"/>
                  </a:lnTo>
                  <a:lnTo>
                    <a:pt x="21545" y="26599"/>
                  </a:lnTo>
                  <a:lnTo>
                    <a:pt x="21253" y="25918"/>
                  </a:lnTo>
                  <a:lnTo>
                    <a:pt x="20994" y="25173"/>
                  </a:lnTo>
                  <a:lnTo>
                    <a:pt x="20800" y="24396"/>
                  </a:lnTo>
                  <a:lnTo>
                    <a:pt x="20605" y="23586"/>
                  </a:lnTo>
                  <a:lnTo>
                    <a:pt x="20249" y="22160"/>
                  </a:lnTo>
                  <a:lnTo>
                    <a:pt x="20087" y="21480"/>
                  </a:lnTo>
                  <a:lnTo>
                    <a:pt x="19893" y="20864"/>
                  </a:lnTo>
                  <a:lnTo>
                    <a:pt x="19698" y="20281"/>
                  </a:lnTo>
                  <a:lnTo>
                    <a:pt x="19471" y="19698"/>
                  </a:lnTo>
                  <a:lnTo>
                    <a:pt x="19212" y="19180"/>
                  </a:lnTo>
                  <a:lnTo>
                    <a:pt x="18953" y="18629"/>
                  </a:lnTo>
                  <a:lnTo>
                    <a:pt x="18662" y="18110"/>
                  </a:lnTo>
                  <a:lnTo>
                    <a:pt x="18338" y="17624"/>
                  </a:lnTo>
                  <a:lnTo>
                    <a:pt x="17981" y="17106"/>
                  </a:lnTo>
                  <a:lnTo>
                    <a:pt x="17592" y="16588"/>
                  </a:lnTo>
                  <a:lnTo>
                    <a:pt x="17171" y="16102"/>
                  </a:lnTo>
                  <a:lnTo>
                    <a:pt x="16718" y="15551"/>
                  </a:lnTo>
                  <a:lnTo>
                    <a:pt x="15681" y="14449"/>
                  </a:lnTo>
                  <a:lnTo>
                    <a:pt x="12052" y="10853"/>
                  </a:lnTo>
                  <a:lnTo>
                    <a:pt x="8391" y="7290"/>
                  </a:lnTo>
                  <a:lnTo>
                    <a:pt x="1102" y="162"/>
                  </a:lnTo>
                  <a:lnTo>
                    <a:pt x="972" y="65"/>
                  </a:lnTo>
                  <a:lnTo>
                    <a:pt x="84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24"/>
            <p:cNvSpPr/>
            <p:nvPr/>
          </p:nvSpPr>
          <p:spPr>
            <a:xfrm>
              <a:off x="4383025" y="502150"/>
              <a:ext cx="1751950" cy="1161500"/>
            </a:xfrm>
            <a:custGeom>
              <a:rect b="b" l="l" r="r" t="t"/>
              <a:pathLst>
                <a:path extrusionOk="0" h="46460" w="70078">
                  <a:moveTo>
                    <a:pt x="746" y="1"/>
                  </a:moveTo>
                  <a:lnTo>
                    <a:pt x="584" y="33"/>
                  </a:lnTo>
                  <a:lnTo>
                    <a:pt x="454" y="98"/>
                  </a:lnTo>
                  <a:lnTo>
                    <a:pt x="357" y="163"/>
                  </a:lnTo>
                  <a:lnTo>
                    <a:pt x="227" y="228"/>
                  </a:lnTo>
                  <a:lnTo>
                    <a:pt x="163" y="325"/>
                  </a:lnTo>
                  <a:lnTo>
                    <a:pt x="65" y="454"/>
                  </a:lnTo>
                  <a:lnTo>
                    <a:pt x="33" y="584"/>
                  </a:lnTo>
                  <a:lnTo>
                    <a:pt x="1" y="681"/>
                  </a:lnTo>
                  <a:lnTo>
                    <a:pt x="1" y="811"/>
                  </a:lnTo>
                  <a:lnTo>
                    <a:pt x="33" y="940"/>
                  </a:lnTo>
                  <a:lnTo>
                    <a:pt x="65" y="1070"/>
                  </a:lnTo>
                  <a:lnTo>
                    <a:pt x="163" y="1167"/>
                  </a:lnTo>
                  <a:lnTo>
                    <a:pt x="292" y="1264"/>
                  </a:lnTo>
                  <a:lnTo>
                    <a:pt x="2528" y="2593"/>
                  </a:lnTo>
                  <a:lnTo>
                    <a:pt x="4731" y="3986"/>
                  </a:lnTo>
                  <a:lnTo>
                    <a:pt x="6934" y="5379"/>
                  </a:lnTo>
                  <a:lnTo>
                    <a:pt x="8003" y="6124"/>
                  </a:lnTo>
                  <a:lnTo>
                    <a:pt x="9072" y="6869"/>
                  </a:lnTo>
                  <a:lnTo>
                    <a:pt x="10109" y="7647"/>
                  </a:lnTo>
                  <a:lnTo>
                    <a:pt x="11145" y="8424"/>
                  </a:lnTo>
                  <a:lnTo>
                    <a:pt x="12150" y="9234"/>
                  </a:lnTo>
                  <a:lnTo>
                    <a:pt x="13122" y="10109"/>
                  </a:lnTo>
                  <a:lnTo>
                    <a:pt x="14094" y="10984"/>
                  </a:lnTo>
                  <a:lnTo>
                    <a:pt x="15001" y="11891"/>
                  </a:lnTo>
                  <a:lnTo>
                    <a:pt x="15908" y="12830"/>
                  </a:lnTo>
                  <a:lnTo>
                    <a:pt x="16783" y="13802"/>
                  </a:lnTo>
                  <a:lnTo>
                    <a:pt x="17495" y="14709"/>
                  </a:lnTo>
                  <a:lnTo>
                    <a:pt x="18176" y="15681"/>
                  </a:lnTo>
                  <a:lnTo>
                    <a:pt x="18791" y="16653"/>
                  </a:lnTo>
                  <a:lnTo>
                    <a:pt x="19374" y="17658"/>
                  </a:lnTo>
                  <a:lnTo>
                    <a:pt x="19958" y="18662"/>
                  </a:lnTo>
                  <a:lnTo>
                    <a:pt x="20508" y="19699"/>
                  </a:lnTo>
                  <a:lnTo>
                    <a:pt x="21610" y="21740"/>
                  </a:lnTo>
                  <a:lnTo>
                    <a:pt x="22161" y="22777"/>
                  </a:lnTo>
                  <a:lnTo>
                    <a:pt x="22744" y="23781"/>
                  </a:lnTo>
                  <a:lnTo>
                    <a:pt x="23359" y="24753"/>
                  </a:lnTo>
                  <a:lnTo>
                    <a:pt x="24007" y="25692"/>
                  </a:lnTo>
                  <a:lnTo>
                    <a:pt x="24720" y="26632"/>
                  </a:lnTo>
                  <a:lnTo>
                    <a:pt x="25077" y="27053"/>
                  </a:lnTo>
                  <a:lnTo>
                    <a:pt x="25465" y="27507"/>
                  </a:lnTo>
                  <a:lnTo>
                    <a:pt x="25886" y="27895"/>
                  </a:lnTo>
                  <a:lnTo>
                    <a:pt x="26308" y="28317"/>
                  </a:lnTo>
                  <a:lnTo>
                    <a:pt x="26729" y="28705"/>
                  </a:lnTo>
                  <a:lnTo>
                    <a:pt x="27182" y="29094"/>
                  </a:lnTo>
                  <a:lnTo>
                    <a:pt x="28219" y="29839"/>
                  </a:lnTo>
                  <a:lnTo>
                    <a:pt x="29256" y="30552"/>
                  </a:lnTo>
                  <a:lnTo>
                    <a:pt x="30357" y="31200"/>
                  </a:lnTo>
                  <a:lnTo>
                    <a:pt x="31459" y="31816"/>
                  </a:lnTo>
                  <a:lnTo>
                    <a:pt x="32625" y="32399"/>
                  </a:lnTo>
                  <a:lnTo>
                    <a:pt x="33792" y="32949"/>
                  </a:lnTo>
                  <a:lnTo>
                    <a:pt x="34990" y="33468"/>
                  </a:lnTo>
                  <a:lnTo>
                    <a:pt x="36221" y="33954"/>
                  </a:lnTo>
                  <a:lnTo>
                    <a:pt x="37420" y="34407"/>
                  </a:lnTo>
                  <a:lnTo>
                    <a:pt x="38651" y="34861"/>
                  </a:lnTo>
                  <a:lnTo>
                    <a:pt x="41113" y="35736"/>
                  </a:lnTo>
                  <a:lnTo>
                    <a:pt x="43543" y="36610"/>
                  </a:lnTo>
                  <a:lnTo>
                    <a:pt x="45876" y="37485"/>
                  </a:lnTo>
                  <a:lnTo>
                    <a:pt x="69073" y="46427"/>
                  </a:lnTo>
                  <a:lnTo>
                    <a:pt x="69235" y="46459"/>
                  </a:lnTo>
                  <a:lnTo>
                    <a:pt x="69526" y="46459"/>
                  </a:lnTo>
                  <a:lnTo>
                    <a:pt x="69656" y="46395"/>
                  </a:lnTo>
                  <a:lnTo>
                    <a:pt x="69786" y="46330"/>
                  </a:lnTo>
                  <a:lnTo>
                    <a:pt x="69883" y="46233"/>
                  </a:lnTo>
                  <a:lnTo>
                    <a:pt x="69948" y="46135"/>
                  </a:lnTo>
                  <a:lnTo>
                    <a:pt x="70012" y="46006"/>
                  </a:lnTo>
                  <a:lnTo>
                    <a:pt x="70045" y="45876"/>
                  </a:lnTo>
                  <a:lnTo>
                    <a:pt x="70077" y="45747"/>
                  </a:lnTo>
                  <a:lnTo>
                    <a:pt x="70077" y="45617"/>
                  </a:lnTo>
                  <a:lnTo>
                    <a:pt x="70045" y="45487"/>
                  </a:lnTo>
                  <a:lnTo>
                    <a:pt x="69980" y="45358"/>
                  </a:lnTo>
                  <a:lnTo>
                    <a:pt x="69915" y="45261"/>
                  </a:lnTo>
                  <a:lnTo>
                    <a:pt x="69786" y="45163"/>
                  </a:lnTo>
                  <a:lnTo>
                    <a:pt x="69656" y="45099"/>
                  </a:lnTo>
                  <a:lnTo>
                    <a:pt x="47334" y="36481"/>
                  </a:lnTo>
                  <a:lnTo>
                    <a:pt x="46038" y="35995"/>
                  </a:lnTo>
                  <a:lnTo>
                    <a:pt x="44677" y="35509"/>
                  </a:lnTo>
                  <a:lnTo>
                    <a:pt x="41826" y="34537"/>
                  </a:lnTo>
                  <a:lnTo>
                    <a:pt x="38910" y="33533"/>
                  </a:lnTo>
                  <a:lnTo>
                    <a:pt x="37420" y="32982"/>
                  </a:lnTo>
                  <a:lnTo>
                    <a:pt x="35962" y="32399"/>
                  </a:lnTo>
                  <a:lnTo>
                    <a:pt x="34537" y="31783"/>
                  </a:lnTo>
                  <a:lnTo>
                    <a:pt x="33144" y="31135"/>
                  </a:lnTo>
                  <a:lnTo>
                    <a:pt x="31783" y="30455"/>
                  </a:lnTo>
                  <a:lnTo>
                    <a:pt x="31103" y="30066"/>
                  </a:lnTo>
                  <a:lnTo>
                    <a:pt x="30455" y="29677"/>
                  </a:lnTo>
                  <a:lnTo>
                    <a:pt x="29839" y="29288"/>
                  </a:lnTo>
                  <a:lnTo>
                    <a:pt x="29223" y="28867"/>
                  </a:lnTo>
                  <a:lnTo>
                    <a:pt x="28640" y="28446"/>
                  </a:lnTo>
                  <a:lnTo>
                    <a:pt x="28057" y="27993"/>
                  </a:lnTo>
                  <a:lnTo>
                    <a:pt x="27506" y="27507"/>
                  </a:lnTo>
                  <a:lnTo>
                    <a:pt x="26956" y="27021"/>
                  </a:lnTo>
                  <a:lnTo>
                    <a:pt x="26470" y="26502"/>
                  </a:lnTo>
                  <a:lnTo>
                    <a:pt x="25984" y="25984"/>
                  </a:lnTo>
                  <a:lnTo>
                    <a:pt x="25239" y="25109"/>
                  </a:lnTo>
                  <a:lnTo>
                    <a:pt x="24558" y="24170"/>
                  </a:lnTo>
                  <a:lnTo>
                    <a:pt x="23943" y="23230"/>
                  </a:lnTo>
                  <a:lnTo>
                    <a:pt x="23327" y="22258"/>
                  </a:lnTo>
                  <a:lnTo>
                    <a:pt x="22744" y="21286"/>
                  </a:lnTo>
                  <a:lnTo>
                    <a:pt x="22193" y="20282"/>
                  </a:lnTo>
                  <a:lnTo>
                    <a:pt x="21092" y="18306"/>
                  </a:lnTo>
                  <a:lnTo>
                    <a:pt x="19990" y="16329"/>
                  </a:lnTo>
                  <a:lnTo>
                    <a:pt x="19407" y="15325"/>
                  </a:lnTo>
                  <a:lnTo>
                    <a:pt x="18791" y="14385"/>
                  </a:lnTo>
                  <a:lnTo>
                    <a:pt x="18143" y="13413"/>
                  </a:lnTo>
                  <a:lnTo>
                    <a:pt x="17463" y="12506"/>
                  </a:lnTo>
                  <a:lnTo>
                    <a:pt x="16718" y="11599"/>
                  </a:lnTo>
                  <a:lnTo>
                    <a:pt x="15908" y="10757"/>
                  </a:lnTo>
                  <a:lnTo>
                    <a:pt x="15098" y="9947"/>
                  </a:lnTo>
                  <a:lnTo>
                    <a:pt x="14256" y="9169"/>
                  </a:lnTo>
                  <a:lnTo>
                    <a:pt x="13381" y="8424"/>
                  </a:lnTo>
                  <a:lnTo>
                    <a:pt x="12506" y="7711"/>
                  </a:lnTo>
                  <a:lnTo>
                    <a:pt x="11631" y="6999"/>
                  </a:lnTo>
                  <a:lnTo>
                    <a:pt x="10724" y="6318"/>
                  </a:lnTo>
                  <a:lnTo>
                    <a:pt x="9817" y="5638"/>
                  </a:lnTo>
                  <a:lnTo>
                    <a:pt x="8878" y="4990"/>
                  </a:lnTo>
                  <a:lnTo>
                    <a:pt x="6998" y="3727"/>
                  </a:lnTo>
                  <a:lnTo>
                    <a:pt x="5055" y="2495"/>
                  </a:lnTo>
                  <a:lnTo>
                    <a:pt x="3111" y="1297"/>
                  </a:lnTo>
                  <a:lnTo>
                    <a:pt x="1167" y="130"/>
                  </a:lnTo>
                  <a:lnTo>
                    <a:pt x="1037" y="66"/>
                  </a:lnTo>
                  <a:lnTo>
                    <a:pt x="875" y="33"/>
                  </a:lnTo>
                  <a:lnTo>
                    <a:pt x="7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24"/>
            <p:cNvSpPr/>
            <p:nvPr/>
          </p:nvSpPr>
          <p:spPr>
            <a:xfrm>
              <a:off x="3931075" y="532125"/>
              <a:ext cx="2136675" cy="1334000"/>
            </a:xfrm>
            <a:custGeom>
              <a:rect b="b" l="l" r="r" t="t"/>
              <a:pathLst>
                <a:path extrusionOk="0" h="53360" w="85467">
                  <a:moveTo>
                    <a:pt x="713" y="0"/>
                  </a:moveTo>
                  <a:lnTo>
                    <a:pt x="584" y="33"/>
                  </a:lnTo>
                  <a:lnTo>
                    <a:pt x="454" y="65"/>
                  </a:lnTo>
                  <a:lnTo>
                    <a:pt x="324" y="162"/>
                  </a:lnTo>
                  <a:lnTo>
                    <a:pt x="227" y="227"/>
                  </a:lnTo>
                  <a:lnTo>
                    <a:pt x="130" y="324"/>
                  </a:lnTo>
                  <a:lnTo>
                    <a:pt x="65" y="454"/>
                  </a:lnTo>
                  <a:lnTo>
                    <a:pt x="33" y="551"/>
                  </a:lnTo>
                  <a:lnTo>
                    <a:pt x="0" y="681"/>
                  </a:lnTo>
                  <a:lnTo>
                    <a:pt x="0" y="810"/>
                  </a:lnTo>
                  <a:lnTo>
                    <a:pt x="0" y="940"/>
                  </a:lnTo>
                  <a:lnTo>
                    <a:pt x="65" y="1070"/>
                  </a:lnTo>
                  <a:lnTo>
                    <a:pt x="162" y="1167"/>
                  </a:lnTo>
                  <a:lnTo>
                    <a:pt x="292" y="1264"/>
                  </a:lnTo>
                  <a:lnTo>
                    <a:pt x="2949" y="2916"/>
                  </a:lnTo>
                  <a:lnTo>
                    <a:pt x="5605" y="4569"/>
                  </a:lnTo>
                  <a:lnTo>
                    <a:pt x="8230" y="6253"/>
                  </a:lnTo>
                  <a:lnTo>
                    <a:pt x="10821" y="7970"/>
                  </a:lnTo>
                  <a:lnTo>
                    <a:pt x="12117" y="8878"/>
                  </a:lnTo>
                  <a:lnTo>
                    <a:pt x="13381" y="9752"/>
                  </a:lnTo>
                  <a:lnTo>
                    <a:pt x="14644" y="10692"/>
                  </a:lnTo>
                  <a:lnTo>
                    <a:pt x="15908" y="11631"/>
                  </a:lnTo>
                  <a:lnTo>
                    <a:pt x="17139" y="12571"/>
                  </a:lnTo>
                  <a:lnTo>
                    <a:pt x="18338" y="13575"/>
                  </a:lnTo>
                  <a:lnTo>
                    <a:pt x="19536" y="14580"/>
                  </a:lnTo>
                  <a:lnTo>
                    <a:pt x="20703" y="15584"/>
                  </a:lnTo>
                  <a:lnTo>
                    <a:pt x="21966" y="16750"/>
                  </a:lnTo>
                  <a:lnTo>
                    <a:pt x="23197" y="17949"/>
                  </a:lnTo>
                  <a:lnTo>
                    <a:pt x="24396" y="19180"/>
                  </a:lnTo>
                  <a:lnTo>
                    <a:pt x="25562" y="20444"/>
                  </a:lnTo>
                  <a:lnTo>
                    <a:pt x="26664" y="21739"/>
                  </a:lnTo>
                  <a:lnTo>
                    <a:pt x="27733" y="23068"/>
                  </a:lnTo>
                  <a:lnTo>
                    <a:pt x="28770" y="24461"/>
                  </a:lnTo>
                  <a:lnTo>
                    <a:pt x="29742" y="25854"/>
                  </a:lnTo>
                  <a:lnTo>
                    <a:pt x="30649" y="27247"/>
                  </a:lnTo>
                  <a:lnTo>
                    <a:pt x="31524" y="28640"/>
                  </a:lnTo>
                  <a:lnTo>
                    <a:pt x="33241" y="31491"/>
                  </a:lnTo>
                  <a:lnTo>
                    <a:pt x="34115" y="32884"/>
                  </a:lnTo>
                  <a:lnTo>
                    <a:pt x="35055" y="34245"/>
                  </a:lnTo>
                  <a:lnTo>
                    <a:pt x="35573" y="34893"/>
                  </a:lnTo>
                  <a:lnTo>
                    <a:pt x="36092" y="35541"/>
                  </a:lnTo>
                  <a:lnTo>
                    <a:pt x="36610" y="36189"/>
                  </a:lnTo>
                  <a:lnTo>
                    <a:pt x="37161" y="36805"/>
                  </a:lnTo>
                  <a:lnTo>
                    <a:pt x="37647" y="37291"/>
                  </a:lnTo>
                  <a:lnTo>
                    <a:pt x="38165" y="37776"/>
                  </a:lnTo>
                  <a:lnTo>
                    <a:pt x="38651" y="38230"/>
                  </a:lnTo>
                  <a:lnTo>
                    <a:pt x="39202" y="38651"/>
                  </a:lnTo>
                  <a:lnTo>
                    <a:pt x="39720" y="39072"/>
                  </a:lnTo>
                  <a:lnTo>
                    <a:pt x="40271" y="39494"/>
                  </a:lnTo>
                  <a:lnTo>
                    <a:pt x="41373" y="40239"/>
                  </a:lnTo>
                  <a:lnTo>
                    <a:pt x="42539" y="40951"/>
                  </a:lnTo>
                  <a:lnTo>
                    <a:pt x="43738" y="41599"/>
                  </a:lnTo>
                  <a:lnTo>
                    <a:pt x="44969" y="42215"/>
                  </a:lnTo>
                  <a:lnTo>
                    <a:pt x="46200" y="42766"/>
                  </a:lnTo>
                  <a:lnTo>
                    <a:pt x="47463" y="43284"/>
                  </a:lnTo>
                  <a:lnTo>
                    <a:pt x="48759" y="43770"/>
                  </a:lnTo>
                  <a:lnTo>
                    <a:pt x="50055" y="44191"/>
                  </a:lnTo>
                  <a:lnTo>
                    <a:pt x="51351" y="44645"/>
                  </a:lnTo>
                  <a:lnTo>
                    <a:pt x="53975" y="45422"/>
                  </a:lnTo>
                  <a:lnTo>
                    <a:pt x="56567" y="46200"/>
                  </a:lnTo>
                  <a:lnTo>
                    <a:pt x="60066" y="47172"/>
                  </a:lnTo>
                  <a:lnTo>
                    <a:pt x="63565" y="48144"/>
                  </a:lnTo>
                  <a:lnTo>
                    <a:pt x="67064" y="49083"/>
                  </a:lnTo>
                  <a:lnTo>
                    <a:pt x="70563" y="49991"/>
                  </a:lnTo>
                  <a:lnTo>
                    <a:pt x="74095" y="50865"/>
                  </a:lnTo>
                  <a:lnTo>
                    <a:pt x="77593" y="51708"/>
                  </a:lnTo>
                  <a:lnTo>
                    <a:pt x="81125" y="52550"/>
                  </a:lnTo>
                  <a:lnTo>
                    <a:pt x="84689" y="53328"/>
                  </a:lnTo>
                  <a:lnTo>
                    <a:pt x="84818" y="53360"/>
                  </a:lnTo>
                  <a:lnTo>
                    <a:pt x="84980" y="53360"/>
                  </a:lnTo>
                  <a:lnTo>
                    <a:pt x="85110" y="53295"/>
                  </a:lnTo>
                  <a:lnTo>
                    <a:pt x="85207" y="53230"/>
                  </a:lnTo>
                  <a:lnTo>
                    <a:pt x="85304" y="53133"/>
                  </a:lnTo>
                  <a:lnTo>
                    <a:pt x="85369" y="53036"/>
                  </a:lnTo>
                  <a:lnTo>
                    <a:pt x="85434" y="52906"/>
                  </a:lnTo>
                  <a:lnTo>
                    <a:pt x="85434" y="52777"/>
                  </a:lnTo>
                  <a:lnTo>
                    <a:pt x="85466" y="52647"/>
                  </a:lnTo>
                  <a:lnTo>
                    <a:pt x="85434" y="52518"/>
                  </a:lnTo>
                  <a:lnTo>
                    <a:pt x="85401" y="52388"/>
                  </a:lnTo>
                  <a:lnTo>
                    <a:pt x="85337" y="52258"/>
                  </a:lnTo>
                  <a:lnTo>
                    <a:pt x="85272" y="52129"/>
                  </a:lnTo>
                  <a:lnTo>
                    <a:pt x="85142" y="52032"/>
                  </a:lnTo>
                  <a:lnTo>
                    <a:pt x="85013" y="51967"/>
                  </a:lnTo>
                  <a:lnTo>
                    <a:pt x="84883" y="51902"/>
                  </a:lnTo>
                  <a:lnTo>
                    <a:pt x="81254" y="51092"/>
                  </a:lnTo>
                  <a:lnTo>
                    <a:pt x="77658" y="50250"/>
                  </a:lnTo>
                  <a:lnTo>
                    <a:pt x="74095" y="49407"/>
                  </a:lnTo>
                  <a:lnTo>
                    <a:pt x="70498" y="48500"/>
                  </a:lnTo>
                  <a:lnTo>
                    <a:pt x="66935" y="47561"/>
                  </a:lnTo>
                  <a:lnTo>
                    <a:pt x="63338" y="46621"/>
                  </a:lnTo>
                  <a:lnTo>
                    <a:pt x="59807" y="45617"/>
                  </a:lnTo>
                  <a:lnTo>
                    <a:pt x="56243" y="44612"/>
                  </a:lnTo>
                  <a:lnTo>
                    <a:pt x="54591" y="44126"/>
                  </a:lnTo>
                  <a:lnTo>
                    <a:pt x="52971" y="43608"/>
                  </a:lnTo>
                  <a:lnTo>
                    <a:pt x="51384" y="43090"/>
                  </a:lnTo>
                  <a:lnTo>
                    <a:pt x="49828" y="42507"/>
                  </a:lnTo>
                  <a:lnTo>
                    <a:pt x="48338" y="41923"/>
                  </a:lnTo>
                  <a:lnTo>
                    <a:pt x="46848" y="41275"/>
                  </a:lnTo>
                  <a:lnTo>
                    <a:pt x="45422" y="40595"/>
                  </a:lnTo>
                  <a:lnTo>
                    <a:pt x="44029" y="39850"/>
                  </a:lnTo>
                  <a:lnTo>
                    <a:pt x="43349" y="39461"/>
                  </a:lnTo>
                  <a:lnTo>
                    <a:pt x="42669" y="39040"/>
                  </a:lnTo>
                  <a:lnTo>
                    <a:pt x="42021" y="38619"/>
                  </a:lnTo>
                  <a:lnTo>
                    <a:pt x="41373" y="38165"/>
                  </a:lnTo>
                  <a:lnTo>
                    <a:pt x="40757" y="37712"/>
                  </a:lnTo>
                  <a:lnTo>
                    <a:pt x="40109" y="37193"/>
                  </a:lnTo>
                  <a:lnTo>
                    <a:pt x="39494" y="36707"/>
                  </a:lnTo>
                  <a:lnTo>
                    <a:pt x="38910" y="36157"/>
                  </a:lnTo>
                  <a:lnTo>
                    <a:pt x="38327" y="35606"/>
                  </a:lnTo>
                  <a:lnTo>
                    <a:pt x="37744" y="35023"/>
                  </a:lnTo>
                  <a:lnTo>
                    <a:pt x="37193" y="34407"/>
                  </a:lnTo>
                  <a:lnTo>
                    <a:pt x="36643" y="33759"/>
                  </a:lnTo>
                  <a:lnTo>
                    <a:pt x="36092" y="33111"/>
                  </a:lnTo>
                  <a:lnTo>
                    <a:pt x="35573" y="32431"/>
                  </a:lnTo>
                  <a:lnTo>
                    <a:pt x="35087" y="31718"/>
                  </a:lnTo>
                  <a:lnTo>
                    <a:pt x="34601" y="30973"/>
                  </a:lnTo>
                  <a:lnTo>
                    <a:pt x="33079" y="28608"/>
                  </a:lnTo>
                  <a:lnTo>
                    <a:pt x="31556" y="26340"/>
                  </a:lnTo>
                  <a:lnTo>
                    <a:pt x="30033" y="24105"/>
                  </a:lnTo>
                  <a:lnTo>
                    <a:pt x="29223" y="23035"/>
                  </a:lnTo>
                  <a:lnTo>
                    <a:pt x="28413" y="21966"/>
                  </a:lnTo>
                  <a:lnTo>
                    <a:pt x="27571" y="20897"/>
                  </a:lnTo>
                  <a:lnTo>
                    <a:pt x="26729" y="19860"/>
                  </a:lnTo>
                  <a:lnTo>
                    <a:pt x="25854" y="18824"/>
                  </a:lnTo>
                  <a:lnTo>
                    <a:pt x="24947" y="17819"/>
                  </a:lnTo>
                  <a:lnTo>
                    <a:pt x="24007" y="16815"/>
                  </a:lnTo>
                  <a:lnTo>
                    <a:pt x="23035" y="15843"/>
                  </a:lnTo>
                  <a:lnTo>
                    <a:pt x="22031" y="14904"/>
                  </a:lnTo>
                  <a:lnTo>
                    <a:pt x="20994" y="13964"/>
                  </a:lnTo>
                  <a:lnTo>
                    <a:pt x="19860" y="12960"/>
                  </a:lnTo>
                  <a:lnTo>
                    <a:pt x="18694" y="12020"/>
                  </a:lnTo>
                  <a:lnTo>
                    <a:pt x="17495" y="11048"/>
                  </a:lnTo>
                  <a:lnTo>
                    <a:pt x="16297" y="10141"/>
                  </a:lnTo>
                  <a:lnTo>
                    <a:pt x="15098" y="9234"/>
                  </a:lnTo>
                  <a:lnTo>
                    <a:pt x="13867" y="8359"/>
                  </a:lnTo>
                  <a:lnTo>
                    <a:pt x="11372" y="6642"/>
                  </a:lnTo>
                  <a:lnTo>
                    <a:pt x="8845" y="4957"/>
                  </a:lnTo>
                  <a:lnTo>
                    <a:pt x="6318" y="3337"/>
                  </a:lnTo>
                  <a:lnTo>
                    <a:pt x="3726" y="1718"/>
                  </a:lnTo>
                  <a:lnTo>
                    <a:pt x="1167" y="130"/>
                  </a:lnTo>
                  <a:lnTo>
                    <a:pt x="1005" y="65"/>
                  </a:lnTo>
                  <a:lnTo>
                    <a:pt x="875"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84" name="Shape 284"/>
        <p:cNvGrpSpPr/>
        <p:nvPr/>
      </p:nvGrpSpPr>
      <p:grpSpPr>
        <a:xfrm>
          <a:off x="0" y="0"/>
          <a:ext cx="0" cy="0"/>
          <a:chOff x="0" y="0"/>
          <a:chExt cx="0" cy="0"/>
        </a:xfrm>
      </p:grpSpPr>
      <p:sp>
        <p:nvSpPr>
          <p:cNvPr id="285" name="Google Shape;285;p25"/>
          <p:cNvSpPr/>
          <p:nvPr/>
        </p:nvSpPr>
        <p:spPr>
          <a:xfrm>
            <a:off x="7028825" y="-75"/>
            <a:ext cx="21153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sp>
        <p:nvSpPr>
          <p:cNvPr id="286" name="Google Shape;286;p25"/>
          <p:cNvSpPr txBox="1"/>
          <p:nvPr>
            <p:ph type="title"/>
          </p:nvPr>
        </p:nvSpPr>
        <p:spPr>
          <a:xfrm>
            <a:off x="717925" y="423268"/>
            <a:ext cx="4210800" cy="105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sz="6500"/>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87" name="Google Shape;287;p25"/>
          <p:cNvSpPr txBox="1"/>
          <p:nvPr>
            <p:ph idx="1" type="subTitle"/>
          </p:nvPr>
        </p:nvSpPr>
        <p:spPr>
          <a:xfrm>
            <a:off x="717925" y="1316084"/>
            <a:ext cx="4210800" cy="105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6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88" name="Google Shape;288;p25"/>
          <p:cNvSpPr/>
          <p:nvPr>
            <p:ph idx="2" type="pic"/>
          </p:nvPr>
        </p:nvSpPr>
        <p:spPr>
          <a:xfrm>
            <a:off x="5641975" y="539549"/>
            <a:ext cx="2788800" cy="4064400"/>
          </a:xfrm>
          <a:prstGeom prst="rect">
            <a:avLst/>
          </a:prstGeom>
          <a:noFill/>
          <a:ln>
            <a:noFill/>
          </a:ln>
        </p:spPr>
      </p:sp>
      <p:grpSp>
        <p:nvGrpSpPr>
          <p:cNvPr id="289" name="Google Shape;289;p25"/>
          <p:cNvGrpSpPr/>
          <p:nvPr/>
        </p:nvGrpSpPr>
        <p:grpSpPr>
          <a:xfrm rot="-4175551">
            <a:off x="-1249283" y="-85689"/>
            <a:ext cx="1615894" cy="1969087"/>
            <a:chOff x="1169975" y="400900"/>
            <a:chExt cx="1415000" cy="1724425"/>
          </a:xfrm>
        </p:grpSpPr>
        <p:sp>
          <p:nvSpPr>
            <p:cNvPr id="290" name="Google Shape;290;p25"/>
            <p:cNvSpPr/>
            <p:nvPr/>
          </p:nvSpPr>
          <p:spPr>
            <a:xfrm>
              <a:off x="1175625" y="771875"/>
              <a:ext cx="963875" cy="745175"/>
            </a:xfrm>
            <a:custGeom>
              <a:rect b="b" l="l" r="r" t="t"/>
              <a:pathLst>
                <a:path extrusionOk="0" h="29807" w="38555">
                  <a:moveTo>
                    <a:pt x="37615" y="0"/>
                  </a:moveTo>
                  <a:lnTo>
                    <a:pt x="37518" y="65"/>
                  </a:lnTo>
                  <a:lnTo>
                    <a:pt x="37388" y="162"/>
                  </a:lnTo>
                  <a:lnTo>
                    <a:pt x="37291" y="292"/>
                  </a:lnTo>
                  <a:lnTo>
                    <a:pt x="36513" y="1491"/>
                  </a:lnTo>
                  <a:lnTo>
                    <a:pt x="35833" y="2689"/>
                  </a:lnTo>
                  <a:lnTo>
                    <a:pt x="35185" y="3953"/>
                  </a:lnTo>
                  <a:lnTo>
                    <a:pt x="34893" y="4568"/>
                  </a:lnTo>
                  <a:lnTo>
                    <a:pt x="34634" y="5216"/>
                  </a:lnTo>
                  <a:lnTo>
                    <a:pt x="34375" y="5864"/>
                  </a:lnTo>
                  <a:lnTo>
                    <a:pt x="34148" y="6545"/>
                  </a:lnTo>
                  <a:lnTo>
                    <a:pt x="33921" y="7193"/>
                  </a:lnTo>
                  <a:lnTo>
                    <a:pt x="33727" y="7873"/>
                  </a:lnTo>
                  <a:lnTo>
                    <a:pt x="33565" y="8553"/>
                  </a:lnTo>
                  <a:lnTo>
                    <a:pt x="33403" y="9234"/>
                  </a:lnTo>
                  <a:lnTo>
                    <a:pt x="33306" y="9946"/>
                  </a:lnTo>
                  <a:lnTo>
                    <a:pt x="33209" y="10659"/>
                  </a:lnTo>
                  <a:lnTo>
                    <a:pt x="33144" y="11404"/>
                  </a:lnTo>
                  <a:lnTo>
                    <a:pt x="33144" y="12214"/>
                  </a:lnTo>
                  <a:lnTo>
                    <a:pt x="33209" y="13057"/>
                  </a:lnTo>
                  <a:lnTo>
                    <a:pt x="33273" y="13964"/>
                  </a:lnTo>
                  <a:lnTo>
                    <a:pt x="33533" y="15875"/>
                  </a:lnTo>
                  <a:lnTo>
                    <a:pt x="33792" y="17819"/>
                  </a:lnTo>
                  <a:lnTo>
                    <a:pt x="33921" y="18791"/>
                  </a:lnTo>
                  <a:lnTo>
                    <a:pt x="33986" y="19731"/>
                  </a:lnTo>
                  <a:lnTo>
                    <a:pt x="34019" y="20670"/>
                  </a:lnTo>
                  <a:lnTo>
                    <a:pt x="34019" y="21545"/>
                  </a:lnTo>
                  <a:lnTo>
                    <a:pt x="33954" y="22387"/>
                  </a:lnTo>
                  <a:lnTo>
                    <a:pt x="33889" y="22776"/>
                  </a:lnTo>
                  <a:lnTo>
                    <a:pt x="33824" y="23165"/>
                  </a:lnTo>
                  <a:lnTo>
                    <a:pt x="33695" y="23554"/>
                  </a:lnTo>
                  <a:lnTo>
                    <a:pt x="33597" y="23910"/>
                  </a:lnTo>
                  <a:lnTo>
                    <a:pt x="33435" y="24234"/>
                  </a:lnTo>
                  <a:lnTo>
                    <a:pt x="33273" y="24558"/>
                  </a:lnTo>
                  <a:lnTo>
                    <a:pt x="32885" y="25109"/>
                  </a:lnTo>
                  <a:lnTo>
                    <a:pt x="32496" y="25595"/>
                  </a:lnTo>
                  <a:lnTo>
                    <a:pt x="32075" y="26048"/>
                  </a:lnTo>
                  <a:lnTo>
                    <a:pt x="31621" y="26469"/>
                  </a:lnTo>
                  <a:lnTo>
                    <a:pt x="31168" y="26826"/>
                  </a:lnTo>
                  <a:lnTo>
                    <a:pt x="30682" y="27150"/>
                  </a:lnTo>
                  <a:lnTo>
                    <a:pt x="30163" y="27409"/>
                  </a:lnTo>
                  <a:lnTo>
                    <a:pt x="29645" y="27636"/>
                  </a:lnTo>
                  <a:lnTo>
                    <a:pt x="29094" y="27830"/>
                  </a:lnTo>
                  <a:lnTo>
                    <a:pt x="28543" y="27992"/>
                  </a:lnTo>
                  <a:lnTo>
                    <a:pt x="27960" y="28122"/>
                  </a:lnTo>
                  <a:lnTo>
                    <a:pt x="27377" y="28219"/>
                  </a:lnTo>
                  <a:lnTo>
                    <a:pt x="26761" y="28284"/>
                  </a:lnTo>
                  <a:lnTo>
                    <a:pt x="26146" y="28348"/>
                  </a:lnTo>
                  <a:lnTo>
                    <a:pt x="25530" y="28348"/>
                  </a:lnTo>
                  <a:lnTo>
                    <a:pt x="24915" y="28316"/>
                  </a:lnTo>
                  <a:lnTo>
                    <a:pt x="24299" y="28284"/>
                  </a:lnTo>
                  <a:lnTo>
                    <a:pt x="23651" y="28251"/>
                  </a:lnTo>
                  <a:lnTo>
                    <a:pt x="22388" y="28057"/>
                  </a:lnTo>
                  <a:lnTo>
                    <a:pt x="21124" y="27830"/>
                  </a:lnTo>
                  <a:lnTo>
                    <a:pt x="19893" y="27571"/>
                  </a:lnTo>
                  <a:lnTo>
                    <a:pt x="18662" y="27247"/>
                  </a:lnTo>
                  <a:lnTo>
                    <a:pt x="17463" y="26923"/>
                  </a:lnTo>
                  <a:lnTo>
                    <a:pt x="15293" y="26275"/>
                  </a:lnTo>
                  <a:lnTo>
                    <a:pt x="13414" y="25659"/>
                  </a:lnTo>
                  <a:lnTo>
                    <a:pt x="11567" y="25011"/>
                  </a:lnTo>
                  <a:lnTo>
                    <a:pt x="9720" y="24299"/>
                  </a:lnTo>
                  <a:lnTo>
                    <a:pt x="7938" y="23521"/>
                  </a:lnTo>
                  <a:lnTo>
                    <a:pt x="6156" y="22711"/>
                  </a:lnTo>
                  <a:lnTo>
                    <a:pt x="4375" y="21836"/>
                  </a:lnTo>
                  <a:lnTo>
                    <a:pt x="2657" y="20929"/>
                  </a:lnTo>
                  <a:lnTo>
                    <a:pt x="940" y="19957"/>
                  </a:lnTo>
                  <a:lnTo>
                    <a:pt x="778" y="19893"/>
                  </a:lnTo>
                  <a:lnTo>
                    <a:pt x="649" y="19860"/>
                  </a:lnTo>
                  <a:lnTo>
                    <a:pt x="519" y="19893"/>
                  </a:lnTo>
                  <a:lnTo>
                    <a:pt x="390" y="19925"/>
                  </a:lnTo>
                  <a:lnTo>
                    <a:pt x="292" y="19990"/>
                  </a:lnTo>
                  <a:lnTo>
                    <a:pt x="195" y="20055"/>
                  </a:lnTo>
                  <a:lnTo>
                    <a:pt x="130" y="20152"/>
                  </a:lnTo>
                  <a:lnTo>
                    <a:pt x="66" y="20281"/>
                  </a:lnTo>
                  <a:lnTo>
                    <a:pt x="1" y="20411"/>
                  </a:lnTo>
                  <a:lnTo>
                    <a:pt x="1" y="20541"/>
                  </a:lnTo>
                  <a:lnTo>
                    <a:pt x="1" y="20703"/>
                  </a:lnTo>
                  <a:lnTo>
                    <a:pt x="1" y="20832"/>
                  </a:lnTo>
                  <a:lnTo>
                    <a:pt x="66" y="20962"/>
                  </a:lnTo>
                  <a:lnTo>
                    <a:pt x="130" y="21091"/>
                  </a:lnTo>
                  <a:lnTo>
                    <a:pt x="228" y="21189"/>
                  </a:lnTo>
                  <a:lnTo>
                    <a:pt x="390" y="21286"/>
                  </a:lnTo>
                  <a:lnTo>
                    <a:pt x="2398" y="22387"/>
                  </a:lnTo>
                  <a:lnTo>
                    <a:pt x="4407" y="23424"/>
                  </a:lnTo>
                  <a:lnTo>
                    <a:pt x="6480" y="24428"/>
                  </a:lnTo>
                  <a:lnTo>
                    <a:pt x="8554" y="25335"/>
                  </a:lnTo>
                  <a:lnTo>
                    <a:pt x="10660" y="26178"/>
                  </a:lnTo>
                  <a:lnTo>
                    <a:pt x="11729" y="26599"/>
                  </a:lnTo>
                  <a:lnTo>
                    <a:pt x="12830" y="26955"/>
                  </a:lnTo>
                  <a:lnTo>
                    <a:pt x="13899" y="27312"/>
                  </a:lnTo>
                  <a:lnTo>
                    <a:pt x="15001" y="27668"/>
                  </a:lnTo>
                  <a:lnTo>
                    <a:pt x="16103" y="27992"/>
                  </a:lnTo>
                  <a:lnTo>
                    <a:pt x="17204" y="28284"/>
                  </a:lnTo>
                  <a:lnTo>
                    <a:pt x="18759" y="28705"/>
                  </a:lnTo>
                  <a:lnTo>
                    <a:pt x="20444" y="29094"/>
                  </a:lnTo>
                  <a:lnTo>
                    <a:pt x="21286" y="29288"/>
                  </a:lnTo>
                  <a:lnTo>
                    <a:pt x="22129" y="29450"/>
                  </a:lnTo>
                  <a:lnTo>
                    <a:pt x="23003" y="29580"/>
                  </a:lnTo>
                  <a:lnTo>
                    <a:pt x="23878" y="29709"/>
                  </a:lnTo>
                  <a:lnTo>
                    <a:pt x="24753" y="29774"/>
                  </a:lnTo>
                  <a:lnTo>
                    <a:pt x="25595" y="29806"/>
                  </a:lnTo>
                  <a:lnTo>
                    <a:pt x="26470" y="29806"/>
                  </a:lnTo>
                  <a:lnTo>
                    <a:pt x="27312" y="29774"/>
                  </a:lnTo>
                  <a:lnTo>
                    <a:pt x="28155" y="29677"/>
                  </a:lnTo>
                  <a:lnTo>
                    <a:pt x="28997" y="29515"/>
                  </a:lnTo>
                  <a:lnTo>
                    <a:pt x="29807" y="29288"/>
                  </a:lnTo>
                  <a:lnTo>
                    <a:pt x="30584" y="28996"/>
                  </a:lnTo>
                  <a:lnTo>
                    <a:pt x="31103" y="28737"/>
                  </a:lnTo>
                  <a:lnTo>
                    <a:pt x="31621" y="28478"/>
                  </a:lnTo>
                  <a:lnTo>
                    <a:pt x="32075" y="28186"/>
                  </a:lnTo>
                  <a:lnTo>
                    <a:pt x="32496" y="27863"/>
                  </a:lnTo>
                  <a:lnTo>
                    <a:pt x="32885" y="27506"/>
                  </a:lnTo>
                  <a:lnTo>
                    <a:pt x="33241" y="27117"/>
                  </a:lnTo>
                  <a:lnTo>
                    <a:pt x="33597" y="26729"/>
                  </a:lnTo>
                  <a:lnTo>
                    <a:pt x="33889" y="26275"/>
                  </a:lnTo>
                  <a:lnTo>
                    <a:pt x="34148" y="25854"/>
                  </a:lnTo>
                  <a:lnTo>
                    <a:pt x="34407" y="25368"/>
                  </a:lnTo>
                  <a:lnTo>
                    <a:pt x="34602" y="24882"/>
                  </a:lnTo>
                  <a:lnTo>
                    <a:pt x="34764" y="24396"/>
                  </a:lnTo>
                  <a:lnTo>
                    <a:pt x="34926" y="23878"/>
                  </a:lnTo>
                  <a:lnTo>
                    <a:pt x="35023" y="23327"/>
                  </a:lnTo>
                  <a:lnTo>
                    <a:pt x="35120" y="22776"/>
                  </a:lnTo>
                  <a:lnTo>
                    <a:pt x="35153" y="22193"/>
                  </a:lnTo>
                  <a:lnTo>
                    <a:pt x="35185" y="21577"/>
                  </a:lnTo>
                  <a:lnTo>
                    <a:pt x="35185" y="20962"/>
                  </a:lnTo>
                  <a:lnTo>
                    <a:pt x="35153" y="20346"/>
                  </a:lnTo>
                  <a:lnTo>
                    <a:pt x="35120" y="19731"/>
                  </a:lnTo>
                  <a:lnTo>
                    <a:pt x="34991" y="18532"/>
                  </a:lnTo>
                  <a:lnTo>
                    <a:pt x="34829" y="17301"/>
                  </a:lnTo>
                  <a:lnTo>
                    <a:pt x="34667" y="16070"/>
                  </a:lnTo>
                  <a:lnTo>
                    <a:pt x="34537" y="14871"/>
                  </a:lnTo>
                  <a:lnTo>
                    <a:pt x="34472" y="13640"/>
                  </a:lnTo>
                  <a:lnTo>
                    <a:pt x="34472" y="13024"/>
                  </a:lnTo>
                  <a:lnTo>
                    <a:pt x="34472" y="12409"/>
                  </a:lnTo>
                  <a:lnTo>
                    <a:pt x="34537" y="11631"/>
                  </a:lnTo>
                  <a:lnTo>
                    <a:pt x="34602" y="10886"/>
                  </a:lnTo>
                  <a:lnTo>
                    <a:pt x="34731" y="10108"/>
                  </a:lnTo>
                  <a:lnTo>
                    <a:pt x="34861" y="9396"/>
                  </a:lnTo>
                  <a:lnTo>
                    <a:pt x="35023" y="8651"/>
                  </a:lnTo>
                  <a:lnTo>
                    <a:pt x="35217" y="7938"/>
                  </a:lnTo>
                  <a:lnTo>
                    <a:pt x="35444" y="7225"/>
                  </a:lnTo>
                  <a:lnTo>
                    <a:pt x="35671" y="6512"/>
                  </a:lnTo>
                  <a:lnTo>
                    <a:pt x="35930" y="5799"/>
                  </a:lnTo>
                  <a:lnTo>
                    <a:pt x="36222" y="5119"/>
                  </a:lnTo>
                  <a:lnTo>
                    <a:pt x="36546" y="4439"/>
                  </a:lnTo>
                  <a:lnTo>
                    <a:pt x="36870" y="3758"/>
                  </a:lnTo>
                  <a:lnTo>
                    <a:pt x="37226" y="3110"/>
                  </a:lnTo>
                  <a:lnTo>
                    <a:pt x="37615" y="2430"/>
                  </a:lnTo>
                  <a:lnTo>
                    <a:pt x="38004" y="1782"/>
                  </a:lnTo>
                  <a:lnTo>
                    <a:pt x="38425" y="1167"/>
                  </a:lnTo>
                  <a:lnTo>
                    <a:pt x="38490" y="1005"/>
                  </a:lnTo>
                  <a:lnTo>
                    <a:pt x="38554" y="875"/>
                  </a:lnTo>
                  <a:lnTo>
                    <a:pt x="38554" y="713"/>
                  </a:lnTo>
                  <a:lnTo>
                    <a:pt x="38522" y="583"/>
                  </a:lnTo>
                  <a:lnTo>
                    <a:pt x="38490" y="454"/>
                  </a:lnTo>
                  <a:lnTo>
                    <a:pt x="38425" y="324"/>
                  </a:lnTo>
                  <a:lnTo>
                    <a:pt x="38328" y="227"/>
                  </a:lnTo>
                  <a:lnTo>
                    <a:pt x="38230" y="130"/>
                  </a:lnTo>
                  <a:lnTo>
                    <a:pt x="38133" y="65"/>
                  </a:lnTo>
                  <a:lnTo>
                    <a:pt x="38004" y="33"/>
                  </a:lnTo>
                  <a:lnTo>
                    <a:pt x="3787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25"/>
            <p:cNvSpPr/>
            <p:nvPr/>
          </p:nvSpPr>
          <p:spPr>
            <a:xfrm>
              <a:off x="1203175" y="749200"/>
              <a:ext cx="1109650" cy="1073200"/>
            </a:xfrm>
            <a:custGeom>
              <a:rect b="b" l="l" r="r" t="t"/>
              <a:pathLst>
                <a:path extrusionOk="0" h="42928" w="44386">
                  <a:moveTo>
                    <a:pt x="43446" y="0"/>
                  </a:moveTo>
                  <a:lnTo>
                    <a:pt x="43316" y="65"/>
                  </a:lnTo>
                  <a:lnTo>
                    <a:pt x="43219" y="162"/>
                  </a:lnTo>
                  <a:lnTo>
                    <a:pt x="43122" y="292"/>
                  </a:lnTo>
                  <a:lnTo>
                    <a:pt x="42539" y="1231"/>
                  </a:lnTo>
                  <a:lnTo>
                    <a:pt x="42020" y="2171"/>
                  </a:lnTo>
                  <a:lnTo>
                    <a:pt x="41567" y="3110"/>
                  </a:lnTo>
                  <a:lnTo>
                    <a:pt x="41210" y="4082"/>
                  </a:lnTo>
                  <a:lnTo>
                    <a:pt x="40886" y="5054"/>
                  </a:lnTo>
                  <a:lnTo>
                    <a:pt x="40627" y="6026"/>
                  </a:lnTo>
                  <a:lnTo>
                    <a:pt x="40433" y="6998"/>
                  </a:lnTo>
                  <a:lnTo>
                    <a:pt x="40271" y="7970"/>
                  </a:lnTo>
                  <a:lnTo>
                    <a:pt x="40141" y="8974"/>
                  </a:lnTo>
                  <a:lnTo>
                    <a:pt x="40077" y="9946"/>
                  </a:lnTo>
                  <a:lnTo>
                    <a:pt x="40044" y="10951"/>
                  </a:lnTo>
                  <a:lnTo>
                    <a:pt x="40012" y="11955"/>
                  </a:lnTo>
                  <a:lnTo>
                    <a:pt x="40044" y="12959"/>
                  </a:lnTo>
                  <a:lnTo>
                    <a:pt x="40077" y="13964"/>
                  </a:lnTo>
                  <a:lnTo>
                    <a:pt x="40239" y="15972"/>
                  </a:lnTo>
                  <a:lnTo>
                    <a:pt x="40465" y="18013"/>
                  </a:lnTo>
                  <a:lnTo>
                    <a:pt x="40692" y="20054"/>
                  </a:lnTo>
                  <a:lnTo>
                    <a:pt x="40886" y="22096"/>
                  </a:lnTo>
                  <a:lnTo>
                    <a:pt x="41081" y="24169"/>
                  </a:lnTo>
                  <a:lnTo>
                    <a:pt x="41146" y="25173"/>
                  </a:lnTo>
                  <a:lnTo>
                    <a:pt x="41178" y="26210"/>
                  </a:lnTo>
                  <a:lnTo>
                    <a:pt x="41210" y="27214"/>
                  </a:lnTo>
                  <a:lnTo>
                    <a:pt x="41210" y="28251"/>
                  </a:lnTo>
                  <a:lnTo>
                    <a:pt x="41146" y="29255"/>
                  </a:lnTo>
                  <a:lnTo>
                    <a:pt x="41081" y="30292"/>
                  </a:lnTo>
                  <a:lnTo>
                    <a:pt x="40951" y="31297"/>
                  </a:lnTo>
                  <a:lnTo>
                    <a:pt x="40789" y="32301"/>
                  </a:lnTo>
                  <a:lnTo>
                    <a:pt x="40563" y="33338"/>
                  </a:lnTo>
                  <a:lnTo>
                    <a:pt x="40271" y="34342"/>
                  </a:lnTo>
                  <a:lnTo>
                    <a:pt x="39915" y="35314"/>
                  </a:lnTo>
                  <a:lnTo>
                    <a:pt x="39526" y="36221"/>
                  </a:lnTo>
                  <a:lnTo>
                    <a:pt x="39299" y="36642"/>
                  </a:lnTo>
                  <a:lnTo>
                    <a:pt x="39040" y="37063"/>
                  </a:lnTo>
                  <a:lnTo>
                    <a:pt x="38781" y="37485"/>
                  </a:lnTo>
                  <a:lnTo>
                    <a:pt x="38521" y="37841"/>
                  </a:lnTo>
                  <a:lnTo>
                    <a:pt x="38230" y="38230"/>
                  </a:lnTo>
                  <a:lnTo>
                    <a:pt x="37906" y="38586"/>
                  </a:lnTo>
                  <a:lnTo>
                    <a:pt x="37614" y="38910"/>
                  </a:lnTo>
                  <a:lnTo>
                    <a:pt x="37258" y="39234"/>
                  </a:lnTo>
                  <a:lnTo>
                    <a:pt x="36934" y="39526"/>
                  </a:lnTo>
                  <a:lnTo>
                    <a:pt x="36578" y="39817"/>
                  </a:lnTo>
                  <a:lnTo>
                    <a:pt x="36189" y="40076"/>
                  </a:lnTo>
                  <a:lnTo>
                    <a:pt x="35800" y="40303"/>
                  </a:lnTo>
                  <a:lnTo>
                    <a:pt x="35379" y="40530"/>
                  </a:lnTo>
                  <a:lnTo>
                    <a:pt x="34958" y="40724"/>
                  </a:lnTo>
                  <a:lnTo>
                    <a:pt x="34536" y="40919"/>
                  </a:lnTo>
                  <a:lnTo>
                    <a:pt x="34083" y="41048"/>
                  </a:lnTo>
                  <a:lnTo>
                    <a:pt x="33629" y="41178"/>
                  </a:lnTo>
                  <a:lnTo>
                    <a:pt x="33143" y="41308"/>
                  </a:lnTo>
                  <a:lnTo>
                    <a:pt x="32657" y="41372"/>
                  </a:lnTo>
                  <a:lnTo>
                    <a:pt x="32139" y="41437"/>
                  </a:lnTo>
                  <a:lnTo>
                    <a:pt x="31621" y="41470"/>
                  </a:lnTo>
                  <a:lnTo>
                    <a:pt x="31070" y="41470"/>
                  </a:lnTo>
                  <a:lnTo>
                    <a:pt x="30519" y="41437"/>
                  </a:lnTo>
                  <a:lnTo>
                    <a:pt x="29968" y="41405"/>
                  </a:lnTo>
                  <a:lnTo>
                    <a:pt x="29288" y="41308"/>
                  </a:lnTo>
                  <a:lnTo>
                    <a:pt x="28608" y="41210"/>
                  </a:lnTo>
                  <a:lnTo>
                    <a:pt x="27279" y="40919"/>
                  </a:lnTo>
                  <a:lnTo>
                    <a:pt x="25919" y="40595"/>
                  </a:lnTo>
                  <a:lnTo>
                    <a:pt x="24590" y="40174"/>
                  </a:lnTo>
                  <a:lnTo>
                    <a:pt x="23262" y="39752"/>
                  </a:lnTo>
                  <a:lnTo>
                    <a:pt x="21934" y="39299"/>
                  </a:lnTo>
                  <a:lnTo>
                    <a:pt x="19374" y="38359"/>
                  </a:lnTo>
                  <a:lnTo>
                    <a:pt x="16977" y="37485"/>
                  </a:lnTo>
                  <a:lnTo>
                    <a:pt x="14612" y="36513"/>
                  </a:lnTo>
                  <a:lnTo>
                    <a:pt x="12279" y="35508"/>
                  </a:lnTo>
                  <a:lnTo>
                    <a:pt x="9979" y="34472"/>
                  </a:lnTo>
                  <a:lnTo>
                    <a:pt x="7679" y="33370"/>
                  </a:lnTo>
                  <a:lnTo>
                    <a:pt x="5411" y="32204"/>
                  </a:lnTo>
                  <a:lnTo>
                    <a:pt x="3175" y="31037"/>
                  </a:lnTo>
                  <a:lnTo>
                    <a:pt x="940" y="29774"/>
                  </a:lnTo>
                  <a:lnTo>
                    <a:pt x="810" y="29709"/>
                  </a:lnTo>
                  <a:lnTo>
                    <a:pt x="648" y="29677"/>
                  </a:lnTo>
                  <a:lnTo>
                    <a:pt x="519" y="29709"/>
                  </a:lnTo>
                  <a:lnTo>
                    <a:pt x="421" y="29741"/>
                  </a:lnTo>
                  <a:lnTo>
                    <a:pt x="292" y="29806"/>
                  </a:lnTo>
                  <a:lnTo>
                    <a:pt x="195" y="29871"/>
                  </a:lnTo>
                  <a:lnTo>
                    <a:pt x="130" y="30001"/>
                  </a:lnTo>
                  <a:lnTo>
                    <a:pt x="65" y="30098"/>
                  </a:lnTo>
                  <a:lnTo>
                    <a:pt x="33" y="30227"/>
                  </a:lnTo>
                  <a:lnTo>
                    <a:pt x="0" y="30357"/>
                  </a:lnTo>
                  <a:lnTo>
                    <a:pt x="0" y="30519"/>
                  </a:lnTo>
                  <a:lnTo>
                    <a:pt x="33" y="30649"/>
                  </a:lnTo>
                  <a:lnTo>
                    <a:pt x="65" y="30778"/>
                  </a:lnTo>
                  <a:lnTo>
                    <a:pt x="162" y="30908"/>
                  </a:lnTo>
                  <a:lnTo>
                    <a:pt x="259" y="31005"/>
                  </a:lnTo>
                  <a:lnTo>
                    <a:pt x="389" y="31102"/>
                  </a:lnTo>
                  <a:lnTo>
                    <a:pt x="3175" y="32657"/>
                  </a:lnTo>
                  <a:lnTo>
                    <a:pt x="4568" y="33402"/>
                  </a:lnTo>
                  <a:lnTo>
                    <a:pt x="5994" y="34115"/>
                  </a:lnTo>
                  <a:lnTo>
                    <a:pt x="7419" y="34828"/>
                  </a:lnTo>
                  <a:lnTo>
                    <a:pt x="8845" y="35508"/>
                  </a:lnTo>
                  <a:lnTo>
                    <a:pt x="10270" y="36189"/>
                  </a:lnTo>
                  <a:lnTo>
                    <a:pt x="11728" y="36837"/>
                  </a:lnTo>
                  <a:lnTo>
                    <a:pt x="13186" y="37485"/>
                  </a:lnTo>
                  <a:lnTo>
                    <a:pt x="14644" y="38100"/>
                  </a:lnTo>
                  <a:lnTo>
                    <a:pt x="16134" y="38683"/>
                  </a:lnTo>
                  <a:lnTo>
                    <a:pt x="17625" y="39234"/>
                  </a:lnTo>
                  <a:lnTo>
                    <a:pt x="19115" y="39785"/>
                  </a:lnTo>
                  <a:lnTo>
                    <a:pt x="20605" y="40336"/>
                  </a:lnTo>
                  <a:lnTo>
                    <a:pt x="22128" y="40822"/>
                  </a:lnTo>
                  <a:lnTo>
                    <a:pt x="23651" y="41308"/>
                  </a:lnTo>
                  <a:lnTo>
                    <a:pt x="25465" y="41858"/>
                  </a:lnTo>
                  <a:lnTo>
                    <a:pt x="26405" y="42117"/>
                  </a:lnTo>
                  <a:lnTo>
                    <a:pt x="27344" y="42344"/>
                  </a:lnTo>
                  <a:lnTo>
                    <a:pt x="28316" y="42539"/>
                  </a:lnTo>
                  <a:lnTo>
                    <a:pt x="29288" y="42733"/>
                  </a:lnTo>
                  <a:lnTo>
                    <a:pt x="30228" y="42863"/>
                  </a:lnTo>
                  <a:lnTo>
                    <a:pt x="31200" y="42927"/>
                  </a:lnTo>
                  <a:lnTo>
                    <a:pt x="32139" y="42927"/>
                  </a:lnTo>
                  <a:lnTo>
                    <a:pt x="33079" y="42863"/>
                  </a:lnTo>
                  <a:lnTo>
                    <a:pt x="33565" y="42830"/>
                  </a:lnTo>
                  <a:lnTo>
                    <a:pt x="34018" y="42733"/>
                  </a:lnTo>
                  <a:lnTo>
                    <a:pt x="34472" y="42636"/>
                  </a:lnTo>
                  <a:lnTo>
                    <a:pt x="34925" y="42506"/>
                  </a:lnTo>
                  <a:lnTo>
                    <a:pt x="35379" y="42377"/>
                  </a:lnTo>
                  <a:lnTo>
                    <a:pt x="35800" y="42182"/>
                  </a:lnTo>
                  <a:lnTo>
                    <a:pt x="36254" y="41988"/>
                  </a:lnTo>
                  <a:lnTo>
                    <a:pt x="36675" y="41761"/>
                  </a:lnTo>
                  <a:lnTo>
                    <a:pt x="37096" y="41534"/>
                  </a:lnTo>
                  <a:lnTo>
                    <a:pt x="37485" y="41243"/>
                  </a:lnTo>
                  <a:lnTo>
                    <a:pt x="37873" y="40951"/>
                  </a:lnTo>
                  <a:lnTo>
                    <a:pt x="38295" y="40595"/>
                  </a:lnTo>
                  <a:lnTo>
                    <a:pt x="38781" y="40109"/>
                  </a:lnTo>
                  <a:lnTo>
                    <a:pt x="39234" y="39655"/>
                  </a:lnTo>
                  <a:lnTo>
                    <a:pt x="39655" y="39137"/>
                  </a:lnTo>
                  <a:lnTo>
                    <a:pt x="40044" y="38651"/>
                  </a:lnTo>
                  <a:lnTo>
                    <a:pt x="40401" y="38133"/>
                  </a:lnTo>
                  <a:lnTo>
                    <a:pt x="40724" y="37614"/>
                  </a:lnTo>
                  <a:lnTo>
                    <a:pt x="41048" y="37063"/>
                  </a:lnTo>
                  <a:lnTo>
                    <a:pt x="41308" y="36513"/>
                  </a:lnTo>
                  <a:lnTo>
                    <a:pt x="41567" y="35962"/>
                  </a:lnTo>
                  <a:lnTo>
                    <a:pt x="41794" y="35411"/>
                  </a:lnTo>
                  <a:lnTo>
                    <a:pt x="41988" y="34828"/>
                  </a:lnTo>
                  <a:lnTo>
                    <a:pt x="42182" y="34245"/>
                  </a:lnTo>
                  <a:lnTo>
                    <a:pt x="42344" y="33662"/>
                  </a:lnTo>
                  <a:lnTo>
                    <a:pt x="42474" y="33078"/>
                  </a:lnTo>
                  <a:lnTo>
                    <a:pt x="42604" y="32463"/>
                  </a:lnTo>
                  <a:lnTo>
                    <a:pt x="42701" y="31847"/>
                  </a:lnTo>
                  <a:lnTo>
                    <a:pt x="42830" y="30616"/>
                  </a:lnTo>
                  <a:lnTo>
                    <a:pt x="42895" y="29353"/>
                  </a:lnTo>
                  <a:lnTo>
                    <a:pt x="42928" y="28089"/>
                  </a:lnTo>
                  <a:lnTo>
                    <a:pt x="42895" y="26793"/>
                  </a:lnTo>
                  <a:lnTo>
                    <a:pt x="42830" y="25465"/>
                  </a:lnTo>
                  <a:lnTo>
                    <a:pt x="42733" y="24137"/>
                  </a:lnTo>
                  <a:lnTo>
                    <a:pt x="42474" y="21480"/>
                  </a:lnTo>
                  <a:lnTo>
                    <a:pt x="42150" y="18759"/>
                  </a:lnTo>
                  <a:lnTo>
                    <a:pt x="41858" y="16070"/>
                  </a:lnTo>
                  <a:lnTo>
                    <a:pt x="41761" y="14741"/>
                  </a:lnTo>
                  <a:lnTo>
                    <a:pt x="41664" y="13413"/>
                  </a:lnTo>
                  <a:lnTo>
                    <a:pt x="41632" y="12085"/>
                  </a:lnTo>
                  <a:lnTo>
                    <a:pt x="41632" y="10789"/>
                  </a:lnTo>
                  <a:lnTo>
                    <a:pt x="41696" y="9493"/>
                  </a:lnTo>
                  <a:lnTo>
                    <a:pt x="41794" y="8229"/>
                  </a:lnTo>
                  <a:lnTo>
                    <a:pt x="41988" y="6966"/>
                  </a:lnTo>
                  <a:lnTo>
                    <a:pt x="42118" y="6350"/>
                  </a:lnTo>
                  <a:lnTo>
                    <a:pt x="42247" y="5735"/>
                  </a:lnTo>
                  <a:lnTo>
                    <a:pt x="42409" y="5151"/>
                  </a:lnTo>
                  <a:lnTo>
                    <a:pt x="42604" y="4568"/>
                  </a:lnTo>
                  <a:lnTo>
                    <a:pt x="42830" y="3953"/>
                  </a:lnTo>
                  <a:lnTo>
                    <a:pt x="43057" y="3402"/>
                  </a:lnTo>
                  <a:lnTo>
                    <a:pt x="43316" y="2819"/>
                  </a:lnTo>
                  <a:lnTo>
                    <a:pt x="43576" y="2268"/>
                  </a:lnTo>
                  <a:lnTo>
                    <a:pt x="43899" y="1717"/>
                  </a:lnTo>
                  <a:lnTo>
                    <a:pt x="44256" y="1166"/>
                  </a:lnTo>
                  <a:lnTo>
                    <a:pt x="44321" y="1004"/>
                  </a:lnTo>
                  <a:lnTo>
                    <a:pt x="44353" y="875"/>
                  </a:lnTo>
                  <a:lnTo>
                    <a:pt x="44385" y="713"/>
                  </a:lnTo>
                  <a:lnTo>
                    <a:pt x="44353" y="583"/>
                  </a:lnTo>
                  <a:lnTo>
                    <a:pt x="44321" y="454"/>
                  </a:lnTo>
                  <a:lnTo>
                    <a:pt x="44223" y="356"/>
                  </a:lnTo>
                  <a:lnTo>
                    <a:pt x="44159" y="227"/>
                  </a:lnTo>
                  <a:lnTo>
                    <a:pt x="44061" y="130"/>
                  </a:lnTo>
                  <a:lnTo>
                    <a:pt x="43932" y="65"/>
                  </a:lnTo>
                  <a:lnTo>
                    <a:pt x="43835" y="33"/>
                  </a:lnTo>
                  <a:lnTo>
                    <a:pt x="4370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25"/>
            <p:cNvSpPr/>
            <p:nvPr/>
          </p:nvSpPr>
          <p:spPr>
            <a:xfrm>
              <a:off x="1169975" y="400900"/>
              <a:ext cx="1415000" cy="1724425"/>
            </a:xfrm>
            <a:custGeom>
              <a:rect b="b" l="l" r="r" t="t"/>
              <a:pathLst>
                <a:path extrusionOk="0" h="68977" w="56600">
                  <a:moveTo>
                    <a:pt x="50152" y="1"/>
                  </a:moveTo>
                  <a:lnTo>
                    <a:pt x="50022" y="33"/>
                  </a:lnTo>
                  <a:lnTo>
                    <a:pt x="49893" y="98"/>
                  </a:lnTo>
                  <a:lnTo>
                    <a:pt x="49796" y="195"/>
                  </a:lnTo>
                  <a:lnTo>
                    <a:pt x="49731" y="293"/>
                  </a:lnTo>
                  <a:lnTo>
                    <a:pt x="49666" y="455"/>
                  </a:lnTo>
                  <a:lnTo>
                    <a:pt x="49212" y="2010"/>
                  </a:lnTo>
                  <a:lnTo>
                    <a:pt x="48791" y="3565"/>
                  </a:lnTo>
                  <a:lnTo>
                    <a:pt x="48402" y="5120"/>
                  </a:lnTo>
                  <a:lnTo>
                    <a:pt x="48079" y="6707"/>
                  </a:lnTo>
                  <a:lnTo>
                    <a:pt x="47755" y="8295"/>
                  </a:lnTo>
                  <a:lnTo>
                    <a:pt x="47528" y="9882"/>
                  </a:lnTo>
                  <a:lnTo>
                    <a:pt x="47301" y="11470"/>
                  </a:lnTo>
                  <a:lnTo>
                    <a:pt x="47139" y="13057"/>
                  </a:lnTo>
                  <a:lnTo>
                    <a:pt x="47009" y="14645"/>
                  </a:lnTo>
                  <a:lnTo>
                    <a:pt x="46945" y="16265"/>
                  </a:lnTo>
                  <a:lnTo>
                    <a:pt x="46912" y="17852"/>
                  </a:lnTo>
                  <a:lnTo>
                    <a:pt x="46945" y="19472"/>
                  </a:lnTo>
                  <a:lnTo>
                    <a:pt x="46977" y="21092"/>
                  </a:lnTo>
                  <a:lnTo>
                    <a:pt x="47107" y="22680"/>
                  </a:lnTo>
                  <a:lnTo>
                    <a:pt x="47269" y="24299"/>
                  </a:lnTo>
                  <a:lnTo>
                    <a:pt x="47463" y="25919"/>
                  </a:lnTo>
                  <a:lnTo>
                    <a:pt x="47593" y="26794"/>
                  </a:lnTo>
                  <a:lnTo>
                    <a:pt x="47755" y="27636"/>
                  </a:lnTo>
                  <a:lnTo>
                    <a:pt x="47949" y="28511"/>
                  </a:lnTo>
                  <a:lnTo>
                    <a:pt x="48143" y="29354"/>
                  </a:lnTo>
                  <a:lnTo>
                    <a:pt x="48629" y="31071"/>
                  </a:lnTo>
                  <a:lnTo>
                    <a:pt x="49148" y="32755"/>
                  </a:lnTo>
                  <a:lnTo>
                    <a:pt x="49698" y="34408"/>
                  </a:lnTo>
                  <a:lnTo>
                    <a:pt x="50314" y="36092"/>
                  </a:lnTo>
                  <a:lnTo>
                    <a:pt x="51577" y="39397"/>
                  </a:lnTo>
                  <a:lnTo>
                    <a:pt x="52193" y="41082"/>
                  </a:lnTo>
                  <a:lnTo>
                    <a:pt x="52776" y="42734"/>
                  </a:lnTo>
                  <a:lnTo>
                    <a:pt x="53327" y="44419"/>
                  </a:lnTo>
                  <a:lnTo>
                    <a:pt x="53845" y="46071"/>
                  </a:lnTo>
                  <a:lnTo>
                    <a:pt x="54299" y="47788"/>
                  </a:lnTo>
                  <a:lnTo>
                    <a:pt x="54493" y="48630"/>
                  </a:lnTo>
                  <a:lnTo>
                    <a:pt x="54655" y="49473"/>
                  </a:lnTo>
                  <a:lnTo>
                    <a:pt x="54817" y="50347"/>
                  </a:lnTo>
                  <a:lnTo>
                    <a:pt x="54914" y="51190"/>
                  </a:lnTo>
                  <a:lnTo>
                    <a:pt x="55012" y="52065"/>
                  </a:lnTo>
                  <a:lnTo>
                    <a:pt x="55109" y="52939"/>
                  </a:lnTo>
                  <a:lnTo>
                    <a:pt x="55141" y="53620"/>
                  </a:lnTo>
                  <a:lnTo>
                    <a:pt x="55141" y="54332"/>
                  </a:lnTo>
                  <a:lnTo>
                    <a:pt x="55109" y="54980"/>
                  </a:lnTo>
                  <a:lnTo>
                    <a:pt x="55076" y="55628"/>
                  </a:lnTo>
                  <a:lnTo>
                    <a:pt x="55012" y="56244"/>
                  </a:lnTo>
                  <a:lnTo>
                    <a:pt x="54947" y="56859"/>
                  </a:lnTo>
                  <a:lnTo>
                    <a:pt x="54850" y="57443"/>
                  </a:lnTo>
                  <a:lnTo>
                    <a:pt x="54720" y="57993"/>
                  </a:lnTo>
                  <a:lnTo>
                    <a:pt x="54558" y="58544"/>
                  </a:lnTo>
                  <a:lnTo>
                    <a:pt x="54396" y="59062"/>
                  </a:lnTo>
                  <a:lnTo>
                    <a:pt x="54202" y="59548"/>
                  </a:lnTo>
                  <a:lnTo>
                    <a:pt x="54007" y="60067"/>
                  </a:lnTo>
                  <a:lnTo>
                    <a:pt x="53781" y="60520"/>
                  </a:lnTo>
                  <a:lnTo>
                    <a:pt x="53554" y="60974"/>
                  </a:lnTo>
                  <a:lnTo>
                    <a:pt x="53295" y="61395"/>
                  </a:lnTo>
                  <a:lnTo>
                    <a:pt x="53003" y="61816"/>
                  </a:lnTo>
                  <a:lnTo>
                    <a:pt x="52744" y="62205"/>
                  </a:lnTo>
                  <a:lnTo>
                    <a:pt x="52420" y="62594"/>
                  </a:lnTo>
                  <a:lnTo>
                    <a:pt x="52096" y="62950"/>
                  </a:lnTo>
                  <a:lnTo>
                    <a:pt x="51772" y="63307"/>
                  </a:lnTo>
                  <a:lnTo>
                    <a:pt x="51415" y="63631"/>
                  </a:lnTo>
                  <a:lnTo>
                    <a:pt x="51059" y="63955"/>
                  </a:lnTo>
                  <a:lnTo>
                    <a:pt x="50670" y="64246"/>
                  </a:lnTo>
                  <a:lnTo>
                    <a:pt x="50282" y="64538"/>
                  </a:lnTo>
                  <a:lnTo>
                    <a:pt x="49860" y="64797"/>
                  </a:lnTo>
                  <a:lnTo>
                    <a:pt x="49439" y="65056"/>
                  </a:lnTo>
                  <a:lnTo>
                    <a:pt x="48564" y="65510"/>
                  </a:lnTo>
                  <a:lnTo>
                    <a:pt x="47657" y="65898"/>
                  </a:lnTo>
                  <a:lnTo>
                    <a:pt x="46718" y="66255"/>
                  </a:lnTo>
                  <a:lnTo>
                    <a:pt x="45746" y="66546"/>
                  </a:lnTo>
                  <a:lnTo>
                    <a:pt x="44709" y="66773"/>
                  </a:lnTo>
                  <a:lnTo>
                    <a:pt x="43672" y="66968"/>
                  </a:lnTo>
                  <a:lnTo>
                    <a:pt x="42603" y="67097"/>
                  </a:lnTo>
                  <a:lnTo>
                    <a:pt x="41502" y="67194"/>
                  </a:lnTo>
                  <a:lnTo>
                    <a:pt x="40400" y="67227"/>
                  </a:lnTo>
                  <a:lnTo>
                    <a:pt x="39299" y="67227"/>
                  </a:lnTo>
                  <a:lnTo>
                    <a:pt x="38165" y="67194"/>
                  </a:lnTo>
                  <a:lnTo>
                    <a:pt x="37031" y="67130"/>
                  </a:lnTo>
                  <a:lnTo>
                    <a:pt x="35929" y="67000"/>
                  </a:lnTo>
                  <a:lnTo>
                    <a:pt x="34795" y="66838"/>
                  </a:lnTo>
                  <a:lnTo>
                    <a:pt x="33661" y="66676"/>
                  </a:lnTo>
                  <a:lnTo>
                    <a:pt x="32560" y="66449"/>
                  </a:lnTo>
                  <a:lnTo>
                    <a:pt x="31491" y="66190"/>
                  </a:lnTo>
                  <a:lnTo>
                    <a:pt x="30422" y="65931"/>
                  </a:lnTo>
                  <a:lnTo>
                    <a:pt x="29353" y="65607"/>
                  </a:lnTo>
                  <a:lnTo>
                    <a:pt x="27538" y="65024"/>
                  </a:lnTo>
                  <a:lnTo>
                    <a:pt x="25724" y="64408"/>
                  </a:lnTo>
                  <a:lnTo>
                    <a:pt x="23942" y="63760"/>
                  </a:lnTo>
                  <a:lnTo>
                    <a:pt x="22128" y="63080"/>
                  </a:lnTo>
                  <a:lnTo>
                    <a:pt x="20346" y="62367"/>
                  </a:lnTo>
                  <a:lnTo>
                    <a:pt x="18564" y="61654"/>
                  </a:lnTo>
                  <a:lnTo>
                    <a:pt x="15033" y="60132"/>
                  </a:lnTo>
                  <a:lnTo>
                    <a:pt x="11501" y="58544"/>
                  </a:lnTo>
                  <a:lnTo>
                    <a:pt x="8002" y="56957"/>
                  </a:lnTo>
                  <a:lnTo>
                    <a:pt x="4503" y="55402"/>
                  </a:lnTo>
                  <a:lnTo>
                    <a:pt x="1004" y="53846"/>
                  </a:lnTo>
                  <a:lnTo>
                    <a:pt x="842" y="53782"/>
                  </a:lnTo>
                  <a:lnTo>
                    <a:pt x="680" y="53782"/>
                  </a:lnTo>
                  <a:lnTo>
                    <a:pt x="551" y="53814"/>
                  </a:lnTo>
                  <a:lnTo>
                    <a:pt x="421" y="53846"/>
                  </a:lnTo>
                  <a:lnTo>
                    <a:pt x="324" y="53911"/>
                  </a:lnTo>
                  <a:lnTo>
                    <a:pt x="227" y="54008"/>
                  </a:lnTo>
                  <a:lnTo>
                    <a:pt x="130" y="54106"/>
                  </a:lnTo>
                  <a:lnTo>
                    <a:pt x="65" y="54235"/>
                  </a:lnTo>
                  <a:lnTo>
                    <a:pt x="32" y="54365"/>
                  </a:lnTo>
                  <a:lnTo>
                    <a:pt x="0" y="54494"/>
                  </a:lnTo>
                  <a:lnTo>
                    <a:pt x="32" y="54624"/>
                  </a:lnTo>
                  <a:lnTo>
                    <a:pt x="32" y="54754"/>
                  </a:lnTo>
                  <a:lnTo>
                    <a:pt x="97" y="54883"/>
                  </a:lnTo>
                  <a:lnTo>
                    <a:pt x="194" y="54980"/>
                  </a:lnTo>
                  <a:lnTo>
                    <a:pt x="292" y="55078"/>
                  </a:lnTo>
                  <a:lnTo>
                    <a:pt x="421" y="55175"/>
                  </a:lnTo>
                  <a:lnTo>
                    <a:pt x="4212" y="56827"/>
                  </a:lnTo>
                  <a:lnTo>
                    <a:pt x="8035" y="58577"/>
                  </a:lnTo>
                  <a:lnTo>
                    <a:pt x="11858" y="60294"/>
                  </a:lnTo>
                  <a:lnTo>
                    <a:pt x="15681" y="62011"/>
                  </a:lnTo>
                  <a:lnTo>
                    <a:pt x="17624" y="62853"/>
                  </a:lnTo>
                  <a:lnTo>
                    <a:pt x="19536" y="63663"/>
                  </a:lnTo>
                  <a:lnTo>
                    <a:pt x="21480" y="64408"/>
                  </a:lnTo>
                  <a:lnTo>
                    <a:pt x="23456" y="65153"/>
                  </a:lnTo>
                  <a:lnTo>
                    <a:pt x="25400" y="65866"/>
                  </a:lnTo>
                  <a:lnTo>
                    <a:pt x="27376" y="66514"/>
                  </a:lnTo>
                  <a:lnTo>
                    <a:pt x="29385" y="67130"/>
                  </a:lnTo>
                  <a:lnTo>
                    <a:pt x="31361" y="67680"/>
                  </a:lnTo>
                  <a:lnTo>
                    <a:pt x="32819" y="68037"/>
                  </a:lnTo>
                  <a:lnTo>
                    <a:pt x="34342" y="68361"/>
                  </a:lnTo>
                  <a:lnTo>
                    <a:pt x="35929" y="68620"/>
                  </a:lnTo>
                  <a:lnTo>
                    <a:pt x="37517" y="68814"/>
                  </a:lnTo>
                  <a:lnTo>
                    <a:pt x="38327" y="68879"/>
                  </a:lnTo>
                  <a:lnTo>
                    <a:pt x="39137" y="68944"/>
                  </a:lnTo>
                  <a:lnTo>
                    <a:pt x="39947" y="68976"/>
                  </a:lnTo>
                  <a:lnTo>
                    <a:pt x="41567" y="68976"/>
                  </a:lnTo>
                  <a:lnTo>
                    <a:pt x="42376" y="68944"/>
                  </a:lnTo>
                  <a:lnTo>
                    <a:pt x="43154" y="68879"/>
                  </a:lnTo>
                  <a:lnTo>
                    <a:pt x="43964" y="68782"/>
                  </a:lnTo>
                  <a:lnTo>
                    <a:pt x="44742" y="68652"/>
                  </a:lnTo>
                  <a:lnTo>
                    <a:pt x="45519" y="68523"/>
                  </a:lnTo>
                  <a:lnTo>
                    <a:pt x="46297" y="68328"/>
                  </a:lnTo>
                  <a:lnTo>
                    <a:pt x="47042" y="68134"/>
                  </a:lnTo>
                  <a:lnTo>
                    <a:pt x="47755" y="67875"/>
                  </a:lnTo>
                  <a:lnTo>
                    <a:pt x="48500" y="67616"/>
                  </a:lnTo>
                  <a:lnTo>
                    <a:pt x="49180" y="67292"/>
                  </a:lnTo>
                  <a:lnTo>
                    <a:pt x="49860" y="66935"/>
                  </a:lnTo>
                  <a:lnTo>
                    <a:pt x="50541" y="66546"/>
                  </a:lnTo>
                  <a:lnTo>
                    <a:pt x="51156" y="66093"/>
                  </a:lnTo>
                  <a:lnTo>
                    <a:pt x="51772" y="65639"/>
                  </a:lnTo>
                  <a:lnTo>
                    <a:pt x="52355" y="65121"/>
                  </a:lnTo>
                  <a:lnTo>
                    <a:pt x="52906" y="64570"/>
                  </a:lnTo>
                  <a:lnTo>
                    <a:pt x="53457" y="63955"/>
                  </a:lnTo>
                  <a:lnTo>
                    <a:pt x="53943" y="63307"/>
                  </a:lnTo>
                  <a:lnTo>
                    <a:pt x="54428" y="62594"/>
                  </a:lnTo>
                  <a:lnTo>
                    <a:pt x="54817" y="61913"/>
                  </a:lnTo>
                  <a:lnTo>
                    <a:pt x="55174" y="61233"/>
                  </a:lnTo>
                  <a:lnTo>
                    <a:pt x="55465" y="60520"/>
                  </a:lnTo>
                  <a:lnTo>
                    <a:pt x="55757" y="59808"/>
                  </a:lnTo>
                  <a:lnTo>
                    <a:pt x="55984" y="59095"/>
                  </a:lnTo>
                  <a:lnTo>
                    <a:pt x="56178" y="58382"/>
                  </a:lnTo>
                  <a:lnTo>
                    <a:pt x="56308" y="57637"/>
                  </a:lnTo>
                  <a:lnTo>
                    <a:pt x="56437" y="56924"/>
                  </a:lnTo>
                  <a:lnTo>
                    <a:pt x="56534" y="56179"/>
                  </a:lnTo>
                  <a:lnTo>
                    <a:pt x="56567" y="55434"/>
                  </a:lnTo>
                  <a:lnTo>
                    <a:pt x="56599" y="54689"/>
                  </a:lnTo>
                  <a:lnTo>
                    <a:pt x="56599" y="53944"/>
                  </a:lnTo>
                  <a:lnTo>
                    <a:pt x="56534" y="53198"/>
                  </a:lnTo>
                  <a:lnTo>
                    <a:pt x="56470" y="52453"/>
                  </a:lnTo>
                  <a:lnTo>
                    <a:pt x="56405" y="51708"/>
                  </a:lnTo>
                  <a:lnTo>
                    <a:pt x="56275" y="50931"/>
                  </a:lnTo>
                  <a:lnTo>
                    <a:pt x="56146" y="50185"/>
                  </a:lnTo>
                  <a:lnTo>
                    <a:pt x="55984" y="49440"/>
                  </a:lnTo>
                  <a:lnTo>
                    <a:pt x="55627" y="47950"/>
                  </a:lnTo>
                  <a:lnTo>
                    <a:pt x="55238" y="46460"/>
                  </a:lnTo>
                  <a:lnTo>
                    <a:pt x="54752" y="45002"/>
                  </a:lnTo>
                  <a:lnTo>
                    <a:pt x="54267" y="43544"/>
                  </a:lnTo>
                  <a:lnTo>
                    <a:pt x="53748" y="42118"/>
                  </a:lnTo>
                  <a:lnTo>
                    <a:pt x="52679" y="39365"/>
                  </a:lnTo>
                  <a:lnTo>
                    <a:pt x="52258" y="38198"/>
                  </a:lnTo>
                  <a:lnTo>
                    <a:pt x="51837" y="37032"/>
                  </a:lnTo>
                  <a:lnTo>
                    <a:pt x="51415" y="35833"/>
                  </a:lnTo>
                  <a:lnTo>
                    <a:pt x="51059" y="34667"/>
                  </a:lnTo>
                  <a:lnTo>
                    <a:pt x="50703" y="33468"/>
                  </a:lnTo>
                  <a:lnTo>
                    <a:pt x="50379" y="32302"/>
                  </a:lnTo>
                  <a:lnTo>
                    <a:pt x="50087" y="31103"/>
                  </a:lnTo>
                  <a:lnTo>
                    <a:pt x="49828" y="29904"/>
                  </a:lnTo>
                  <a:lnTo>
                    <a:pt x="49569" y="28738"/>
                  </a:lnTo>
                  <a:lnTo>
                    <a:pt x="49342" y="27539"/>
                  </a:lnTo>
                  <a:lnTo>
                    <a:pt x="49148" y="26341"/>
                  </a:lnTo>
                  <a:lnTo>
                    <a:pt x="48953" y="25142"/>
                  </a:lnTo>
                  <a:lnTo>
                    <a:pt x="48824" y="23943"/>
                  </a:lnTo>
                  <a:lnTo>
                    <a:pt x="48694" y="22744"/>
                  </a:lnTo>
                  <a:lnTo>
                    <a:pt x="48597" y="21546"/>
                  </a:lnTo>
                  <a:lnTo>
                    <a:pt x="48532" y="20315"/>
                  </a:lnTo>
                  <a:lnTo>
                    <a:pt x="48467" y="19116"/>
                  </a:lnTo>
                  <a:lnTo>
                    <a:pt x="48467" y="17917"/>
                  </a:lnTo>
                  <a:lnTo>
                    <a:pt x="48467" y="16718"/>
                  </a:lnTo>
                  <a:lnTo>
                    <a:pt x="48500" y="15520"/>
                  </a:lnTo>
                  <a:lnTo>
                    <a:pt x="48564" y="14288"/>
                  </a:lnTo>
                  <a:lnTo>
                    <a:pt x="48629" y="13090"/>
                  </a:lnTo>
                  <a:lnTo>
                    <a:pt x="48759" y="11891"/>
                  </a:lnTo>
                  <a:lnTo>
                    <a:pt x="48888" y="10660"/>
                  </a:lnTo>
                  <a:lnTo>
                    <a:pt x="49050" y="9461"/>
                  </a:lnTo>
                  <a:lnTo>
                    <a:pt x="49245" y="8262"/>
                  </a:lnTo>
                  <a:lnTo>
                    <a:pt x="49472" y="7064"/>
                  </a:lnTo>
                  <a:lnTo>
                    <a:pt x="49698" y="5833"/>
                  </a:lnTo>
                  <a:lnTo>
                    <a:pt x="49990" y="4634"/>
                  </a:lnTo>
                  <a:lnTo>
                    <a:pt x="50282" y="3435"/>
                  </a:lnTo>
                  <a:lnTo>
                    <a:pt x="50638" y="2204"/>
                  </a:lnTo>
                  <a:lnTo>
                    <a:pt x="50994" y="1005"/>
                  </a:lnTo>
                  <a:lnTo>
                    <a:pt x="51027" y="843"/>
                  </a:lnTo>
                  <a:lnTo>
                    <a:pt x="51027" y="714"/>
                  </a:lnTo>
                  <a:lnTo>
                    <a:pt x="50994" y="552"/>
                  </a:lnTo>
                  <a:lnTo>
                    <a:pt x="50930" y="422"/>
                  </a:lnTo>
                  <a:lnTo>
                    <a:pt x="50865" y="325"/>
                  </a:lnTo>
                  <a:lnTo>
                    <a:pt x="50768" y="228"/>
                  </a:lnTo>
                  <a:lnTo>
                    <a:pt x="50638" y="131"/>
                  </a:lnTo>
                  <a:lnTo>
                    <a:pt x="50541" y="66"/>
                  </a:lnTo>
                  <a:lnTo>
                    <a:pt x="50411" y="33"/>
                  </a:lnTo>
                  <a:lnTo>
                    <a:pt x="50282"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3" name="Google Shape;293;p25"/>
          <p:cNvSpPr txBox="1"/>
          <p:nvPr/>
        </p:nvSpPr>
        <p:spPr>
          <a:xfrm>
            <a:off x="717925" y="3448633"/>
            <a:ext cx="3843600" cy="590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300"/>
              </a:spcBef>
              <a:spcAft>
                <a:spcPts val="0"/>
              </a:spcAft>
              <a:buClr>
                <a:srgbClr val="000000"/>
              </a:buClr>
              <a:buSzPts val="1000"/>
              <a:buFont typeface="Arial"/>
              <a:buNone/>
            </a:pPr>
            <a:r>
              <a:rPr b="1" i="0" lang="en" sz="1000" u="none" cap="none" strike="noStrike">
                <a:solidFill>
                  <a:schemeClr val="lt1"/>
                </a:solidFill>
                <a:latin typeface="Space Grotesk"/>
                <a:ea typeface="Space Grotesk"/>
                <a:cs typeface="Space Grotesk"/>
                <a:sym typeface="Space Grotesk"/>
              </a:rPr>
              <a:t>CREDITS:</a:t>
            </a:r>
            <a:r>
              <a:rPr b="0" i="0" lang="en" sz="1000" u="none" cap="none" strike="noStrike">
                <a:solidFill>
                  <a:schemeClr val="lt1"/>
                </a:solidFill>
                <a:latin typeface="Space Grotesk"/>
                <a:ea typeface="Space Grotesk"/>
                <a:cs typeface="Space Grotesk"/>
                <a:sym typeface="Space Grotesk"/>
              </a:rPr>
              <a:t> This presentation template was created by </a:t>
            </a:r>
            <a:r>
              <a:rPr b="1" i="0" lang="en" sz="1000" u="sng" cap="none" strike="noStrike">
                <a:solidFill>
                  <a:schemeClr val="lt1"/>
                </a:solidFill>
                <a:latin typeface="Space Grotesk"/>
                <a:ea typeface="Space Grotesk"/>
                <a:cs typeface="Space Grotesk"/>
                <a:sym typeface="Space Grotesk"/>
                <a:hlinkClick r:id="rId2">
                  <a:extLst>
                    <a:ext uri="{A12FA001-AC4F-418D-AE19-62706E023703}">
                      <ahyp:hlinkClr val="tx"/>
                    </a:ext>
                  </a:extLst>
                </a:hlinkClick>
              </a:rPr>
              <a:t>Slidesgo</a:t>
            </a:r>
            <a:r>
              <a:rPr b="0" i="0" lang="en" sz="1000" u="none" cap="none" strike="noStrike">
                <a:solidFill>
                  <a:schemeClr val="lt1"/>
                </a:solidFill>
                <a:latin typeface="Space Grotesk"/>
                <a:ea typeface="Space Grotesk"/>
                <a:cs typeface="Space Grotesk"/>
                <a:sym typeface="Space Grotesk"/>
              </a:rPr>
              <a:t>, and includes icons by </a:t>
            </a:r>
            <a:r>
              <a:rPr b="1" i="0" lang="en" sz="1000" u="sng" cap="none" strike="noStrike">
                <a:solidFill>
                  <a:schemeClr val="lt1"/>
                </a:solidFill>
                <a:latin typeface="Space Grotesk"/>
                <a:ea typeface="Space Grotesk"/>
                <a:cs typeface="Space Grotesk"/>
                <a:sym typeface="Space Grotesk"/>
                <a:hlinkClick r:id="rId3">
                  <a:extLst>
                    <a:ext uri="{A12FA001-AC4F-418D-AE19-62706E023703}">
                      <ahyp:hlinkClr val="tx"/>
                    </a:ext>
                  </a:extLst>
                </a:hlinkClick>
              </a:rPr>
              <a:t>Flaticon</a:t>
            </a:r>
            <a:r>
              <a:rPr b="0" i="0" lang="en" sz="1000" u="none" cap="none" strike="noStrike">
                <a:solidFill>
                  <a:schemeClr val="lt1"/>
                </a:solidFill>
                <a:latin typeface="Space Grotesk"/>
                <a:ea typeface="Space Grotesk"/>
                <a:cs typeface="Space Grotesk"/>
                <a:sym typeface="Space Grotesk"/>
              </a:rPr>
              <a:t>, and infographics &amp; images by </a:t>
            </a:r>
            <a:r>
              <a:rPr b="1" i="0" lang="en" sz="1000" u="sng" cap="none" strike="noStrike">
                <a:solidFill>
                  <a:schemeClr val="lt1"/>
                </a:solidFill>
                <a:latin typeface="Space Grotesk"/>
                <a:ea typeface="Space Grotesk"/>
                <a:cs typeface="Space Grotesk"/>
                <a:sym typeface="Space Grotesk"/>
                <a:hlinkClick r:id="rId4">
                  <a:extLst>
                    <a:ext uri="{A12FA001-AC4F-418D-AE19-62706E023703}">
                      <ahyp:hlinkClr val="tx"/>
                    </a:ext>
                  </a:extLst>
                </a:hlinkClick>
              </a:rPr>
              <a:t>Freepik</a:t>
            </a:r>
            <a:r>
              <a:rPr b="0" i="0" lang="en" sz="1000" u="sng" cap="none" strike="noStrike">
                <a:solidFill>
                  <a:schemeClr val="lt1"/>
                </a:solidFill>
                <a:latin typeface="Space Grotesk"/>
                <a:ea typeface="Space Grotesk"/>
                <a:cs typeface="Space Grotesk"/>
                <a:sym typeface="Space Grotesk"/>
              </a:rPr>
              <a:t> </a:t>
            </a:r>
            <a:endParaRPr b="1" i="0" sz="1000" u="sng" cap="none" strike="noStrike">
              <a:solidFill>
                <a:schemeClr val="lt1"/>
              </a:solidFill>
              <a:latin typeface="Space Grotesk"/>
              <a:ea typeface="Space Grotesk"/>
              <a:cs typeface="Space Grotesk"/>
              <a:sym typeface="Space Grotesk"/>
            </a:endParaRPr>
          </a:p>
        </p:txBody>
      </p:sp>
      <p:grpSp>
        <p:nvGrpSpPr>
          <p:cNvPr id="294" name="Google Shape;294;p25"/>
          <p:cNvGrpSpPr/>
          <p:nvPr/>
        </p:nvGrpSpPr>
        <p:grpSpPr>
          <a:xfrm flipH="1" rot="10800000">
            <a:off x="7383175" y="2176025"/>
            <a:ext cx="3446350" cy="4918050"/>
            <a:chOff x="3003675" y="558850"/>
            <a:chExt cx="3446350" cy="4918050"/>
          </a:xfrm>
        </p:grpSpPr>
        <p:sp>
          <p:nvSpPr>
            <p:cNvPr id="295" name="Google Shape;295;p25"/>
            <p:cNvSpPr/>
            <p:nvPr/>
          </p:nvSpPr>
          <p:spPr>
            <a:xfrm>
              <a:off x="3605475" y="558850"/>
              <a:ext cx="2844550" cy="4445825"/>
            </a:xfrm>
            <a:custGeom>
              <a:rect b="b" l="l" r="r" t="t"/>
              <a:pathLst>
                <a:path extrusionOk="0" h="177833" w="113782">
                  <a:moveTo>
                    <a:pt x="778" y="1"/>
                  </a:moveTo>
                  <a:lnTo>
                    <a:pt x="648" y="33"/>
                  </a:lnTo>
                  <a:lnTo>
                    <a:pt x="519" y="65"/>
                  </a:lnTo>
                  <a:lnTo>
                    <a:pt x="389" y="98"/>
                  </a:lnTo>
                  <a:lnTo>
                    <a:pt x="260" y="195"/>
                  </a:lnTo>
                  <a:lnTo>
                    <a:pt x="163" y="260"/>
                  </a:lnTo>
                  <a:lnTo>
                    <a:pt x="98" y="389"/>
                  </a:lnTo>
                  <a:lnTo>
                    <a:pt x="33" y="487"/>
                  </a:lnTo>
                  <a:lnTo>
                    <a:pt x="1" y="616"/>
                  </a:lnTo>
                  <a:lnTo>
                    <a:pt x="1" y="746"/>
                  </a:lnTo>
                  <a:lnTo>
                    <a:pt x="1" y="875"/>
                  </a:lnTo>
                  <a:lnTo>
                    <a:pt x="65" y="1005"/>
                  </a:lnTo>
                  <a:lnTo>
                    <a:pt x="163" y="1135"/>
                  </a:lnTo>
                  <a:lnTo>
                    <a:pt x="1134" y="2268"/>
                  </a:lnTo>
                  <a:lnTo>
                    <a:pt x="2074" y="3402"/>
                  </a:lnTo>
                  <a:lnTo>
                    <a:pt x="3014" y="4569"/>
                  </a:lnTo>
                  <a:lnTo>
                    <a:pt x="3953" y="5735"/>
                  </a:lnTo>
                  <a:lnTo>
                    <a:pt x="4860" y="6901"/>
                  </a:lnTo>
                  <a:lnTo>
                    <a:pt x="5735" y="8100"/>
                  </a:lnTo>
                  <a:lnTo>
                    <a:pt x="6610" y="9299"/>
                  </a:lnTo>
                  <a:lnTo>
                    <a:pt x="7484" y="10498"/>
                  </a:lnTo>
                  <a:lnTo>
                    <a:pt x="8327" y="11729"/>
                  </a:lnTo>
                  <a:lnTo>
                    <a:pt x="9137" y="12960"/>
                  </a:lnTo>
                  <a:lnTo>
                    <a:pt x="9947" y="14191"/>
                  </a:lnTo>
                  <a:lnTo>
                    <a:pt x="10757" y="15454"/>
                  </a:lnTo>
                  <a:lnTo>
                    <a:pt x="11534" y="16718"/>
                  </a:lnTo>
                  <a:lnTo>
                    <a:pt x="12279" y="17981"/>
                  </a:lnTo>
                  <a:lnTo>
                    <a:pt x="13024" y="19277"/>
                  </a:lnTo>
                  <a:lnTo>
                    <a:pt x="13770" y="20573"/>
                  </a:lnTo>
                  <a:lnTo>
                    <a:pt x="14450" y="21869"/>
                  </a:lnTo>
                  <a:lnTo>
                    <a:pt x="15163" y="23165"/>
                  </a:lnTo>
                  <a:lnTo>
                    <a:pt x="15843" y="24493"/>
                  </a:lnTo>
                  <a:lnTo>
                    <a:pt x="16491" y="25822"/>
                  </a:lnTo>
                  <a:lnTo>
                    <a:pt x="17107" y="27182"/>
                  </a:lnTo>
                  <a:lnTo>
                    <a:pt x="17722" y="28511"/>
                  </a:lnTo>
                  <a:lnTo>
                    <a:pt x="18338" y="29872"/>
                  </a:lnTo>
                  <a:lnTo>
                    <a:pt x="18921" y="31232"/>
                  </a:lnTo>
                  <a:lnTo>
                    <a:pt x="19472" y="32625"/>
                  </a:lnTo>
                  <a:lnTo>
                    <a:pt x="20022" y="33986"/>
                  </a:lnTo>
                  <a:lnTo>
                    <a:pt x="20541" y="35379"/>
                  </a:lnTo>
                  <a:lnTo>
                    <a:pt x="21059" y="36772"/>
                  </a:lnTo>
                  <a:lnTo>
                    <a:pt x="21545" y="38198"/>
                  </a:lnTo>
                  <a:lnTo>
                    <a:pt x="21999" y="39591"/>
                  </a:lnTo>
                  <a:lnTo>
                    <a:pt x="22452" y="41016"/>
                  </a:lnTo>
                  <a:lnTo>
                    <a:pt x="22906" y="42442"/>
                  </a:lnTo>
                  <a:lnTo>
                    <a:pt x="23295" y="43867"/>
                  </a:lnTo>
                  <a:lnTo>
                    <a:pt x="23683" y="45293"/>
                  </a:lnTo>
                  <a:lnTo>
                    <a:pt x="24072" y="46718"/>
                  </a:lnTo>
                  <a:lnTo>
                    <a:pt x="24396" y="48176"/>
                  </a:lnTo>
                  <a:lnTo>
                    <a:pt x="24753" y="49602"/>
                  </a:lnTo>
                  <a:lnTo>
                    <a:pt x="25044" y="51060"/>
                  </a:lnTo>
                  <a:lnTo>
                    <a:pt x="25336" y="52485"/>
                  </a:lnTo>
                  <a:lnTo>
                    <a:pt x="25627" y="53943"/>
                  </a:lnTo>
                  <a:lnTo>
                    <a:pt x="25854" y="55401"/>
                  </a:lnTo>
                  <a:lnTo>
                    <a:pt x="26113" y="56859"/>
                  </a:lnTo>
                  <a:lnTo>
                    <a:pt x="26308" y="58317"/>
                  </a:lnTo>
                  <a:lnTo>
                    <a:pt x="26502" y="59807"/>
                  </a:lnTo>
                  <a:lnTo>
                    <a:pt x="26696" y="61265"/>
                  </a:lnTo>
                  <a:lnTo>
                    <a:pt x="26826" y="62723"/>
                  </a:lnTo>
                  <a:lnTo>
                    <a:pt x="26956" y="64213"/>
                  </a:lnTo>
                  <a:lnTo>
                    <a:pt x="27085" y="65671"/>
                  </a:lnTo>
                  <a:lnTo>
                    <a:pt x="27182" y="67194"/>
                  </a:lnTo>
                  <a:lnTo>
                    <a:pt x="27215" y="68749"/>
                  </a:lnTo>
                  <a:lnTo>
                    <a:pt x="27247" y="70272"/>
                  </a:lnTo>
                  <a:lnTo>
                    <a:pt x="27247" y="71794"/>
                  </a:lnTo>
                  <a:lnTo>
                    <a:pt x="27215" y="74872"/>
                  </a:lnTo>
                  <a:lnTo>
                    <a:pt x="27150" y="77918"/>
                  </a:lnTo>
                  <a:lnTo>
                    <a:pt x="27085" y="80995"/>
                  </a:lnTo>
                  <a:lnTo>
                    <a:pt x="27118" y="82518"/>
                  </a:lnTo>
                  <a:lnTo>
                    <a:pt x="27150" y="84041"/>
                  </a:lnTo>
                  <a:lnTo>
                    <a:pt x="27182" y="85564"/>
                  </a:lnTo>
                  <a:lnTo>
                    <a:pt x="27280" y="87086"/>
                  </a:lnTo>
                  <a:lnTo>
                    <a:pt x="27442" y="88609"/>
                  </a:lnTo>
                  <a:lnTo>
                    <a:pt x="27636" y="90132"/>
                  </a:lnTo>
                  <a:lnTo>
                    <a:pt x="27798" y="91201"/>
                  </a:lnTo>
                  <a:lnTo>
                    <a:pt x="27992" y="92270"/>
                  </a:lnTo>
                  <a:lnTo>
                    <a:pt x="28219" y="93307"/>
                  </a:lnTo>
                  <a:lnTo>
                    <a:pt x="28511" y="94376"/>
                  </a:lnTo>
                  <a:lnTo>
                    <a:pt x="28835" y="95413"/>
                  </a:lnTo>
                  <a:lnTo>
                    <a:pt x="29159" y="96449"/>
                  </a:lnTo>
                  <a:lnTo>
                    <a:pt x="29580" y="97454"/>
                  </a:lnTo>
                  <a:lnTo>
                    <a:pt x="30001" y="98458"/>
                  </a:lnTo>
                  <a:lnTo>
                    <a:pt x="30487" y="99430"/>
                  </a:lnTo>
                  <a:lnTo>
                    <a:pt x="31038" y="100369"/>
                  </a:lnTo>
                  <a:lnTo>
                    <a:pt x="31589" y="101309"/>
                  </a:lnTo>
                  <a:lnTo>
                    <a:pt x="32236" y="102184"/>
                  </a:lnTo>
                  <a:lnTo>
                    <a:pt x="32884" y="103026"/>
                  </a:lnTo>
                  <a:lnTo>
                    <a:pt x="33630" y="103836"/>
                  </a:lnTo>
                  <a:lnTo>
                    <a:pt x="34407" y="104581"/>
                  </a:lnTo>
                  <a:lnTo>
                    <a:pt x="35217" y="105294"/>
                  </a:lnTo>
                  <a:lnTo>
                    <a:pt x="35735" y="105715"/>
                  </a:lnTo>
                  <a:lnTo>
                    <a:pt x="36286" y="106072"/>
                  </a:lnTo>
                  <a:lnTo>
                    <a:pt x="36805" y="106428"/>
                  </a:lnTo>
                  <a:lnTo>
                    <a:pt x="37355" y="106784"/>
                  </a:lnTo>
                  <a:lnTo>
                    <a:pt x="38489" y="107400"/>
                  </a:lnTo>
                  <a:lnTo>
                    <a:pt x="39656" y="107951"/>
                  </a:lnTo>
                  <a:lnTo>
                    <a:pt x="40854" y="108469"/>
                  </a:lnTo>
                  <a:lnTo>
                    <a:pt x="42085" y="108955"/>
                  </a:lnTo>
                  <a:lnTo>
                    <a:pt x="43317" y="109409"/>
                  </a:lnTo>
                  <a:lnTo>
                    <a:pt x="44580" y="109830"/>
                  </a:lnTo>
                  <a:lnTo>
                    <a:pt x="47107" y="110640"/>
                  </a:lnTo>
                  <a:lnTo>
                    <a:pt x="48338" y="111061"/>
                  </a:lnTo>
                  <a:lnTo>
                    <a:pt x="49602" y="111514"/>
                  </a:lnTo>
                  <a:lnTo>
                    <a:pt x="50833" y="112000"/>
                  </a:lnTo>
                  <a:lnTo>
                    <a:pt x="52032" y="112486"/>
                  </a:lnTo>
                  <a:lnTo>
                    <a:pt x="53198" y="113069"/>
                  </a:lnTo>
                  <a:lnTo>
                    <a:pt x="54364" y="113685"/>
                  </a:lnTo>
                  <a:lnTo>
                    <a:pt x="55531" y="114398"/>
                  </a:lnTo>
                  <a:lnTo>
                    <a:pt x="56632" y="115111"/>
                  </a:lnTo>
                  <a:lnTo>
                    <a:pt x="57766" y="115888"/>
                  </a:lnTo>
                  <a:lnTo>
                    <a:pt x="58835" y="116666"/>
                  </a:lnTo>
                  <a:lnTo>
                    <a:pt x="59904" y="117476"/>
                  </a:lnTo>
                  <a:lnTo>
                    <a:pt x="60941" y="118318"/>
                  </a:lnTo>
                  <a:lnTo>
                    <a:pt x="61945" y="119193"/>
                  </a:lnTo>
                  <a:lnTo>
                    <a:pt x="62917" y="120100"/>
                  </a:lnTo>
                  <a:lnTo>
                    <a:pt x="63889" y="121007"/>
                  </a:lnTo>
                  <a:lnTo>
                    <a:pt x="64861" y="121979"/>
                  </a:lnTo>
                  <a:lnTo>
                    <a:pt x="65768" y="122918"/>
                  </a:lnTo>
                  <a:lnTo>
                    <a:pt x="66675" y="123923"/>
                  </a:lnTo>
                  <a:lnTo>
                    <a:pt x="67583" y="124895"/>
                  </a:lnTo>
                  <a:lnTo>
                    <a:pt x="68457" y="125931"/>
                  </a:lnTo>
                  <a:lnTo>
                    <a:pt x="69300" y="126968"/>
                  </a:lnTo>
                  <a:lnTo>
                    <a:pt x="70142" y="128005"/>
                  </a:lnTo>
                  <a:lnTo>
                    <a:pt x="71794" y="130143"/>
                  </a:lnTo>
                  <a:lnTo>
                    <a:pt x="73382" y="132346"/>
                  </a:lnTo>
                  <a:lnTo>
                    <a:pt x="74937" y="134549"/>
                  </a:lnTo>
                  <a:lnTo>
                    <a:pt x="76427" y="136785"/>
                  </a:lnTo>
                  <a:lnTo>
                    <a:pt x="77918" y="139053"/>
                  </a:lnTo>
                  <a:lnTo>
                    <a:pt x="79343" y="141320"/>
                  </a:lnTo>
                  <a:lnTo>
                    <a:pt x="82194" y="145824"/>
                  </a:lnTo>
                  <a:lnTo>
                    <a:pt x="83684" y="148189"/>
                  </a:lnTo>
                  <a:lnTo>
                    <a:pt x="85207" y="150554"/>
                  </a:lnTo>
                  <a:lnTo>
                    <a:pt x="86762" y="152919"/>
                  </a:lnTo>
                  <a:lnTo>
                    <a:pt x="88350" y="155252"/>
                  </a:lnTo>
                  <a:lnTo>
                    <a:pt x="90002" y="157519"/>
                  </a:lnTo>
                  <a:lnTo>
                    <a:pt x="91687" y="159787"/>
                  </a:lnTo>
                  <a:lnTo>
                    <a:pt x="92561" y="160889"/>
                  </a:lnTo>
                  <a:lnTo>
                    <a:pt x="93436" y="161990"/>
                  </a:lnTo>
                  <a:lnTo>
                    <a:pt x="94343" y="163060"/>
                  </a:lnTo>
                  <a:lnTo>
                    <a:pt x="95250" y="164096"/>
                  </a:lnTo>
                  <a:lnTo>
                    <a:pt x="96190" y="165165"/>
                  </a:lnTo>
                  <a:lnTo>
                    <a:pt x="97129" y="166170"/>
                  </a:lnTo>
                  <a:lnTo>
                    <a:pt x="98101" y="167174"/>
                  </a:lnTo>
                  <a:lnTo>
                    <a:pt x="99073" y="168146"/>
                  </a:lnTo>
                  <a:lnTo>
                    <a:pt x="100110" y="169118"/>
                  </a:lnTo>
                  <a:lnTo>
                    <a:pt x="101114" y="170025"/>
                  </a:lnTo>
                  <a:lnTo>
                    <a:pt x="102184" y="170932"/>
                  </a:lnTo>
                  <a:lnTo>
                    <a:pt x="103253" y="171839"/>
                  </a:lnTo>
                  <a:lnTo>
                    <a:pt x="104354" y="172682"/>
                  </a:lnTo>
                  <a:lnTo>
                    <a:pt x="105488" y="173492"/>
                  </a:lnTo>
                  <a:lnTo>
                    <a:pt x="106622" y="174302"/>
                  </a:lnTo>
                  <a:lnTo>
                    <a:pt x="107821" y="175047"/>
                  </a:lnTo>
                  <a:lnTo>
                    <a:pt x="109020" y="175792"/>
                  </a:lnTo>
                  <a:lnTo>
                    <a:pt x="110251" y="176472"/>
                  </a:lnTo>
                  <a:lnTo>
                    <a:pt x="111514" y="177153"/>
                  </a:lnTo>
                  <a:lnTo>
                    <a:pt x="112810" y="177768"/>
                  </a:lnTo>
                  <a:lnTo>
                    <a:pt x="112972" y="177833"/>
                  </a:lnTo>
                  <a:lnTo>
                    <a:pt x="113231" y="177833"/>
                  </a:lnTo>
                  <a:lnTo>
                    <a:pt x="113361" y="177801"/>
                  </a:lnTo>
                  <a:lnTo>
                    <a:pt x="113490" y="177736"/>
                  </a:lnTo>
                  <a:lnTo>
                    <a:pt x="113588" y="177639"/>
                  </a:lnTo>
                  <a:lnTo>
                    <a:pt x="113652" y="177509"/>
                  </a:lnTo>
                  <a:lnTo>
                    <a:pt x="113717" y="177412"/>
                  </a:lnTo>
                  <a:lnTo>
                    <a:pt x="113750" y="177282"/>
                  </a:lnTo>
                  <a:lnTo>
                    <a:pt x="113782" y="177153"/>
                  </a:lnTo>
                  <a:lnTo>
                    <a:pt x="113782" y="177023"/>
                  </a:lnTo>
                  <a:lnTo>
                    <a:pt x="113750" y="176893"/>
                  </a:lnTo>
                  <a:lnTo>
                    <a:pt x="113685" y="176764"/>
                  </a:lnTo>
                  <a:lnTo>
                    <a:pt x="113620" y="176634"/>
                  </a:lnTo>
                  <a:lnTo>
                    <a:pt x="113523" y="176537"/>
                  </a:lnTo>
                  <a:lnTo>
                    <a:pt x="113361" y="176440"/>
                  </a:lnTo>
                  <a:lnTo>
                    <a:pt x="112162" y="175889"/>
                  </a:lnTo>
                  <a:lnTo>
                    <a:pt x="110996" y="175274"/>
                  </a:lnTo>
                  <a:lnTo>
                    <a:pt x="109862" y="174626"/>
                  </a:lnTo>
                  <a:lnTo>
                    <a:pt x="108728" y="173978"/>
                  </a:lnTo>
                  <a:lnTo>
                    <a:pt x="107626" y="173265"/>
                  </a:lnTo>
                  <a:lnTo>
                    <a:pt x="106590" y="172552"/>
                  </a:lnTo>
                  <a:lnTo>
                    <a:pt x="105521" y="171839"/>
                  </a:lnTo>
                  <a:lnTo>
                    <a:pt x="104516" y="171062"/>
                  </a:lnTo>
                  <a:lnTo>
                    <a:pt x="103512" y="170284"/>
                  </a:lnTo>
                  <a:lnTo>
                    <a:pt x="102540" y="169474"/>
                  </a:lnTo>
                  <a:lnTo>
                    <a:pt x="101600" y="168632"/>
                  </a:lnTo>
                  <a:lnTo>
                    <a:pt x="100661" y="167790"/>
                  </a:lnTo>
                  <a:lnTo>
                    <a:pt x="99754" y="166915"/>
                  </a:lnTo>
                  <a:lnTo>
                    <a:pt x="98847" y="166040"/>
                  </a:lnTo>
                  <a:lnTo>
                    <a:pt x="97972" y="165133"/>
                  </a:lnTo>
                  <a:lnTo>
                    <a:pt x="97129" y="164226"/>
                  </a:lnTo>
                  <a:lnTo>
                    <a:pt x="96287" y="163286"/>
                  </a:lnTo>
                  <a:lnTo>
                    <a:pt x="95445" y="162314"/>
                  </a:lnTo>
                  <a:lnTo>
                    <a:pt x="94635" y="161342"/>
                  </a:lnTo>
                  <a:lnTo>
                    <a:pt x="93857" y="160370"/>
                  </a:lnTo>
                  <a:lnTo>
                    <a:pt x="92302" y="158362"/>
                  </a:lnTo>
                  <a:lnTo>
                    <a:pt x="90779" y="156321"/>
                  </a:lnTo>
                  <a:lnTo>
                    <a:pt x="89322" y="154215"/>
                  </a:lnTo>
                  <a:lnTo>
                    <a:pt x="87864" y="152109"/>
                  </a:lnTo>
                  <a:lnTo>
                    <a:pt x="86438" y="149938"/>
                  </a:lnTo>
                  <a:lnTo>
                    <a:pt x="85045" y="147800"/>
                  </a:lnTo>
                  <a:lnTo>
                    <a:pt x="82291" y="143394"/>
                  </a:lnTo>
                  <a:lnTo>
                    <a:pt x="79505" y="139020"/>
                  </a:lnTo>
                  <a:lnTo>
                    <a:pt x="78112" y="136850"/>
                  </a:lnTo>
                  <a:lnTo>
                    <a:pt x="76686" y="134711"/>
                  </a:lnTo>
                  <a:lnTo>
                    <a:pt x="75228" y="132573"/>
                  </a:lnTo>
                  <a:lnTo>
                    <a:pt x="73738" y="130467"/>
                  </a:lnTo>
                  <a:lnTo>
                    <a:pt x="72215" y="128426"/>
                  </a:lnTo>
                  <a:lnTo>
                    <a:pt x="70628" y="126417"/>
                  </a:lnTo>
                  <a:lnTo>
                    <a:pt x="69850" y="125413"/>
                  </a:lnTo>
                  <a:lnTo>
                    <a:pt x="69008" y="124441"/>
                  </a:lnTo>
                  <a:lnTo>
                    <a:pt x="68166" y="123469"/>
                  </a:lnTo>
                  <a:lnTo>
                    <a:pt x="67323" y="122530"/>
                  </a:lnTo>
                  <a:lnTo>
                    <a:pt x="66449" y="121623"/>
                  </a:lnTo>
                  <a:lnTo>
                    <a:pt x="65574" y="120683"/>
                  </a:lnTo>
                  <a:lnTo>
                    <a:pt x="64667" y="119808"/>
                  </a:lnTo>
                  <a:lnTo>
                    <a:pt x="63727" y="118934"/>
                  </a:lnTo>
                  <a:lnTo>
                    <a:pt x="62788" y="118059"/>
                  </a:lnTo>
                  <a:lnTo>
                    <a:pt x="61816" y="117216"/>
                  </a:lnTo>
                  <a:lnTo>
                    <a:pt x="60844" y="116406"/>
                  </a:lnTo>
                  <a:lnTo>
                    <a:pt x="59839" y="115629"/>
                  </a:lnTo>
                  <a:lnTo>
                    <a:pt x="58835" y="114884"/>
                  </a:lnTo>
                  <a:lnTo>
                    <a:pt x="57831" y="114203"/>
                  </a:lnTo>
                  <a:lnTo>
                    <a:pt x="56826" y="113555"/>
                  </a:lnTo>
                  <a:lnTo>
                    <a:pt x="55790" y="112940"/>
                  </a:lnTo>
                  <a:lnTo>
                    <a:pt x="54785" y="112389"/>
                  </a:lnTo>
                  <a:lnTo>
                    <a:pt x="53716" y="111838"/>
                  </a:lnTo>
                  <a:lnTo>
                    <a:pt x="52680" y="111320"/>
                  </a:lnTo>
                  <a:lnTo>
                    <a:pt x="51610" y="110834"/>
                  </a:lnTo>
                  <a:lnTo>
                    <a:pt x="50541" y="110380"/>
                  </a:lnTo>
                  <a:lnTo>
                    <a:pt x="49440" y="109927"/>
                  </a:lnTo>
                  <a:lnTo>
                    <a:pt x="47237" y="109085"/>
                  </a:lnTo>
                  <a:lnTo>
                    <a:pt x="44969" y="108275"/>
                  </a:lnTo>
                  <a:lnTo>
                    <a:pt x="42669" y="107465"/>
                  </a:lnTo>
                  <a:lnTo>
                    <a:pt x="41826" y="107173"/>
                  </a:lnTo>
                  <a:lnTo>
                    <a:pt x="41016" y="106849"/>
                  </a:lnTo>
                  <a:lnTo>
                    <a:pt x="40239" y="106460"/>
                  </a:lnTo>
                  <a:lnTo>
                    <a:pt x="39461" y="106104"/>
                  </a:lnTo>
                  <a:lnTo>
                    <a:pt x="38748" y="105683"/>
                  </a:lnTo>
                  <a:lnTo>
                    <a:pt x="38036" y="105262"/>
                  </a:lnTo>
                  <a:lnTo>
                    <a:pt x="37388" y="104808"/>
                  </a:lnTo>
                  <a:lnTo>
                    <a:pt x="36740" y="104322"/>
                  </a:lnTo>
                  <a:lnTo>
                    <a:pt x="36124" y="103804"/>
                  </a:lnTo>
                  <a:lnTo>
                    <a:pt x="35541" y="103285"/>
                  </a:lnTo>
                  <a:lnTo>
                    <a:pt x="34958" y="102735"/>
                  </a:lnTo>
                  <a:lnTo>
                    <a:pt x="34440" y="102184"/>
                  </a:lnTo>
                  <a:lnTo>
                    <a:pt x="33921" y="101601"/>
                  </a:lnTo>
                  <a:lnTo>
                    <a:pt x="33435" y="100985"/>
                  </a:lnTo>
                  <a:lnTo>
                    <a:pt x="32982" y="100369"/>
                  </a:lnTo>
                  <a:lnTo>
                    <a:pt x="32560" y="99722"/>
                  </a:lnTo>
                  <a:lnTo>
                    <a:pt x="32139" y="99074"/>
                  </a:lnTo>
                  <a:lnTo>
                    <a:pt x="31750" y="98393"/>
                  </a:lnTo>
                  <a:lnTo>
                    <a:pt x="31394" y="97713"/>
                  </a:lnTo>
                  <a:lnTo>
                    <a:pt x="31070" y="97000"/>
                  </a:lnTo>
                  <a:lnTo>
                    <a:pt x="30746" y="96255"/>
                  </a:lnTo>
                  <a:lnTo>
                    <a:pt x="30455" y="95510"/>
                  </a:lnTo>
                  <a:lnTo>
                    <a:pt x="30195" y="94765"/>
                  </a:lnTo>
                  <a:lnTo>
                    <a:pt x="29969" y="93987"/>
                  </a:lnTo>
                  <a:lnTo>
                    <a:pt x="29742" y="93210"/>
                  </a:lnTo>
                  <a:lnTo>
                    <a:pt x="29547" y="92400"/>
                  </a:lnTo>
                  <a:lnTo>
                    <a:pt x="29353" y="91590"/>
                  </a:lnTo>
                  <a:lnTo>
                    <a:pt x="29191" y="90780"/>
                  </a:lnTo>
                  <a:lnTo>
                    <a:pt x="29061" y="89937"/>
                  </a:lnTo>
                  <a:lnTo>
                    <a:pt x="28932" y="89095"/>
                  </a:lnTo>
                  <a:lnTo>
                    <a:pt x="28835" y="88220"/>
                  </a:lnTo>
                  <a:lnTo>
                    <a:pt x="28770" y="87345"/>
                  </a:lnTo>
                  <a:lnTo>
                    <a:pt x="28673" y="85888"/>
                  </a:lnTo>
                  <a:lnTo>
                    <a:pt x="28575" y="84430"/>
                  </a:lnTo>
                  <a:lnTo>
                    <a:pt x="28543" y="82972"/>
                  </a:lnTo>
                  <a:lnTo>
                    <a:pt x="28511" y="81514"/>
                  </a:lnTo>
                  <a:lnTo>
                    <a:pt x="28543" y="78566"/>
                  </a:lnTo>
                  <a:lnTo>
                    <a:pt x="28575" y="75650"/>
                  </a:lnTo>
                  <a:lnTo>
                    <a:pt x="28608" y="72702"/>
                  </a:lnTo>
                  <a:lnTo>
                    <a:pt x="28640" y="69786"/>
                  </a:lnTo>
                  <a:lnTo>
                    <a:pt x="28608" y="68295"/>
                  </a:lnTo>
                  <a:lnTo>
                    <a:pt x="28575" y="66838"/>
                  </a:lnTo>
                  <a:lnTo>
                    <a:pt x="28478" y="65380"/>
                  </a:lnTo>
                  <a:lnTo>
                    <a:pt x="28381" y="63922"/>
                  </a:lnTo>
                  <a:lnTo>
                    <a:pt x="28122" y="61330"/>
                  </a:lnTo>
                  <a:lnTo>
                    <a:pt x="27830" y="58738"/>
                  </a:lnTo>
                  <a:lnTo>
                    <a:pt x="27442" y="56146"/>
                  </a:lnTo>
                  <a:lnTo>
                    <a:pt x="27020" y="53587"/>
                  </a:lnTo>
                  <a:lnTo>
                    <a:pt x="26502" y="51027"/>
                  </a:lnTo>
                  <a:lnTo>
                    <a:pt x="25951" y="48468"/>
                  </a:lnTo>
                  <a:lnTo>
                    <a:pt x="25336" y="45941"/>
                  </a:lnTo>
                  <a:lnTo>
                    <a:pt x="24655" y="43414"/>
                  </a:lnTo>
                  <a:lnTo>
                    <a:pt x="24234" y="41924"/>
                  </a:lnTo>
                  <a:lnTo>
                    <a:pt x="23781" y="40433"/>
                  </a:lnTo>
                  <a:lnTo>
                    <a:pt x="23295" y="38975"/>
                  </a:lnTo>
                  <a:lnTo>
                    <a:pt x="22809" y="37485"/>
                  </a:lnTo>
                  <a:lnTo>
                    <a:pt x="22290" y="36027"/>
                  </a:lnTo>
                  <a:lnTo>
                    <a:pt x="21772" y="34569"/>
                  </a:lnTo>
                  <a:lnTo>
                    <a:pt x="21221" y="33144"/>
                  </a:lnTo>
                  <a:lnTo>
                    <a:pt x="20638" y="31686"/>
                  </a:lnTo>
                  <a:lnTo>
                    <a:pt x="20055" y="30260"/>
                  </a:lnTo>
                  <a:lnTo>
                    <a:pt x="19439" y="28867"/>
                  </a:lnTo>
                  <a:lnTo>
                    <a:pt x="18824" y="27442"/>
                  </a:lnTo>
                  <a:lnTo>
                    <a:pt x="18176" y="26049"/>
                  </a:lnTo>
                  <a:lnTo>
                    <a:pt x="17495" y="24655"/>
                  </a:lnTo>
                  <a:lnTo>
                    <a:pt x="16815" y="23262"/>
                  </a:lnTo>
                  <a:lnTo>
                    <a:pt x="16102" y="21902"/>
                  </a:lnTo>
                  <a:lnTo>
                    <a:pt x="15357" y="20541"/>
                  </a:lnTo>
                  <a:lnTo>
                    <a:pt x="14612" y="19180"/>
                  </a:lnTo>
                  <a:lnTo>
                    <a:pt x="13867" y="17852"/>
                  </a:lnTo>
                  <a:lnTo>
                    <a:pt x="13089" y="16524"/>
                  </a:lnTo>
                  <a:lnTo>
                    <a:pt x="12279" y="15195"/>
                  </a:lnTo>
                  <a:lnTo>
                    <a:pt x="11469" y="13899"/>
                  </a:lnTo>
                  <a:lnTo>
                    <a:pt x="10627" y="12603"/>
                  </a:lnTo>
                  <a:lnTo>
                    <a:pt x="9785" y="11307"/>
                  </a:lnTo>
                  <a:lnTo>
                    <a:pt x="8910" y="10044"/>
                  </a:lnTo>
                  <a:lnTo>
                    <a:pt x="8003" y="8780"/>
                  </a:lnTo>
                  <a:lnTo>
                    <a:pt x="7096" y="7517"/>
                  </a:lnTo>
                  <a:lnTo>
                    <a:pt x="6189" y="6286"/>
                  </a:lnTo>
                  <a:lnTo>
                    <a:pt x="5249" y="5055"/>
                  </a:lnTo>
                  <a:lnTo>
                    <a:pt x="4277" y="3824"/>
                  </a:lnTo>
                  <a:lnTo>
                    <a:pt x="3305" y="2625"/>
                  </a:lnTo>
                  <a:lnTo>
                    <a:pt x="2301" y="1426"/>
                  </a:lnTo>
                  <a:lnTo>
                    <a:pt x="1296" y="260"/>
                  </a:lnTo>
                  <a:lnTo>
                    <a:pt x="1167" y="163"/>
                  </a:lnTo>
                  <a:lnTo>
                    <a:pt x="1037" y="65"/>
                  </a:lnTo>
                  <a:lnTo>
                    <a:pt x="908" y="33"/>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25"/>
            <p:cNvSpPr/>
            <p:nvPr/>
          </p:nvSpPr>
          <p:spPr>
            <a:xfrm>
              <a:off x="3293650" y="690875"/>
              <a:ext cx="2506800" cy="4786025"/>
            </a:xfrm>
            <a:custGeom>
              <a:rect b="b" l="l" r="r" t="t"/>
              <a:pathLst>
                <a:path extrusionOk="0" h="191441" w="100272">
                  <a:moveTo>
                    <a:pt x="584" y="0"/>
                  </a:moveTo>
                  <a:lnTo>
                    <a:pt x="454" y="33"/>
                  </a:lnTo>
                  <a:lnTo>
                    <a:pt x="357" y="98"/>
                  </a:lnTo>
                  <a:lnTo>
                    <a:pt x="227" y="195"/>
                  </a:lnTo>
                  <a:lnTo>
                    <a:pt x="162" y="292"/>
                  </a:lnTo>
                  <a:lnTo>
                    <a:pt x="65" y="389"/>
                  </a:lnTo>
                  <a:lnTo>
                    <a:pt x="33" y="519"/>
                  </a:lnTo>
                  <a:lnTo>
                    <a:pt x="0" y="648"/>
                  </a:lnTo>
                  <a:lnTo>
                    <a:pt x="0" y="778"/>
                  </a:lnTo>
                  <a:lnTo>
                    <a:pt x="0" y="940"/>
                  </a:lnTo>
                  <a:lnTo>
                    <a:pt x="65" y="1070"/>
                  </a:lnTo>
                  <a:lnTo>
                    <a:pt x="130" y="1199"/>
                  </a:lnTo>
                  <a:lnTo>
                    <a:pt x="260" y="1296"/>
                  </a:lnTo>
                  <a:lnTo>
                    <a:pt x="1361" y="2268"/>
                  </a:lnTo>
                  <a:lnTo>
                    <a:pt x="2430" y="3240"/>
                  </a:lnTo>
                  <a:lnTo>
                    <a:pt x="3467" y="4245"/>
                  </a:lnTo>
                  <a:lnTo>
                    <a:pt x="4471" y="5281"/>
                  </a:lnTo>
                  <a:lnTo>
                    <a:pt x="5443" y="6318"/>
                  </a:lnTo>
                  <a:lnTo>
                    <a:pt x="6383" y="7420"/>
                  </a:lnTo>
                  <a:lnTo>
                    <a:pt x="7290" y="8521"/>
                  </a:lnTo>
                  <a:lnTo>
                    <a:pt x="8132" y="9623"/>
                  </a:lnTo>
                  <a:lnTo>
                    <a:pt x="9007" y="10789"/>
                  </a:lnTo>
                  <a:lnTo>
                    <a:pt x="9817" y="11955"/>
                  </a:lnTo>
                  <a:lnTo>
                    <a:pt x="10594" y="13122"/>
                  </a:lnTo>
                  <a:lnTo>
                    <a:pt x="11340" y="14353"/>
                  </a:lnTo>
                  <a:lnTo>
                    <a:pt x="12052" y="15551"/>
                  </a:lnTo>
                  <a:lnTo>
                    <a:pt x="12765" y="16815"/>
                  </a:lnTo>
                  <a:lnTo>
                    <a:pt x="13413" y="18046"/>
                  </a:lnTo>
                  <a:lnTo>
                    <a:pt x="14061" y="19342"/>
                  </a:lnTo>
                  <a:lnTo>
                    <a:pt x="14677" y="20606"/>
                  </a:lnTo>
                  <a:lnTo>
                    <a:pt x="15260" y="21934"/>
                  </a:lnTo>
                  <a:lnTo>
                    <a:pt x="15843" y="23230"/>
                  </a:lnTo>
                  <a:lnTo>
                    <a:pt x="16361" y="24558"/>
                  </a:lnTo>
                  <a:lnTo>
                    <a:pt x="16880" y="25886"/>
                  </a:lnTo>
                  <a:lnTo>
                    <a:pt x="17366" y="27247"/>
                  </a:lnTo>
                  <a:lnTo>
                    <a:pt x="17819" y="28608"/>
                  </a:lnTo>
                  <a:lnTo>
                    <a:pt x="18273" y="29969"/>
                  </a:lnTo>
                  <a:lnTo>
                    <a:pt x="18694" y="31329"/>
                  </a:lnTo>
                  <a:lnTo>
                    <a:pt x="19083" y="32722"/>
                  </a:lnTo>
                  <a:lnTo>
                    <a:pt x="19439" y="34116"/>
                  </a:lnTo>
                  <a:lnTo>
                    <a:pt x="19795" y="35509"/>
                  </a:lnTo>
                  <a:lnTo>
                    <a:pt x="20119" y="36902"/>
                  </a:lnTo>
                  <a:lnTo>
                    <a:pt x="20443" y="38295"/>
                  </a:lnTo>
                  <a:lnTo>
                    <a:pt x="20735" y="39720"/>
                  </a:lnTo>
                  <a:lnTo>
                    <a:pt x="20994" y="41113"/>
                  </a:lnTo>
                  <a:lnTo>
                    <a:pt x="21253" y="42539"/>
                  </a:lnTo>
                  <a:lnTo>
                    <a:pt x="21480" y="43964"/>
                  </a:lnTo>
                  <a:lnTo>
                    <a:pt x="21901" y="46816"/>
                  </a:lnTo>
                  <a:lnTo>
                    <a:pt x="22258" y="49699"/>
                  </a:lnTo>
                  <a:lnTo>
                    <a:pt x="22582" y="52582"/>
                  </a:lnTo>
                  <a:lnTo>
                    <a:pt x="22841" y="55466"/>
                  </a:lnTo>
                  <a:lnTo>
                    <a:pt x="23068" y="58349"/>
                  </a:lnTo>
                  <a:lnTo>
                    <a:pt x="23521" y="64116"/>
                  </a:lnTo>
                  <a:lnTo>
                    <a:pt x="23975" y="69883"/>
                  </a:lnTo>
                  <a:lnTo>
                    <a:pt x="24202" y="72766"/>
                  </a:lnTo>
                  <a:lnTo>
                    <a:pt x="24493" y="75617"/>
                  </a:lnTo>
                  <a:lnTo>
                    <a:pt x="24817" y="78501"/>
                  </a:lnTo>
                  <a:lnTo>
                    <a:pt x="25206" y="81352"/>
                  </a:lnTo>
                  <a:lnTo>
                    <a:pt x="25659" y="84203"/>
                  </a:lnTo>
                  <a:lnTo>
                    <a:pt x="25886" y="85628"/>
                  </a:lnTo>
                  <a:lnTo>
                    <a:pt x="26178" y="87054"/>
                  </a:lnTo>
                  <a:lnTo>
                    <a:pt x="26372" y="88091"/>
                  </a:lnTo>
                  <a:lnTo>
                    <a:pt x="26631" y="89160"/>
                  </a:lnTo>
                  <a:lnTo>
                    <a:pt x="26891" y="90164"/>
                  </a:lnTo>
                  <a:lnTo>
                    <a:pt x="27150" y="91201"/>
                  </a:lnTo>
                  <a:lnTo>
                    <a:pt x="27441" y="92173"/>
                  </a:lnTo>
                  <a:lnTo>
                    <a:pt x="27765" y="93177"/>
                  </a:lnTo>
                  <a:lnTo>
                    <a:pt x="28089" y="94117"/>
                  </a:lnTo>
                  <a:lnTo>
                    <a:pt x="28446" y="95056"/>
                  </a:lnTo>
                  <a:lnTo>
                    <a:pt x="28834" y="95996"/>
                  </a:lnTo>
                  <a:lnTo>
                    <a:pt x="29223" y="96903"/>
                  </a:lnTo>
                  <a:lnTo>
                    <a:pt x="29644" y="97810"/>
                  </a:lnTo>
                  <a:lnTo>
                    <a:pt x="30098" y="98685"/>
                  </a:lnTo>
                  <a:lnTo>
                    <a:pt x="30552" y="99527"/>
                  </a:lnTo>
                  <a:lnTo>
                    <a:pt x="31038" y="100369"/>
                  </a:lnTo>
                  <a:lnTo>
                    <a:pt x="31556" y="101179"/>
                  </a:lnTo>
                  <a:lnTo>
                    <a:pt x="32107" y="101989"/>
                  </a:lnTo>
                  <a:lnTo>
                    <a:pt x="32657" y="102767"/>
                  </a:lnTo>
                  <a:lnTo>
                    <a:pt x="33241" y="103512"/>
                  </a:lnTo>
                  <a:lnTo>
                    <a:pt x="33856" y="104257"/>
                  </a:lnTo>
                  <a:lnTo>
                    <a:pt x="34504" y="104970"/>
                  </a:lnTo>
                  <a:lnTo>
                    <a:pt x="35184" y="105650"/>
                  </a:lnTo>
                  <a:lnTo>
                    <a:pt x="35865" y="106331"/>
                  </a:lnTo>
                  <a:lnTo>
                    <a:pt x="36610" y="106979"/>
                  </a:lnTo>
                  <a:lnTo>
                    <a:pt x="37355" y="107626"/>
                  </a:lnTo>
                  <a:lnTo>
                    <a:pt x="38133" y="108242"/>
                  </a:lnTo>
                  <a:lnTo>
                    <a:pt x="38975" y="108825"/>
                  </a:lnTo>
                  <a:lnTo>
                    <a:pt x="39817" y="109376"/>
                  </a:lnTo>
                  <a:lnTo>
                    <a:pt x="40692" y="109927"/>
                  </a:lnTo>
                  <a:lnTo>
                    <a:pt x="41599" y="110445"/>
                  </a:lnTo>
                  <a:lnTo>
                    <a:pt x="42539" y="110931"/>
                  </a:lnTo>
                  <a:lnTo>
                    <a:pt x="43511" y="111417"/>
                  </a:lnTo>
                  <a:lnTo>
                    <a:pt x="44515" y="111871"/>
                  </a:lnTo>
                  <a:lnTo>
                    <a:pt x="47107" y="113005"/>
                  </a:lnTo>
                  <a:lnTo>
                    <a:pt x="48370" y="113555"/>
                  </a:lnTo>
                  <a:lnTo>
                    <a:pt x="49602" y="114171"/>
                  </a:lnTo>
                  <a:lnTo>
                    <a:pt x="50833" y="114754"/>
                  </a:lnTo>
                  <a:lnTo>
                    <a:pt x="52064" y="115402"/>
                  </a:lnTo>
                  <a:lnTo>
                    <a:pt x="53230" y="116050"/>
                  </a:lnTo>
                  <a:lnTo>
                    <a:pt x="54396" y="116698"/>
                  </a:lnTo>
                  <a:lnTo>
                    <a:pt x="55563" y="117411"/>
                  </a:lnTo>
                  <a:lnTo>
                    <a:pt x="56697" y="118156"/>
                  </a:lnTo>
                  <a:lnTo>
                    <a:pt x="57798" y="118933"/>
                  </a:lnTo>
                  <a:lnTo>
                    <a:pt x="58867" y="119776"/>
                  </a:lnTo>
                  <a:lnTo>
                    <a:pt x="59936" y="120650"/>
                  </a:lnTo>
                  <a:lnTo>
                    <a:pt x="60973" y="121590"/>
                  </a:lnTo>
                  <a:lnTo>
                    <a:pt x="62010" y="122562"/>
                  </a:lnTo>
                  <a:lnTo>
                    <a:pt x="63014" y="123599"/>
                  </a:lnTo>
                  <a:lnTo>
                    <a:pt x="63954" y="124635"/>
                  </a:lnTo>
                  <a:lnTo>
                    <a:pt x="64861" y="125705"/>
                  </a:lnTo>
                  <a:lnTo>
                    <a:pt x="65736" y="126774"/>
                  </a:lnTo>
                  <a:lnTo>
                    <a:pt x="66610" y="127875"/>
                  </a:lnTo>
                  <a:lnTo>
                    <a:pt x="67453" y="128977"/>
                  </a:lnTo>
                  <a:lnTo>
                    <a:pt x="68263" y="130111"/>
                  </a:lnTo>
                  <a:lnTo>
                    <a:pt x="69073" y="131245"/>
                  </a:lnTo>
                  <a:lnTo>
                    <a:pt x="69883" y="132411"/>
                  </a:lnTo>
                  <a:lnTo>
                    <a:pt x="71405" y="134744"/>
                  </a:lnTo>
                  <a:lnTo>
                    <a:pt x="72896" y="137109"/>
                  </a:lnTo>
                  <a:lnTo>
                    <a:pt x="74321" y="139506"/>
                  </a:lnTo>
                  <a:lnTo>
                    <a:pt x="75747" y="141936"/>
                  </a:lnTo>
                  <a:lnTo>
                    <a:pt x="77399" y="144884"/>
                  </a:lnTo>
                  <a:lnTo>
                    <a:pt x="79051" y="147865"/>
                  </a:lnTo>
                  <a:lnTo>
                    <a:pt x="80639" y="150845"/>
                  </a:lnTo>
                  <a:lnTo>
                    <a:pt x="82194" y="153858"/>
                  </a:lnTo>
                  <a:lnTo>
                    <a:pt x="83717" y="156904"/>
                  </a:lnTo>
                  <a:lnTo>
                    <a:pt x="85207" y="159949"/>
                  </a:lnTo>
                  <a:lnTo>
                    <a:pt x="86665" y="163027"/>
                  </a:lnTo>
                  <a:lnTo>
                    <a:pt x="88090" y="166105"/>
                  </a:lnTo>
                  <a:lnTo>
                    <a:pt x="89483" y="169183"/>
                  </a:lnTo>
                  <a:lnTo>
                    <a:pt x="90876" y="172293"/>
                  </a:lnTo>
                  <a:lnTo>
                    <a:pt x="93598" y="178513"/>
                  </a:lnTo>
                  <a:lnTo>
                    <a:pt x="96255" y="184766"/>
                  </a:lnTo>
                  <a:lnTo>
                    <a:pt x="98911" y="191019"/>
                  </a:lnTo>
                  <a:lnTo>
                    <a:pt x="98976" y="191181"/>
                  </a:lnTo>
                  <a:lnTo>
                    <a:pt x="99073" y="191278"/>
                  </a:lnTo>
                  <a:lnTo>
                    <a:pt x="99170" y="191375"/>
                  </a:lnTo>
                  <a:lnTo>
                    <a:pt x="99300" y="191408"/>
                  </a:lnTo>
                  <a:lnTo>
                    <a:pt x="99430" y="191440"/>
                  </a:lnTo>
                  <a:lnTo>
                    <a:pt x="99689" y="191440"/>
                  </a:lnTo>
                  <a:lnTo>
                    <a:pt x="99818" y="191375"/>
                  </a:lnTo>
                  <a:lnTo>
                    <a:pt x="99948" y="191343"/>
                  </a:lnTo>
                  <a:lnTo>
                    <a:pt x="100045" y="191246"/>
                  </a:lnTo>
                  <a:lnTo>
                    <a:pt x="100142" y="191148"/>
                  </a:lnTo>
                  <a:lnTo>
                    <a:pt x="100207" y="191051"/>
                  </a:lnTo>
                  <a:lnTo>
                    <a:pt x="100272" y="190922"/>
                  </a:lnTo>
                  <a:lnTo>
                    <a:pt x="100272" y="190792"/>
                  </a:lnTo>
                  <a:lnTo>
                    <a:pt x="100272" y="190630"/>
                  </a:lnTo>
                  <a:lnTo>
                    <a:pt x="100207" y="190468"/>
                  </a:lnTo>
                  <a:lnTo>
                    <a:pt x="97842" y="184831"/>
                  </a:lnTo>
                  <a:lnTo>
                    <a:pt x="95445" y="179226"/>
                  </a:lnTo>
                  <a:lnTo>
                    <a:pt x="93015" y="173589"/>
                  </a:lnTo>
                  <a:lnTo>
                    <a:pt x="90520" y="168016"/>
                  </a:lnTo>
                  <a:lnTo>
                    <a:pt x="89257" y="165230"/>
                  </a:lnTo>
                  <a:lnTo>
                    <a:pt x="87993" y="162476"/>
                  </a:lnTo>
                  <a:lnTo>
                    <a:pt x="86665" y="159690"/>
                  </a:lnTo>
                  <a:lnTo>
                    <a:pt x="85336" y="156969"/>
                  </a:lnTo>
                  <a:lnTo>
                    <a:pt x="83976" y="154215"/>
                  </a:lnTo>
                  <a:lnTo>
                    <a:pt x="82583" y="151493"/>
                  </a:lnTo>
                  <a:lnTo>
                    <a:pt x="81157" y="148772"/>
                  </a:lnTo>
                  <a:lnTo>
                    <a:pt x="79732" y="146083"/>
                  </a:lnTo>
                  <a:lnTo>
                    <a:pt x="77334" y="141742"/>
                  </a:lnTo>
                  <a:lnTo>
                    <a:pt x="76071" y="139538"/>
                  </a:lnTo>
                  <a:lnTo>
                    <a:pt x="74807" y="137368"/>
                  </a:lnTo>
                  <a:lnTo>
                    <a:pt x="73479" y="135165"/>
                  </a:lnTo>
                  <a:lnTo>
                    <a:pt x="72118" y="132994"/>
                  </a:lnTo>
                  <a:lnTo>
                    <a:pt x="70693" y="130856"/>
                  </a:lnTo>
                  <a:lnTo>
                    <a:pt x="69947" y="129819"/>
                  </a:lnTo>
                  <a:lnTo>
                    <a:pt x="69202" y="128782"/>
                  </a:lnTo>
                  <a:lnTo>
                    <a:pt x="68457" y="127746"/>
                  </a:lnTo>
                  <a:lnTo>
                    <a:pt x="67680" y="126741"/>
                  </a:lnTo>
                  <a:lnTo>
                    <a:pt x="66870" y="125737"/>
                  </a:lnTo>
                  <a:lnTo>
                    <a:pt x="66060" y="124765"/>
                  </a:lnTo>
                  <a:lnTo>
                    <a:pt x="65250" y="123825"/>
                  </a:lnTo>
                  <a:lnTo>
                    <a:pt x="64407" y="122886"/>
                  </a:lnTo>
                  <a:lnTo>
                    <a:pt x="63533" y="121946"/>
                  </a:lnTo>
                  <a:lnTo>
                    <a:pt x="62626" y="121072"/>
                  </a:lnTo>
                  <a:lnTo>
                    <a:pt x="61718" y="120197"/>
                  </a:lnTo>
                  <a:lnTo>
                    <a:pt x="60811" y="119355"/>
                  </a:lnTo>
                  <a:lnTo>
                    <a:pt x="59839" y="118545"/>
                  </a:lnTo>
                  <a:lnTo>
                    <a:pt x="58867" y="117767"/>
                  </a:lnTo>
                  <a:lnTo>
                    <a:pt x="57863" y="116989"/>
                  </a:lnTo>
                  <a:lnTo>
                    <a:pt x="56826" y="116277"/>
                  </a:lnTo>
                  <a:lnTo>
                    <a:pt x="55790" y="115596"/>
                  </a:lnTo>
                  <a:lnTo>
                    <a:pt x="54720" y="114916"/>
                  </a:lnTo>
                  <a:lnTo>
                    <a:pt x="53651" y="114300"/>
                  </a:lnTo>
                  <a:lnTo>
                    <a:pt x="52517" y="113750"/>
                  </a:lnTo>
                  <a:lnTo>
                    <a:pt x="51416" y="113231"/>
                  </a:lnTo>
                  <a:lnTo>
                    <a:pt x="50282" y="112713"/>
                  </a:lnTo>
                  <a:lnTo>
                    <a:pt x="47982" y="111741"/>
                  </a:lnTo>
                  <a:lnTo>
                    <a:pt x="45681" y="110801"/>
                  </a:lnTo>
                  <a:lnTo>
                    <a:pt x="44515" y="110316"/>
                  </a:lnTo>
                  <a:lnTo>
                    <a:pt x="43381" y="109797"/>
                  </a:lnTo>
                  <a:lnTo>
                    <a:pt x="42280" y="109279"/>
                  </a:lnTo>
                  <a:lnTo>
                    <a:pt x="41178" y="108696"/>
                  </a:lnTo>
                  <a:lnTo>
                    <a:pt x="40109" y="108080"/>
                  </a:lnTo>
                  <a:lnTo>
                    <a:pt x="39072" y="107400"/>
                  </a:lnTo>
                  <a:lnTo>
                    <a:pt x="38068" y="106687"/>
                  </a:lnTo>
                  <a:lnTo>
                    <a:pt x="37550" y="106298"/>
                  </a:lnTo>
                  <a:lnTo>
                    <a:pt x="37064" y="105909"/>
                  </a:lnTo>
                  <a:lnTo>
                    <a:pt x="36545" y="105423"/>
                  </a:lnTo>
                  <a:lnTo>
                    <a:pt x="36027" y="104937"/>
                  </a:lnTo>
                  <a:lnTo>
                    <a:pt x="35541" y="104419"/>
                  </a:lnTo>
                  <a:lnTo>
                    <a:pt x="35087" y="103933"/>
                  </a:lnTo>
                  <a:lnTo>
                    <a:pt x="34634" y="103382"/>
                  </a:lnTo>
                  <a:lnTo>
                    <a:pt x="34180" y="102864"/>
                  </a:lnTo>
                  <a:lnTo>
                    <a:pt x="33759" y="102313"/>
                  </a:lnTo>
                  <a:lnTo>
                    <a:pt x="33338" y="101730"/>
                  </a:lnTo>
                  <a:lnTo>
                    <a:pt x="32593" y="100564"/>
                  </a:lnTo>
                  <a:lnTo>
                    <a:pt x="31880" y="99365"/>
                  </a:lnTo>
                  <a:lnTo>
                    <a:pt x="31232" y="98134"/>
                  </a:lnTo>
                  <a:lnTo>
                    <a:pt x="30616" y="96870"/>
                  </a:lnTo>
                  <a:lnTo>
                    <a:pt x="30098" y="95574"/>
                  </a:lnTo>
                  <a:lnTo>
                    <a:pt x="29580" y="94279"/>
                  </a:lnTo>
                  <a:lnTo>
                    <a:pt x="29126" y="92950"/>
                  </a:lnTo>
                  <a:lnTo>
                    <a:pt x="28737" y="91589"/>
                  </a:lnTo>
                  <a:lnTo>
                    <a:pt x="28349" y="90229"/>
                  </a:lnTo>
                  <a:lnTo>
                    <a:pt x="28025" y="88868"/>
                  </a:lnTo>
                  <a:lnTo>
                    <a:pt x="27733" y="87507"/>
                  </a:lnTo>
                  <a:lnTo>
                    <a:pt x="27441" y="86147"/>
                  </a:lnTo>
                  <a:lnTo>
                    <a:pt x="27182" y="84656"/>
                  </a:lnTo>
                  <a:lnTo>
                    <a:pt x="26923" y="83166"/>
                  </a:lnTo>
                  <a:lnTo>
                    <a:pt x="26502" y="80185"/>
                  </a:lnTo>
                  <a:lnTo>
                    <a:pt x="26113" y="77205"/>
                  </a:lnTo>
                  <a:lnTo>
                    <a:pt x="25789" y="74192"/>
                  </a:lnTo>
                  <a:lnTo>
                    <a:pt x="25497" y="71179"/>
                  </a:lnTo>
                  <a:lnTo>
                    <a:pt x="25238" y="68166"/>
                  </a:lnTo>
                  <a:lnTo>
                    <a:pt x="24785" y="62140"/>
                  </a:lnTo>
                  <a:lnTo>
                    <a:pt x="24558" y="59127"/>
                  </a:lnTo>
                  <a:lnTo>
                    <a:pt x="24331" y="56114"/>
                  </a:lnTo>
                  <a:lnTo>
                    <a:pt x="24040" y="53101"/>
                  </a:lnTo>
                  <a:lnTo>
                    <a:pt x="23748" y="50088"/>
                  </a:lnTo>
                  <a:lnTo>
                    <a:pt x="23359" y="47107"/>
                  </a:lnTo>
                  <a:lnTo>
                    <a:pt x="22938" y="44094"/>
                  </a:lnTo>
                  <a:lnTo>
                    <a:pt x="22711" y="42604"/>
                  </a:lnTo>
                  <a:lnTo>
                    <a:pt x="22452" y="41113"/>
                  </a:lnTo>
                  <a:lnTo>
                    <a:pt x="22161" y="39623"/>
                  </a:lnTo>
                  <a:lnTo>
                    <a:pt x="21869" y="38165"/>
                  </a:lnTo>
                  <a:lnTo>
                    <a:pt x="21577" y="36805"/>
                  </a:lnTo>
                  <a:lnTo>
                    <a:pt x="21253" y="35444"/>
                  </a:lnTo>
                  <a:lnTo>
                    <a:pt x="20929" y="34116"/>
                  </a:lnTo>
                  <a:lnTo>
                    <a:pt x="20573" y="32755"/>
                  </a:lnTo>
                  <a:lnTo>
                    <a:pt x="20217" y="31426"/>
                  </a:lnTo>
                  <a:lnTo>
                    <a:pt x="19828" y="30098"/>
                  </a:lnTo>
                  <a:lnTo>
                    <a:pt x="19407" y="28802"/>
                  </a:lnTo>
                  <a:lnTo>
                    <a:pt x="18953" y="27474"/>
                  </a:lnTo>
                  <a:lnTo>
                    <a:pt x="18500" y="26178"/>
                  </a:lnTo>
                  <a:lnTo>
                    <a:pt x="18046" y="24882"/>
                  </a:lnTo>
                  <a:lnTo>
                    <a:pt x="17528" y="23586"/>
                  </a:lnTo>
                  <a:lnTo>
                    <a:pt x="17009" y="22323"/>
                  </a:lnTo>
                  <a:lnTo>
                    <a:pt x="16458" y="21059"/>
                  </a:lnTo>
                  <a:lnTo>
                    <a:pt x="15875" y="19828"/>
                  </a:lnTo>
                  <a:lnTo>
                    <a:pt x="15292" y="18564"/>
                  </a:lnTo>
                  <a:lnTo>
                    <a:pt x="14677" y="17366"/>
                  </a:lnTo>
                  <a:lnTo>
                    <a:pt x="14029" y="16135"/>
                  </a:lnTo>
                  <a:lnTo>
                    <a:pt x="13348" y="14936"/>
                  </a:lnTo>
                  <a:lnTo>
                    <a:pt x="12668" y="13770"/>
                  </a:lnTo>
                  <a:lnTo>
                    <a:pt x="11955" y="12603"/>
                  </a:lnTo>
                  <a:lnTo>
                    <a:pt x="11178" y="11469"/>
                  </a:lnTo>
                  <a:lnTo>
                    <a:pt x="10432" y="10335"/>
                  </a:lnTo>
                  <a:lnTo>
                    <a:pt x="9623" y="9234"/>
                  </a:lnTo>
                  <a:lnTo>
                    <a:pt x="8780" y="8132"/>
                  </a:lnTo>
                  <a:lnTo>
                    <a:pt x="7938" y="7063"/>
                  </a:lnTo>
                  <a:lnTo>
                    <a:pt x="7063" y="5994"/>
                  </a:lnTo>
                  <a:lnTo>
                    <a:pt x="6124" y="4990"/>
                  </a:lnTo>
                  <a:lnTo>
                    <a:pt x="5184" y="3985"/>
                  </a:lnTo>
                  <a:lnTo>
                    <a:pt x="4212" y="2981"/>
                  </a:lnTo>
                  <a:lnTo>
                    <a:pt x="3208" y="2009"/>
                  </a:lnTo>
                  <a:lnTo>
                    <a:pt x="2171" y="1070"/>
                  </a:lnTo>
                  <a:lnTo>
                    <a:pt x="1134" y="162"/>
                  </a:lnTo>
                  <a:lnTo>
                    <a:pt x="972" y="65"/>
                  </a:lnTo>
                  <a:lnTo>
                    <a:pt x="843"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25"/>
            <p:cNvSpPr/>
            <p:nvPr/>
          </p:nvSpPr>
          <p:spPr>
            <a:xfrm>
              <a:off x="3003675" y="749200"/>
              <a:ext cx="2369950" cy="4696900"/>
            </a:xfrm>
            <a:custGeom>
              <a:rect b="b" l="l" r="r" t="t"/>
              <a:pathLst>
                <a:path extrusionOk="0" h="187876" w="94798">
                  <a:moveTo>
                    <a:pt x="778" y="0"/>
                  </a:moveTo>
                  <a:lnTo>
                    <a:pt x="649" y="33"/>
                  </a:lnTo>
                  <a:lnTo>
                    <a:pt x="519" y="33"/>
                  </a:lnTo>
                  <a:lnTo>
                    <a:pt x="390" y="97"/>
                  </a:lnTo>
                  <a:lnTo>
                    <a:pt x="292" y="162"/>
                  </a:lnTo>
                  <a:lnTo>
                    <a:pt x="195" y="259"/>
                  </a:lnTo>
                  <a:lnTo>
                    <a:pt x="98" y="356"/>
                  </a:lnTo>
                  <a:lnTo>
                    <a:pt x="33" y="486"/>
                  </a:lnTo>
                  <a:lnTo>
                    <a:pt x="1" y="616"/>
                  </a:lnTo>
                  <a:lnTo>
                    <a:pt x="1" y="745"/>
                  </a:lnTo>
                  <a:lnTo>
                    <a:pt x="1" y="875"/>
                  </a:lnTo>
                  <a:lnTo>
                    <a:pt x="66" y="1037"/>
                  </a:lnTo>
                  <a:lnTo>
                    <a:pt x="130" y="1166"/>
                  </a:lnTo>
                  <a:lnTo>
                    <a:pt x="1815" y="3370"/>
                  </a:lnTo>
                  <a:lnTo>
                    <a:pt x="3435" y="5605"/>
                  </a:lnTo>
                  <a:lnTo>
                    <a:pt x="4990" y="7840"/>
                  </a:lnTo>
                  <a:lnTo>
                    <a:pt x="6513" y="10141"/>
                  </a:lnTo>
                  <a:lnTo>
                    <a:pt x="7971" y="12473"/>
                  </a:lnTo>
                  <a:lnTo>
                    <a:pt x="9396" y="14838"/>
                  </a:lnTo>
                  <a:lnTo>
                    <a:pt x="10757" y="17203"/>
                  </a:lnTo>
                  <a:lnTo>
                    <a:pt x="12053" y="19633"/>
                  </a:lnTo>
                  <a:lnTo>
                    <a:pt x="13316" y="22063"/>
                  </a:lnTo>
                  <a:lnTo>
                    <a:pt x="14515" y="24558"/>
                  </a:lnTo>
                  <a:lnTo>
                    <a:pt x="15649" y="27052"/>
                  </a:lnTo>
                  <a:lnTo>
                    <a:pt x="16751" y="29579"/>
                  </a:lnTo>
                  <a:lnTo>
                    <a:pt x="17787" y="32106"/>
                  </a:lnTo>
                  <a:lnTo>
                    <a:pt x="18759" y="34698"/>
                  </a:lnTo>
                  <a:lnTo>
                    <a:pt x="19666" y="37290"/>
                  </a:lnTo>
                  <a:lnTo>
                    <a:pt x="20541" y="39914"/>
                  </a:lnTo>
                  <a:lnTo>
                    <a:pt x="20962" y="41275"/>
                  </a:lnTo>
                  <a:lnTo>
                    <a:pt x="21351" y="42603"/>
                  </a:lnTo>
                  <a:lnTo>
                    <a:pt x="21707" y="43964"/>
                  </a:lnTo>
                  <a:lnTo>
                    <a:pt x="22064" y="45325"/>
                  </a:lnTo>
                  <a:lnTo>
                    <a:pt x="22388" y="46653"/>
                  </a:lnTo>
                  <a:lnTo>
                    <a:pt x="22679" y="48014"/>
                  </a:lnTo>
                  <a:lnTo>
                    <a:pt x="23230" y="50703"/>
                  </a:lnTo>
                  <a:lnTo>
                    <a:pt x="23716" y="53392"/>
                  </a:lnTo>
                  <a:lnTo>
                    <a:pt x="24137" y="56113"/>
                  </a:lnTo>
                  <a:lnTo>
                    <a:pt x="24526" y="58802"/>
                  </a:lnTo>
                  <a:lnTo>
                    <a:pt x="24850" y="61491"/>
                  </a:lnTo>
                  <a:lnTo>
                    <a:pt x="25142" y="64213"/>
                  </a:lnTo>
                  <a:lnTo>
                    <a:pt x="25401" y="66934"/>
                  </a:lnTo>
                  <a:lnTo>
                    <a:pt x="25854" y="72377"/>
                  </a:lnTo>
                  <a:lnTo>
                    <a:pt x="26276" y="77885"/>
                  </a:lnTo>
                  <a:lnTo>
                    <a:pt x="26729" y="83425"/>
                  </a:lnTo>
                  <a:lnTo>
                    <a:pt x="26924" y="85660"/>
                  </a:lnTo>
                  <a:lnTo>
                    <a:pt x="27215" y="87896"/>
                  </a:lnTo>
                  <a:lnTo>
                    <a:pt x="27377" y="89030"/>
                  </a:lnTo>
                  <a:lnTo>
                    <a:pt x="27572" y="90131"/>
                  </a:lnTo>
                  <a:lnTo>
                    <a:pt x="27798" y="91233"/>
                  </a:lnTo>
                  <a:lnTo>
                    <a:pt x="28025" y="92334"/>
                  </a:lnTo>
                  <a:lnTo>
                    <a:pt x="28284" y="93436"/>
                  </a:lnTo>
                  <a:lnTo>
                    <a:pt x="28576" y="94537"/>
                  </a:lnTo>
                  <a:lnTo>
                    <a:pt x="28900" y="95606"/>
                  </a:lnTo>
                  <a:lnTo>
                    <a:pt x="29256" y="96676"/>
                  </a:lnTo>
                  <a:lnTo>
                    <a:pt x="29645" y="97712"/>
                  </a:lnTo>
                  <a:lnTo>
                    <a:pt x="30066" y="98781"/>
                  </a:lnTo>
                  <a:lnTo>
                    <a:pt x="30520" y="99786"/>
                  </a:lnTo>
                  <a:lnTo>
                    <a:pt x="31006" y="100823"/>
                  </a:lnTo>
                  <a:lnTo>
                    <a:pt x="31556" y="101827"/>
                  </a:lnTo>
                  <a:lnTo>
                    <a:pt x="32140" y="102799"/>
                  </a:lnTo>
                  <a:lnTo>
                    <a:pt x="32755" y="103738"/>
                  </a:lnTo>
                  <a:lnTo>
                    <a:pt x="33403" y="104646"/>
                  </a:lnTo>
                  <a:lnTo>
                    <a:pt x="34116" y="105553"/>
                  </a:lnTo>
                  <a:lnTo>
                    <a:pt x="34829" y="106395"/>
                  </a:lnTo>
                  <a:lnTo>
                    <a:pt x="35574" y="107237"/>
                  </a:lnTo>
                  <a:lnTo>
                    <a:pt x="36319" y="108047"/>
                  </a:lnTo>
                  <a:lnTo>
                    <a:pt x="37129" y="108857"/>
                  </a:lnTo>
                  <a:lnTo>
                    <a:pt x="37939" y="109635"/>
                  </a:lnTo>
                  <a:lnTo>
                    <a:pt x="38749" y="110380"/>
                  </a:lnTo>
                  <a:lnTo>
                    <a:pt x="39591" y="111125"/>
                  </a:lnTo>
                  <a:lnTo>
                    <a:pt x="41308" y="112583"/>
                  </a:lnTo>
                  <a:lnTo>
                    <a:pt x="43090" y="114041"/>
                  </a:lnTo>
                  <a:lnTo>
                    <a:pt x="45099" y="115693"/>
                  </a:lnTo>
                  <a:lnTo>
                    <a:pt x="47107" y="117378"/>
                  </a:lnTo>
                  <a:lnTo>
                    <a:pt x="49084" y="119063"/>
                  </a:lnTo>
                  <a:lnTo>
                    <a:pt x="51060" y="120780"/>
                  </a:lnTo>
                  <a:lnTo>
                    <a:pt x="52971" y="122529"/>
                  </a:lnTo>
                  <a:lnTo>
                    <a:pt x="54883" y="124311"/>
                  </a:lnTo>
                  <a:lnTo>
                    <a:pt x="56794" y="126093"/>
                  </a:lnTo>
                  <a:lnTo>
                    <a:pt x="58641" y="127940"/>
                  </a:lnTo>
                  <a:lnTo>
                    <a:pt x="60488" y="129786"/>
                  </a:lnTo>
                  <a:lnTo>
                    <a:pt x="62302" y="131665"/>
                  </a:lnTo>
                  <a:lnTo>
                    <a:pt x="64084" y="133577"/>
                  </a:lnTo>
                  <a:lnTo>
                    <a:pt x="65801" y="135488"/>
                  </a:lnTo>
                  <a:lnTo>
                    <a:pt x="67518" y="137465"/>
                  </a:lnTo>
                  <a:lnTo>
                    <a:pt x="69203" y="139473"/>
                  </a:lnTo>
                  <a:lnTo>
                    <a:pt x="70855" y="141514"/>
                  </a:lnTo>
                  <a:lnTo>
                    <a:pt x="72475" y="143555"/>
                  </a:lnTo>
                  <a:lnTo>
                    <a:pt x="74289" y="146018"/>
                  </a:lnTo>
                  <a:lnTo>
                    <a:pt x="76071" y="148512"/>
                  </a:lnTo>
                  <a:lnTo>
                    <a:pt x="77788" y="151039"/>
                  </a:lnTo>
                  <a:lnTo>
                    <a:pt x="79408" y="153631"/>
                  </a:lnTo>
                  <a:lnTo>
                    <a:pt x="80996" y="156223"/>
                  </a:lnTo>
                  <a:lnTo>
                    <a:pt x="81773" y="157551"/>
                  </a:lnTo>
                  <a:lnTo>
                    <a:pt x="82518" y="158880"/>
                  </a:lnTo>
                  <a:lnTo>
                    <a:pt x="83231" y="160208"/>
                  </a:lnTo>
                  <a:lnTo>
                    <a:pt x="83944" y="161569"/>
                  </a:lnTo>
                  <a:lnTo>
                    <a:pt x="84657" y="162929"/>
                  </a:lnTo>
                  <a:lnTo>
                    <a:pt x="85305" y="164290"/>
                  </a:lnTo>
                  <a:lnTo>
                    <a:pt x="85985" y="165651"/>
                  </a:lnTo>
                  <a:lnTo>
                    <a:pt x="86601" y="167044"/>
                  </a:lnTo>
                  <a:lnTo>
                    <a:pt x="87216" y="168437"/>
                  </a:lnTo>
                  <a:lnTo>
                    <a:pt x="87832" y="169830"/>
                  </a:lnTo>
                  <a:lnTo>
                    <a:pt x="88415" y="171256"/>
                  </a:lnTo>
                  <a:lnTo>
                    <a:pt x="88966" y="172649"/>
                  </a:lnTo>
                  <a:lnTo>
                    <a:pt x="89484" y="174074"/>
                  </a:lnTo>
                  <a:lnTo>
                    <a:pt x="90002" y="175532"/>
                  </a:lnTo>
                  <a:lnTo>
                    <a:pt x="90521" y="176958"/>
                  </a:lnTo>
                  <a:lnTo>
                    <a:pt x="90974" y="178416"/>
                  </a:lnTo>
                  <a:lnTo>
                    <a:pt x="91428" y="179874"/>
                  </a:lnTo>
                  <a:lnTo>
                    <a:pt x="91849" y="181331"/>
                  </a:lnTo>
                  <a:lnTo>
                    <a:pt x="92270" y="182822"/>
                  </a:lnTo>
                  <a:lnTo>
                    <a:pt x="92659" y="184280"/>
                  </a:lnTo>
                  <a:lnTo>
                    <a:pt x="93015" y="185770"/>
                  </a:lnTo>
                  <a:lnTo>
                    <a:pt x="93372" y="187293"/>
                  </a:lnTo>
                  <a:lnTo>
                    <a:pt x="93404" y="187422"/>
                  </a:lnTo>
                  <a:lnTo>
                    <a:pt x="93469" y="187552"/>
                  </a:lnTo>
                  <a:lnTo>
                    <a:pt x="93566" y="187681"/>
                  </a:lnTo>
                  <a:lnTo>
                    <a:pt x="93696" y="187746"/>
                  </a:lnTo>
                  <a:lnTo>
                    <a:pt x="93825" y="187811"/>
                  </a:lnTo>
                  <a:lnTo>
                    <a:pt x="93955" y="187843"/>
                  </a:lnTo>
                  <a:lnTo>
                    <a:pt x="94084" y="187876"/>
                  </a:lnTo>
                  <a:lnTo>
                    <a:pt x="94214" y="187876"/>
                  </a:lnTo>
                  <a:lnTo>
                    <a:pt x="94344" y="187843"/>
                  </a:lnTo>
                  <a:lnTo>
                    <a:pt x="94473" y="187779"/>
                  </a:lnTo>
                  <a:lnTo>
                    <a:pt x="94570" y="187714"/>
                  </a:lnTo>
                  <a:lnTo>
                    <a:pt x="94668" y="187617"/>
                  </a:lnTo>
                  <a:lnTo>
                    <a:pt x="94732" y="187520"/>
                  </a:lnTo>
                  <a:lnTo>
                    <a:pt x="94797" y="187390"/>
                  </a:lnTo>
                  <a:lnTo>
                    <a:pt x="94797" y="187260"/>
                  </a:lnTo>
                  <a:lnTo>
                    <a:pt x="94765" y="187098"/>
                  </a:lnTo>
                  <a:lnTo>
                    <a:pt x="94214" y="184668"/>
                  </a:lnTo>
                  <a:lnTo>
                    <a:pt x="93598" y="182239"/>
                  </a:lnTo>
                  <a:lnTo>
                    <a:pt x="92918" y="179874"/>
                  </a:lnTo>
                  <a:lnTo>
                    <a:pt x="92173" y="177509"/>
                  </a:lnTo>
                  <a:lnTo>
                    <a:pt x="91395" y="175143"/>
                  </a:lnTo>
                  <a:lnTo>
                    <a:pt x="90521" y="172843"/>
                  </a:lnTo>
                  <a:lnTo>
                    <a:pt x="89646" y="170543"/>
                  </a:lnTo>
                  <a:lnTo>
                    <a:pt x="88674" y="168275"/>
                  </a:lnTo>
                  <a:lnTo>
                    <a:pt x="87670" y="166040"/>
                  </a:lnTo>
                  <a:lnTo>
                    <a:pt x="86633" y="163804"/>
                  </a:lnTo>
                  <a:lnTo>
                    <a:pt x="85531" y="161601"/>
                  </a:lnTo>
                  <a:lnTo>
                    <a:pt x="84397" y="159430"/>
                  </a:lnTo>
                  <a:lnTo>
                    <a:pt x="83199" y="157260"/>
                  </a:lnTo>
                  <a:lnTo>
                    <a:pt x="81968" y="155154"/>
                  </a:lnTo>
                  <a:lnTo>
                    <a:pt x="80704" y="153048"/>
                  </a:lnTo>
                  <a:lnTo>
                    <a:pt x="79376" y="150975"/>
                  </a:lnTo>
                  <a:lnTo>
                    <a:pt x="78015" y="148901"/>
                  </a:lnTo>
                  <a:lnTo>
                    <a:pt x="76622" y="146892"/>
                  </a:lnTo>
                  <a:lnTo>
                    <a:pt x="75164" y="144884"/>
                  </a:lnTo>
                  <a:lnTo>
                    <a:pt x="73706" y="142908"/>
                  </a:lnTo>
                  <a:lnTo>
                    <a:pt x="72183" y="140931"/>
                  </a:lnTo>
                  <a:lnTo>
                    <a:pt x="70661" y="139020"/>
                  </a:lnTo>
                  <a:lnTo>
                    <a:pt x="69073" y="137108"/>
                  </a:lnTo>
                  <a:lnTo>
                    <a:pt x="67453" y="135229"/>
                  </a:lnTo>
                  <a:lnTo>
                    <a:pt x="65833" y="133383"/>
                  </a:lnTo>
                  <a:lnTo>
                    <a:pt x="64149" y="131536"/>
                  </a:lnTo>
                  <a:lnTo>
                    <a:pt x="62464" y="129754"/>
                  </a:lnTo>
                  <a:lnTo>
                    <a:pt x="60747" y="127972"/>
                  </a:lnTo>
                  <a:lnTo>
                    <a:pt x="58997" y="126223"/>
                  </a:lnTo>
                  <a:lnTo>
                    <a:pt x="57216" y="124473"/>
                  </a:lnTo>
                  <a:lnTo>
                    <a:pt x="55434" y="122788"/>
                  </a:lnTo>
                  <a:lnTo>
                    <a:pt x="53619" y="121104"/>
                  </a:lnTo>
                  <a:lnTo>
                    <a:pt x="52583" y="120197"/>
                  </a:lnTo>
                  <a:lnTo>
                    <a:pt x="51514" y="119289"/>
                  </a:lnTo>
                  <a:lnTo>
                    <a:pt x="49375" y="117508"/>
                  </a:lnTo>
                  <a:lnTo>
                    <a:pt x="45002" y="113976"/>
                  </a:lnTo>
                  <a:lnTo>
                    <a:pt x="42863" y="112227"/>
                  </a:lnTo>
                  <a:lnTo>
                    <a:pt x="41794" y="111320"/>
                  </a:lnTo>
                  <a:lnTo>
                    <a:pt x="40725" y="110380"/>
                  </a:lnTo>
                  <a:lnTo>
                    <a:pt x="39688" y="109473"/>
                  </a:lnTo>
                  <a:lnTo>
                    <a:pt x="38684" y="108501"/>
                  </a:lnTo>
                  <a:lnTo>
                    <a:pt x="37712" y="107529"/>
                  </a:lnTo>
                  <a:lnTo>
                    <a:pt x="36740" y="106525"/>
                  </a:lnTo>
                  <a:lnTo>
                    <a:pt x="36254" y="105941"/>
                  </a:lnTo>
                  <a:lnTo>
                    <a:pt x="35768" y="105391"/>
                  </a:lnTo>
                  <a:lnTo>
                    <a:pt x="35282" y="104775"/>
                  </a:lnTo>
                  <a:lnTo>
                    <a:pt x="34829" y="104192"/>
                  </a:lnTo>
                  <a:lnTo>
                    <a:pt x="34407" y="103576"/>
                  </a:lnTo>
                  <a:lnTo>
                    <a:pt x="33986" y="102961"/>
                  </a:lnTo>
                  <a:lnTo>
                    <a:pt x="33209" y="101730"/>
                  </a:lnTo>
                  <a:lnTo>
                    <a:pt x="32496" y="100434"/>
                  </a:lnTo>
                  <a:lnTo>
                    <a:pt x="31848" y="99105"/>
                  </a:lnTo>
                  <a:lnTo>
                    <a:pt x="31265" y="97777"/>
                  </a:lnTo>
                  <a:lnTo>
                    <a:pt x="30747" y="96416"/>
                  </a:lnTo>
                  <a:lnTo>
                    <a:pt x="30293" y="95023"/>
                  </a:lnTo>
                  <a:lnTo>
                    <a:pt x="29872" y="93598"/>
                  </a:lnTo>
                  <a:lnTo>
                    <a:pt x="29515" y="92172"/>
                  </a:lnTo>
                  <a:lnTo>
                    <a:pt x="29191" y="90747"/>
                  </a:lnTo>
                  <a:lnTo>
                    <a:pt x="28900" y="89289"/>
                  </a:lnTo>
                  <a:lnTo>
                    <a:pt x="28673" y="87799"/>
                  </a:lnTo>
                  <a:lnTo>
                    <a:pt x="28446" y="86308"/>
                  </a:lnTo>
                  <a:lnTo>
                    <a:pt x="28284" y="84818"/>
                  </a:lnTo>
                  <a:lnTo>
                    <a:pt x="28025" y="82194"/>
                  </a:lnTo>
                  <a:lnTo>
                    <a:pt x="27798" y="79570"/>
                  </a:lnTo>
                  <a:lnTo>
                    <a:pt x="27377" y="74353"/>
                  </a:lnTo>
                  <a:lnTo>
                    <a:pt x="26988" y="69170"/>
                  </a:lnTo>
                  <a:lnTo>
                    <a:pt x="26794" y="66578"/>
                  </a:lnTo>
                  <a:lnTo>
                    <a:pt x="26567" y="63986"/>
                  </a:lnTo>
                  <a:lnTo>
                    <a:pt x="26308" y="61394"/>
                  </a:lnTo>
                  <a:lnTo>
                    <a:pt x="26016" y="58835"/>
                  </a:lnTo>
                  <a:lnTo>
                    <a:pt x="25660" y="56243"/>
                  </a:lnTo>
                  <a:lnTo>
                    <a:pt x="25271" y="53651"/>
                  </a:lnTo>
                  <a:lnTo>
                    <a:pt x="24818" y="51092"/>
                  </a:lnTo>
                  <a:lnTo>
                    <a:pt x="24299" y="48500"/>
                  </a:lnTo>
                  <a:lnTo>
                    <a:pt x="24040" y="47236"/>
                  </a:lnTo>
                  <a:lnTo>
                    <a:pt x="23716" y="45940"/>
                  </a:lnTo>
                  <a:lnTo>
                    <a:pt x="23392" y="44645"/>
                  </a:lnTo>
                  <a:lnTo>
                    <a:pt x="23036" y="43349"/>
                  </a:lnTo>
                  <a:lnTo>
                    <a:pt x="22193" y="40433"/>
                  </a:lnTo>
                  <a:lnTo>
                    <a:pt x="21254" y="37549"/>
                  </a:lnTo>
                  <a:lnTo>
                    <a:pt x="20250" y="34666"/>
                  </a:lnTo>
                  <a:lnTo>
                    <a:pt x="19213" y="31815"/>
                  </a:lnTo>
                  <a:lnTo>
                    <a:pt x="18047" y="29029"/>
                  </a:lnTo>
                  <a:lnTo>
                    <a:pt x="16848" y="26242"/>
                  </a:lnTo>
                  <a:lnTo>
                    <a:pt x="15584" y="23489"/>
                  </a:lnTo>
                  <a:lnTo>
                    <a:pt x="14256" y="20767"/>
                  </a:lnTo>
                  <a:lnTo>
                    <a:pt x="12863" y="18078"/>
                  </a:lnTo>
                  <a:lnTo>
                    <a:pt x="11373" y="15422"/>
                  </a:lnTo>
                  <a:lnTo>
                    <a:pt x="9850" y="12797"/>
                  </a:lnTo>
                  <a:lnTo>
                    <a:pt x="8262" y="10238"/>
                  </a:lnTo>
                  <a:lnTo>
                    <a:pt x="6610" y="7678"/>
                  </a:lnTo>
                  <a:lnTo>
                    <a:pt x="4893" y="5184"/>
                  </a:lnTo>
                  <a:lnTo>
                    <a:pt x="3111" y="2722"/>
                  </a:lnTo>
                  <a:lnTo>
                    <a:pt x="1264" y="292"/>
                  </a:lnTo>
                  <a:lnTo>
                    <a:pt x="1167" y="162"/>
                  </a:lnTo>
                  <a:lnTo>
                    <a:pt x="1038" y="97"/>
                  </a:lnTo>
                  <a:lnTo>
                    <a:pt x="908" y="33"/>
                  </a:lnTo>
                  <a:lnTo>
                    <a:pt x="77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98" name="Shape 298"/>
        <p:cNvGrpSpPr/>
        <p:nvPr/>
      </p:nvGrpSpPr>
      <p:grpSpPr>
        <a:xfrm>
          <a:off x="0" y="0"/>
          <a:ext cx="0" cy="0"/>
          <a:chOff x="0" y="0"/>
          <a:chExt cx="0" cy="0"/>
        </a:xfrm>
      </p:grpSpPr>
      <p:sp>
        <p:nvSpPr>
          <p:cNvPr id="299" name="Google Shape;299;p26"/>
          <p:cNvSpPr/>
          <p:nvPr/>
        </p:nvSpPr>
        <p:spPr>
          <a:xfrm>
            <a:off x="0" y="4871625"/>
            <a:ext cx="9144000" cy="2718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grpSp>
        <p:nvGrpSpPr>
          <p:cNvPr id="300" name="Google Shape;300;p26"/>
          <p:cNvGrpSpPr/>
          <p:nvPr/>
        </p:nvGrpSpPr>
        <p:grpSpPr>
          <a:xfrm flipH="1">
            <a:off x="-837850" y="-438950"/>
            <a:ext cx="2203900" cy="1628000"/>
            <a:chOff x="3931075" y="238125"/>
            <a:chExt cx="2203900" cy="1628000"/>
          </a:xfrm>
        </p:grpSpPr>
        <p:sp>
          <p:nvSpPr>
            <p:cNvPr id="301" name="Google Shape;301;p26"/>
            <p:cNvSpPr/>
            <p:nvPr/>
          </p:nvSpPr>
          <p:spPr>
            <a:xfrm>
              <a:off x="4698100" y="238125"/>
              <a:ext cx="1287025" cy="1200350"/>
            </a:xfrm>
            <a:custGeom>
              <a:rect b="b" l="l" r="r" t="t"/>
              <a:pathLst>
                <a:path extrusionOk="0" h="48014" w="51481">
                  <a:moveTo>
                    <a:pt x="583" y="0"/>
                  </a:moveTo>
                  <a:lnTo>
                    <a:pt x="486" y="32"/>
                  </a:lnTo>
                  <a:lnTo>
                    <a:pt x="357" y="97"/>
                  </a:lnTo>
                  <a:lnTo>
                    <a:pt x="260" y="162"/>
                  </a:lnTo>
                  <a:lnTo>
                    <a:pt x="162" y="259"/>
                  </a:lnTo>
                  <a:lnTo>
                    <a:pt x="98" y="389"/>
                  </a:lnTo>
                  <a:lnTo>
                    <a:pt x="33" y="486"/>
                  </a:lnTo>
                  <a:lnTo>
                    <a:pt x="0" y="648"/>
                  </a:lnTo>
                  <a:lnTo>
                    <a:pt x="0" y="778"/>
                  </a:lnTo>
                  <a:lnTo>
                    <a:pt x="0" y="907"/>
                  </a:lnTo>
                  <a:lnTo>
                    <a:pt x="65" y="1069"/>
                  </a:lnTo>
                  <a:lnTo>
                    <a:pt x="130" y="1199"/>
                  </a:lnTo>
                  <a:lnTo>
                    <a:pt x="227" y="1328"/>
                  </a:lnTo>
                  <a:lnTo>
                    <a:pt x="2171" y="3207"/>
                  </a:lnTo>
                  <a:lnTo>
                    <a:pt x="4115" y="5054"/>
                  </a:lnTo>
                  <a:lnTo>
                    <a:pt x="8035" y="8812"/>
                  </a:lnTo>
                  <a:lnTo>
                    <a:pt x="10011" y="10691"/>
                  </a:lnTo>
                  <a:lnTo>
                    <a:pt x="11923" y="12603"/>
                  </a:lnTo>
                  <a:lnTo>
                    <a:pt x="13834" y="14514"/>
                  </a:lnTo>
                  <a:lnTo>
                    <a:pt x="15681" y="16491"/>
                  </a:lnTo>
                  <a:lnTo>
                    <a:pt x="16037" y="16879"/>
                  </a:lnTo>
                  <a:lnTo>
                    <a:pt x="16361" y="17301"/>
                  </a:lnTo>
                  <a:lnTo>
                    <a:pt x="16653" y="17722"/>
                  </a:lnTo>
                  <a:lnTo>
                    <a:pt x="16944" y="18143"/>
                  </a:lnTo>
                  <a:lnTo>
                    <a:pt x="17204" y="18596"/>
                  </a:lnTo>
                  <a:lnTo>
                    <a:pt x="17430" y="19018"/>
                  </a:lnTo>
                  <a:lnTo>
                    <a:pt x="17819" y="19925"/>
                  </a:lnTo>
                  <a:lnTo>
                    <a:pt x="18143" y="20832"/>
                  </a:lnTo>
                  <a:lnTo>
                    <a:pt x="18435" y="21771"/>
                  </a:lnTo>
                  <a:lnTo>
                    <a:pt x="18694" y="22711"/>
                  </a:lnTo>
                  <a:lnTo>
                    <a:pt x="18921" y="23651"/>
                  </a:lnTo>
                  <a:lnTo>
                    <a:pt x="19180" y="24590"/>
                  </a:lnTo>
                  <a:lnTo>
                    <a:pt x="19439" y="25530"/>
                  </a:lnTo>
                  <a:lnTo>
                    <a:pt x="19698" y="26437"/>
                  </a:lnTo>
                  <a:lnTo>
                    <a:pt x="20022" y="27376"/>
                  </a:lnTo>
                  <a:lnTo>
                    <a:pt x="20411" y="28251"/>
                  </a:lnTo>
                  <a:lnTo>
                    <a:pt x="20638" y="28672"/>
                  </a:lnTo>
                  <a:lnTo>
                    <a:pt x="20897" y="29126"/>
                  </a:lnTo>
                  <a:lnTo>
                    <a:pt x="21156" y="29547"/>
                  </a:lnTo>
                  <a:lnTo>
                    <a:pt x="21448" y="29936"/>
                  </a:lnTo>
                  <a:lnTo>
                    <a:pt x="21772" y="30357"/>
                  </a:lnTo>
                  <a:lnTo>
                    <a:pt x="22128" y="30746"/>
                  </a:lnTo>
                  <a:lnTo>
                    <a:pt x="22808" y="31458"/>
                  </a:lnTo>
                  <a:lnTo>
                    <a:pt x="23554" y="32171"/>
                  </a:lnTo>
                  <a:lnTo>
                    <a:pt x="24299" y="32819"/>
                  </a:lnTo>
                  <a:lnTo>
                    <a:pt x="25109" y="33499"/>
                  </a:lnTo>
                  <a:lnTo>
                    <a:pt x="25919" y="34115"/>
                  </a:lnTo>
                  <a:lnTo>
                    <a:pt x="26761" y="34731"/>
                  </a:lnTo>
                  <a:lnTo>
                    <a:pt x="27603" y="35314"/>
                  </a:lnTo>
                  <a:lnTo>
                    <a:pt x="28478" y="35897"/>
                  </a:lnTo>
                  <a:lnTo>
                    <a:pt x="30260" y="37031"/>
                  </a:lnTo>
                  <a:lnTo>
                    <a:pt x="32042" y="38100"/>
                  </a:lnTo>
                  <a:lnTo>
                    <a:pt x="35541" y="40173"/>
                  </a:lnTo>
                  <a:lnTo>
                    <a:pt x="37355" y="41243"/>
                  </a:lnTo>
                  <a:lnTo>
                    <a:pt x="39202" y="42279"/>
                  </a:lnTo>
                  <a:lnTo>
                    <a:pt x="41048" y="43284"/>
                  </a:lnTo>
                  <a:lnTo>
                    <a:pt x="42928" y="44256"/>
                  </a:lnTo>
                  <a:lnTo>
                    <a:pt x="44807" y="45228"/>
                  </a:lnTo>
                  <a:lnTo>
                    <a:pt x="46686" y="46135"/>
                  </a:lnTo>
                  <a:lnTo>
                    <a:pt x="48597" y="47042"/>
                  </a:lnTo>
                  <a:lnTo>
                    <a:pt x="50509" y="47949"/>
                  </a:lnTo>
                  <a:lnTo>
                    <a:pt x="50638" y="47981"/>
                  </a:lnTo>
                  <a:lnTo>
                    <a:pt x="50800" y="48014"/>
                  </a:lnTo>
                  <a:lnTo>
                    <a:pt x="50930" y="47981"/>
                  </a:lnTo>
                  <a:lnTo>
                    <a:pt x="51059" y="47949"/>
                  </a:lnTo>
                  <a:lnTo>
                    <a:pt x="51157" y="47884"/>
                  </a:lnTo>
                  <a:lnTo>
                    <a:pt x="51254" y="47787"/>
                  </a:lnTo>
                  <a:lnTo>
                    <a:pt x="51351" y="47690"/>
                  </a:lnTo>
                  <a:lnTo>
                    <a:pt x="51416" y="47560"/>
                  </a:lnTo>
                  <a:lnTo>
                    <a:pt x="51448" y="47431"/>
                  </a:lnTo>
                  <a:lnTo>
                    <a:pt x="51481" y="47301"/>
                  </a:lnTo>
                  <a:lnTo>
                    <a:pt x="51481" y="47171"/>
                  </a:lnTo>
                  <a:lnTo>
                    <a:pt x="51448" y="47042"/>
                  </a:lnTo>
                  <a:lnTo>
                    <a:pt x="51383" y="46912"/>
                  </a:lnTo>
                  <a:lnTo>
                    <a:pt x="51319" y="46815"/>
                  </a:lnTo>
                  <a:lnTo>
                    <a:pt x="51189" y="46685"/>
                  </a:lnTo>
                  <a:lnTo>
                    <a:pt x="51059" y="46621"/>
                  </a:lnTo>
                  <a:lnTo>
                    <a:pt x="48889" y="45616"/>
                  </a:lnTo>
                  <a:lnTo>
                    <a:pt x="46751" y="44580"/>
                  </a:lnTo>
                  <a:lnTo>
                    <a:pt x="44645" y="43543"/>
                  </a:lnTo>
                  <a:lnTo>
                    <a:pt x="42539" y="42441"/>
                  </a:lnTo>
                  <a:lnTo>
                    <a:pt x="40433" y="41307"/>
                  </a:lnTo>
                  <a:lnTo>
                    <a:pt x="38359" y="40173"/>
                  </a:lnTo>
                  <a:lnTo>
                    <a:pt x="36318" y="38975"/>
                  </a:lnTo>
                  <a:lnTo>
                    <a:pt x="34277" y="37744"/>
                  </a:lnTo>
                  <a:lnTo>
                    <a:pt x="32528" y="36610"/>
                  </a:lnTo>
                  <a:lnTo>
                    <a:pt x="30778" y="35476"/>
                  </a:lnTo>
                  <a:lnTo>
                    <a:pt x="29029" y="34309"/>
                  </a:lnTo>
                  <a:lnTo>
                    <a:pt x="27344" y="33143"/>
                  </a:lnTo>
                  <a:lnTo>
                    <a:pt x="26664" y="32657"/>
                  </a:lnTo>
                  <a:lnTo>
                    <a:pt x="26016" y="32171"/>
                  </a:lnTo>
                  <a:lnTo>
                    <a:pt x="25433" y="31685"/>
                  </a:lnTo>
                  <a:lnTo>
                    <a:pt x="24882" y="31167"/>
                  </a:lnTo>
                  <a:lnTo>
                    <a:pt x="24331" y="30681"/>
                  </a:lnTo>
                  <a:lnTo>
                    <a:pt x="23845" y="30163"/>
                  </a:lnTo>
                  <a:lnTo>
                    <a:pt x="23392" y="29612"/>
                  </a:lnTo>
                  <a:lnTo>
                    <a:pt x="22938" y="29061"/>
                  </a:lnTo>
                  <a:lnTo>
                    <a:pt x="22549" y="28510"/>
                  </a:lnTo>
                  <a:lnTo>
                    <a:pt x="22193" y="27895"/>
                  </a:lnTo>
                  <a:lnTo>
                    <a:pt x="21837" y="27279"/>
                  </a:lnTo>
                  <a:lnTo>
                    <a:pt x="21545" y="26599"/>
                  </a:lnTo>
                  <a:lnTo>
                    <a:pt x="21253" y="25918"/>
                  </a:lnTo>
                  <a:lnTo>
                    <a:pt x="20994" y="25173"/>
                  </a:lnTo>
                  <a:lnTo>
                    <a:pt x="20800" y="24396"/>
                  </a:lnTo>
                  <a:lnTo>
                    <a:pt x="20605" y="23586"/>
                  </a:lnTo>
                  <a:lnTo>
                    <a:pt x="20249" y="22160"/>
                  </a:lnTo>
                  <a:lnTo>
                    <a:pt x="20087" y="21480"/>
                  </a:lnTo>
                  <a:lnTo>
                    <a:pt x="19893" y="20864"/>
                  </a:lnTo>
                  <a:lnTo>
                    <a:pt x="19698" y="20281"/>
                  </a:lnTo>
                  <a:lnTo>
                    <a:pt x="19471" y="19698"/>
                  </a:lnTo>
                  <a:lnTo>
                    <a:pt x="19212" y="19180"/>
                  </a:lnTo>
                  <a:lnTo>
                    <a:pt x="18953" y="18629"/>
                  </a:lnTo>
                  <a:lnTo>
                    <a:pt x="18662" y="18110"/>
                  </a:lnTo>
                  <a:lnTo>
                    <a:pt x="18338" y="17624"/>
                  </a:lnTo>
                  <a:lnTo>
                    <a:pt x="17981" y="17106"/>
                  </a:lnTo>
                  <a:lnTo>
                    <a:pt x="17592" y="16588"/>
                  </a:lnTo>
                  <a:lnTo>
                    <a:pt x="17171" y="16102"/>
                  </a:lnTo>
                  <a:lnTo>
                    <a:pt x="16718" y="15551"/>
                  </a:lnTo>
                  <a:lnTo>
                    <a:pt x="15681" y="14449"/>
                  </a:lnTo>
                  <a:lnTo>
                    <a:pt x="12052" y="10853"/>
                  </a:lnTo>
                  <a:lnTo>
                    <a:pt x="8391" y="7290"/>
                  </a:lnTo>
                  <a:lnTo>
                    <a:pt x="1102" y="162"/>
                  </a:lnTo>
                  <a:lnTo>
                    <a:pt x="972" y="65"/>
                  </a:lnTo>
                  <a:lnTo>
                    <a:pt x="84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26"/>
            <p:cNvSpPr/>
            <p:nvPr/>
          </p:nvSpPr>
          <p:spPr>
            <a:xfrm>
              <a:off x="4383025" y="502150"/>
              <a:ext cx="1751950" cy="1161500"/>
            </a:xfrm>
            <a:custGeom>
              <a:rect b="b" l="l" r="r" t="t"/>
              <a:pathLst>
                <a:path extrusionOk="0" h="46460" w="70078">
                  <a:moveTo>
                    <a:pt x="746" y="1"/>
                  </a:moveTo>
                  <a:lnTo>
                    <a:pt x="584" y="33"/>
                  </a:lnTo>
                  <a:lnTo>
                    <a:pt x="454" y="98"/>
                  </a:lnTo>
                  <a:lnTo>
                    <a:pt x="357" y="163"/>
                  </a:lnTo>
                  <a:lnTo>
                    <a:pt x="227" y="228"/>
                  </a:lnTo>
                  <a:lnTo>
                    <a:pt x="163" y="325"/>
                  </a:lnTo>
                  <a:lnTo>
                    <a:pt x="65" y="454"/>
                  </a:lnTo>
                  <a:lnTo>
                    <a:pt x="33" y="584"/>
                  </a:lnTo>
                  <a:lnTo>
                    <a:pt x="1" y="681"/>
                  </a:lnTo>
                  <a:lnTo>
                    <a:pt x="1" y="811"/>
                  </a:lnTo>
                  <a:lnTo>
                    <a:pt x="33" y="940"/>
                  </a:lnTo>
                  <a:lnTo>
                    <a:pt x="65" y="1070"/>
                  </a:lnTo>
                  <a:lnTo>
                    <a:pt x="163" y="1167"/>
                  </a:lnTo>
                  <a:lnTo>
                    <a:pt x="292" y="1264"/>
                  </a:lnTo>
                  <a:lnTo>
                    <a:pt x="2528" y="2593"/>
                  </a:lnTo>
                  <a:lnTo>
                    <a:pt x="4731" y="3986"/>
                  </a:lnTo>
                  <a:lnTo>
                    <a:pt x="6934" y="5379"/>
                  </a:lnTo>
                  <a:lnTo>
                    <a:pt x="8003" y="6124"/>
                  </a:lnTo>
                  <a:lnTo>
                    <a:pt x="9072" y="6869"/>
                  </a:lnTo>
                  <a:lnTo>
                    <a:pt x="10109" y="7647"/>
                  </a:lnTo>
                  <a:lnTo>
                    <a:pt x="11145" y="8424"/>
                  </a:lnTo>
                  <a:lnTo>
                    <a:pt x="12150" y="9234"/>
                  </a:lnTo>
                  <a:lnTo>
                    <a:pt x="13122" y="10109"/>
                  </a:lnTo>
                  <a:lnTo>
                    <a:pt x="14094" y="10984"/>
                  </a:lnTo>
                  <a:lnTo>
                    <a:pt x="15001" y="11891"/>
                  </a:lnTo>
                  <a:lnTo>
                    <a:pt x="15908" y="12830"/>
                  </a:lnTo>
                  <a:lnTo>
                    <a:pt x="16783" y="13802"/>
                  </a:lnTo>
                  <a:lnTo>
                    <a:pt x="17495" y="14709"/>
                  </a:lnTo>
                  <a:lnTo>
                    <a:pt x="18176" y="15681"/>
                  </a:lnTo>
                  <a:lnTo>
                    <a:pt x="18791" y="16653"/>
                  </a:lnTo>
                  <a:lnTo>
                    <a:pt x="19374" y="17658"/>
                  </a:lnTo>
                  <a:lnTo>
                    <a:pt x="19958" y="18662"/>
                  </a:lnTo>
                  <a:lnTo>
                    <a:pt x="20508" y="19699"/>
                  </a:lnTo>
                  <a:lnTo>
                    <a:pt x="21610" y="21740"/>
                  </a:lnTo>
                  <a:lnTo>
                    <a:pt x="22161" y="22777"/>
                  </a:lnTo>
                  <a:lnTo>
                    <a:pt x="22744" y="23781"/>
                  </a:lnTo>
                  <a:lnTo>
                    <a:pt x="23359" y="24753"/>
                  </a:lnTo>
                  <a:lnTo>
                    <a:pt x="24007" y="25692"/>
                  </a:lnTo>
                  <a:lnTo>
                    <a:pt x="24720" y="26632"/>
                  </a:lnTo>
                  <a:lnTo>
                    <a:pt x="25077" y="27053"/>
                  </a:lnTo>
                  <a:lnTo>
                    <a:pt x="25465" y="27507"/>
                  </a:lnTo>
                  <a:lnTo>
                    <a:pt x="25886" y="27895"/>
                  </a:lnTo>
                  <a:lnTo>
                    <a:pt x="26308" y="28317"/>
                  </a:lnTo>
                  <a:lnTo>
                    <a:pt x="26729" y="28705"/>
                  </a:lnTo>
                  <a:lnTo>
                    <a:pt x="27182" y="29094"/>
                  </a:lnTo>
                  <a:lnTo>
                    <a:pt x="28219" y="29839"/>
                  </a:lnTo>
                  <a:lnTo>
                    <a:pt x="29256" y="30552"/>
                  </a:lnTo>
                  <a:lnTo>
                    <a:pt x="30357" y="31200"/>
                  </a:lnTo>
                  <a:lnTo>
                    <a:pt x="31459" y="31816"/>
                  </a:lnTo>
                  <a:lnTo>
                    <a:pt x="32625" y="32399"/>
                  </a:lnTo>
                  <a:lnTo>
                    <a:pt x="33792" y="32949"/>
                  </a:lnTo>
                  <a:lnTo>
                    <a:pt x="34990" y="33468"/>
                  </a:lnTo>
                  <a:lnTo>
                    <a:pt x="36221" y="33954"/>
                  </a:lnTo>
                  <a:lnTo>
                    <a:pt x="37420" y="34407"/>
                  </a:lnTo>
                  <a:lnTo>
                    <a:pt x="38651" y="34861"/>
                  </a:lnTo>
                  <a:lnTo>
                    <a:pt x="41113" y="35736"/>
                  </a:lnTo>
                  <a:lnTo>
                    <a:pt x="43543" y="36610"/>
                  </a:lnTo>
                  <a:lnTo>
                    <a:pt x="45876" y="37485"/>
                  </a:lnTo>
                  <a:lnTo>
                    <a:pt x="69073" y="46427"/>
                  </a:lnTo>
                  <a:lnTo>
                    <a:pt x="69235" y="46459"/>
                  </a:lnTo>
                  <a:lnTo>
                    <a:pt x="69526" y="46459"/>
                  </a:lnTo>
                  <a:lnTo>
                    <a:pt x="69656" y="46395"/>
                  </a:lnTo>
                  <a:lnTo>
                    <a:pt x="69786" y="46330"/>
                  </a:lnTo>
                  <a:lnTo>
                    <a:pt x="69883" y="46233"/>
                  </a:lnTo>
                  <a:lnTo>
                    <a:pt x="69948" y="46135"/>
                  </a:lnTo>
                  <a:lnTo>
                    <a:pt x="70012" y="46006"/>
                  </a:lnTo>
                  <a:lnTo>
                    <a:pt x="70045" y="45876"/>
                  </a:lnTo>
                  <a:lnTo>
                    <a:pt x="70077" y="45747"/>
                  </a:lnTo>
                  <a:lnTo>
                    <a:pt x="70077" y="45617"/>
                  </a:lnTo>
                  <a:lnTo>
                    <a:pt x="70045" y="45487"/>
                  </a:lnTo>
                  <a:lnTo>
                    <a:pt x="69980" y="45358"/>
                  </a:lnTo>
                  <a:lnTo>
                    <a:pt x="69915" y="45261"/>
                  </a:lnTo>
                  <a:lnTo>
                    <a:pt x="69786" y="45163"/>
                  </a:lnTo>
                  <a:lnTo>
                    <a:pt x="69656" y="45099"/>
                  </a:lnTo>
                  <a:lnTo>
                    <a:pt x="47334" y="36481"/>
                  </a:lnTo>
                  <a:lnTo>
                    <a:pt x="46038" y="35995"/>
                  </a:lnTo>
                  <a:lnTo>
                    <a:pt x="44677" y="35509"/>
                  </a:lnTo>
                  <a:lnTo>
                    <a:pt x="41826" y="34537"/>
                  </a:lnTo>
                  <a:lnTo>
                    <a:pt x="38910" y="33533"/>
                  </a:lnTo>
                  <a:lnTo>
                    <a:pt x="37420" y="32982"/>
                  </a:lnTo>
                  <a:lnTo>
                    <a:pt x="35962" y="32399"/>
                  </a:lnTo>
                  <a:lnTo>
                    <a:pt x="34537" y="31783"/>
                  </a:lnTo>
                  <a:lnTo>
                    <a:pt x="33144" y="31135"/>
                  </a:lnTo>
                  <a:lnTo>
                    <a:pt x="31783" y="30455"/>
                  </a:lnTo>
                  <a:lnTo>
                    <a:pt x="31103" y="30066"/>
                  </a:lnTo>
                  <a:lnTo>
                    <a:pt x="30455" y="29677"/>
                  </a:lnTo>
                  <a:lnTo>
                    <a:pt x="29839" y="29288"/>
                  </a:lnTo>
                  <a:lnTo>
                    <a:pt x="29223" y="28867"/>
                  </a:lnTo>
                  <a:lnTo>
                    <a:pt x="28640" y="28446"/>
                  </a:lnTo>
                  <a:lnTo>
                    <a:pt x="28057" y="27993"/>
                  </a:lnTo>
                  <a:lnTo>
                    <a:pt x="27506" y="27507"/>
                  </a:lnTo>
                  <a:lnTo>
                    <a:pt x="26956" y="27021"/>
                  </a:lnTo>
                  <a:lnTo>
                    <a:pt x="26470" y="26502"/>
                  </a:lnTo>
                  <a:lnTo>
                    <a:pt x="25984" y="25984"/>
                  </a:lnTo>
                  <a:lnTo>
                    <a:pt x="25239" y="25109"/>
                  </a:lnTo>
                  <a:lnTo>
                    <a:pt x="24558" y="24170"/>
                  </a:lnTo>
                  <a:lnTo>
                    <a:pt x="23943" y="23230"/>
                  </a:lnTo>
                  <a:lnTo>
                    <a:pt x="23327" y="22258"/>
                  </a:lnTo>
                  <a:lnTo>
                    <a:pt x="22744" y="21286"/>
                  </a:lnTo>
                  <a:lnTo>
                    <a:pt x="22193" y="20282"/>
                  </a:lnTo>
                  <a:lnTo>
                    <a:pt x="21092" y="18306"/>
                  </a:lnTo>
                  <a:lnTo>
                    <a:pt x="19990" y="16329"/>
                  </a:lnTo>
                  <a:lnTo>
                    <a:pt x="19407" y="15325"/>
                  </a:lnTo>
                  <a:lnTo>
                    <a:pt x="18791" y="14385"/>
                  </a:lnTo>
                  <a:lnTo>
                    <a:pt x="18143" y="13413"/>
                  </a:lnTo>
                  <a:lnTo>
                    <a:pt x="17463" y="12506"/>
                  </a:lnTo>
                  <a:lnTo>
                    <a:pt x="16718" y="11599"/>
                  </a:lnTo>
                  <a:lnTo>
                    <a:pt x="15908" y="10757"/>
                  </a:lnTo>
                  <a:lnTo>
                    <a:pt x="15098" y="9947"/>
                  </a:lnTo>
                  <a:lnTo>
                    <a:pt x="14256" y="9169"/>
                  </a:lnTo>
                  <a:lnTo>
                    <a:pt x="13381" y="8424"/>
                  </a:lnTo>
                  <a:lnTo>
                    <a:pt x="12506" y="7711"/>
                  </a:lnTo>
                  <a:lnTo>
                    <a:pt x="11631" y="6999"/>
                  </a:lnTo>
                  <a:lnTo>
                    <a:pt x="10724" y="6318"/>
                  </a:lnTo>
                  <a:lnTo>
                    <a:pt x="9817" y="5638"/>
                  </a:lnTo>
                  <a:lnTo>
                    <a:pt x="8878" y="4990"/>
                  </a:lnTo>
                  <a:lnTo>
                    <a:pt x="6998" y="3727"/>
                  </a:lnTo>
                  <a:lnTo>
                    <a:pt x="5055" y="2495"/>
                  </a:lnTo>
                  <a:lnTo>
                    <a:pt x="3111" y="1297"/>
                  </a:lnTo>
                  <a:lnTo>
                    <a:pt x="1167" y="130"/>
                  </a:lnTo>
                  <a:lnTo>
                    <a:pt x="1037" y="66"/>
                  </a:lnTo>
                  <a:lnTo>
                    <a:pt x="875" y="33"/>
                  </a:lnTo>
                  <a:lnTo>
                    <a:pt x="7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26"/>
            <p:cNvSpPr/>
            <p:nvPr/>
          </p:nvSpPr>
          <p:spPr>
            <a:xfrm>
              <a:off x="3931075" y="532125"/>
              <a:ext cx="2136675" cy="1334000"/>
            </a:xfrm>
            <a:custGeom>
              <a:rect b="b" l="l" r="r" t="t"/>
              <a:pathLst>
                <a:path extrusionOk="0" h="53360" w="85467">
                  <a:moveTo>
                    <a:pt x="713" y="0"/>
                  </a:moveTo>
                  <a:lnTo>
                    <a:pt x="584" y="33"/>
                  </a:lnTo>
                  <a:lnTo>
                    <a:pt x="454" y="65"/>
                  </a:lnTo>
                  <a:lnTo>
                    <a:pt x="324" y="162"/>
                  </a:lnTo>
                  <a:lnTo>
                    <a:pt x="227" y="227"/>
                  </a:lnTo>
                  <a:lnTo>
                    <a:pt x="130" y="324"/>
                  </a:lnTo>
                  <a:lnTo>
                    <a:pt x="65" y="454"/>
                  </a:lnTo>
                  <a:lnTo>
                    <a:pt x="33" y="551"/>
                  </a:lnTo>
                  <a:lnTo>
                    <a:pt x="0" y="681"/>
                  </a:lnTo>
                  <a:lnTo>
                    <a:pt x="0" y="810"/>
                  </a:lnTo>
                  <a:lnTo>
                    <a:pt x="0" y="940"/>
                  </a:lnTo>
                  <a:lnTo>
                    <a:pt x="65" y="1070"/>
                  </a:lnTo>
                  <a:lnTo>
                    <a:pt x="162" y="1167"/>
                  </a:lnTo>
                  <a:lnTo>
                    <a:pt x="292" y="1264"/>
                  </a:lnTo>
                  <a:lnTo>
                    <a:pt x="2949" y="2916"/>
                  </a:lnTo>
                  <a:lnTo>
                    <a:pt x="5605" y="4569"/>
                  </a:lnTo>
                  <a:lnTo>
                    <a:pt x="8230" y="6253"/>
                  </a:lnTo>
                  <a:lnTo>
                    <a:pt x="10821" y="7970"/>
                  </a:lnTo>
                  <a:lnTo>
                    <a:pt x="12117" y="8878"/>
                  </a:lnTo>
                  <a:lnTo>
                    <a:pt x="13381" y="9752"/>
                  </a:lnTo>
                  <a:lnTo>
                    <a:pt x="14644" y="10692"/>
                  </a:lnTo>
                  <a:lnTo>
                    <a:pt x="15908" y="11631"/>
                  </a:lnTo>
                  <a:lnTo>
                    <a:pt x="17139" y="12571"/>
                  </a:lnTo>
                  <a:lnTo>
                    <a:pt x="18338" y="13575"/>
                  </a:lnTo>
                  <a:lnTo>
                    <a:pt x="19536" y="14580"/>
                  </a:lnTo>
                  <a:lnTo>
                    <a:pt x="20703" y="15584"/>
                  </a:lnTo>
                  <a:lnTo>
                    <a:pt x="21966" y="16750"/>
                  </a:lnTo>
                  <a:lnTo>
                    <a:pt x="23197" y="17949"/>
                  </a:lnTo>
                  <a:lnTo>
                    <a:pt x="24396" y="19180"/>
                  </a:lnTo>
                  <a:lnTo>
                    <a:pt x="25562" y="20444"/>
                  </a:lnTo>
                  <a:lnTo>
                    <a:pt x="26664" y="21739"/>
                  </a:lnTo>
                  <a:lnTo>
                    <a:pt x="27733" y="23068"/>
                  </a:lnTo>
                  <a:lnTo>
                    <a:pt x="28770" y="24461"/>
                  </a:lnTo>
                  <a:lnTo>
                    <a:pt x="29742" y="25854"/>
                  </a:lnTo>
                  <a:lnTo>
                    <a:pt x="30649" y="27247"/>
                  </a:lnTo>
                  <a:lnTo>
                    <a:pt x="31524" y="28640"/>
                  </a:lnTo>
                  <a:lnTo>
                    <a:pt x="33241" y="31491"/>
                  </a:lnTo>
                  <a:lnTo>
                    <a:pt x="34115" y="32884"/>
                  </a:lnTo>
                  <a:lnTo>
                    <a:pt x="35055" y="34245"/>
                  </a:lnTo>
                  <a:lnTo>
                    <a:pt x="35573" y="34893"/>
                  </a:lnTo>
                  <a:lnTo>
                    <a:pt x="36092" y="35541"/>
                  </a:lnTo>
                  <a:lnTo>
                    <a:pt x="36610" y="36189"/>
                  </a:lnTo>
                  <a:lnTo>
                    <a:pt x="37161" y="36805"/>
                  </a:lnTo>
                  <a:lnTo>
                    <a:pt x="37647" y="37291"/>
                  </a:lnTo>
                  <a:lnTo>
                    <a:pt x="38165" y="37776"/>
                  </a:lnTo>
                  <a:lnTo>
                    <a:pt x="38651" y="38230"/>
                  </a:lnTo>
                  <a:lnTo>
                    <a:pt x="39202" y="38651"/>
                  </a:lnTo>
                  <a:lnTo>
                    <a:pt x="39720" y="39072"/>
                  </a:lnTo>
                  <a:lnTo>
                    <a:pt x="40271" y="39494"/>
                  </a:lnTo>
                  <a:lnTo>
                    <a:pt x="41373" y="40239"/>
                  </a:lnTo>
                  <a:lnTo>
                    <a:pt x="42539" y="40951"/>
                  </a:lnTo>
                  <a:lnTo>
                    <a:pt x="43738" y="41599"/>
                  </a:lnTo>
                  <a:lnTo>
                    <a:pt x="44969" y="42215"/>
                  </a:lnTo>
                  <a:lnTo>
                    <a:pt x="46200" y="42766"/>
                  </a:lnTo>
                  <a:lnTo>
                    <a:pt x="47463" y="43284"/>
                  </a:lnTo>
                  <a:lnTo>
                    <a:pt x="48759" y="43770"/>
                  </a:lnTo>
                  <a:lnTo>
                    <a:pt x="50055" y="44191"/>
                  </a:lnTo>
                  <a:lnTo>
                    <a:pt x="51351" y="44645"/>
                  </a:lnTo>
                  <a:lnTo>
                    <a:pt x="53975" y="45422"/>
                  </a:lnTo>
                  <a:lnTo>
                    <a:pt x="56567" y="46200"/>
                  </a:lnTo>
                  <a:lnTo>
                    <a:pt x="60066" y="47172"/>
                  </a:lnTo>
                  <a:lnTo>
                    <a:pt x="63565" y="48144"/>
                  </a:lnTo>
                  <a:lnTo>
                    <a:pt x="67064" y="49083"/>
                  </a:lnTo>
                  <a:lnTo>
                    <a:pt x="70563" y="49991"/>
                  </a:lnTo>
                  <a:lnTo>
                    <a:pt x="74095" y="50865"/>
                  </a:lnTo>
                  <a:lnTo>
                    <a:pt x="77593" y="51708"/>
                  </a:lnTo>
                  <a:lnTo>
                    <a:pt x="81125" y="52550"/>
                  </a:lnTo>
                  <a:lnTo>
                    <a:pt x="84689" y="53328"/>
                  </a:lnTo>
                  <a:lnTo>
                    <a:pt x="84818" y="53360"/>
                  </a:lnTo>
                  <a:lnTo>
                    <a:pt x="84980" y="53360"/>
                  </a:lnTo>
                  <a:lnTo>
                    <a:pt x="85110" y="53295"/>
                  </a:lnTo>
                  <a:lnTo>
                    <a:pt x="85207" y="53230"/>
                  </a:lnTo>
                  <a:lnTo>
                    <a:pt x="85304" y="53133"/>
                  </a:lnTo>
                  <a:lnTo>
                    <a:pt x="85369" y="53036"/>
                  </a:lnTo>
                  <a:lnTo>
                    <a:pt x="85434" y="52906"/>
                  </a:lnTo>
                  <a:lnTo>
                    <a:pt x="85434" y="52777"/>
                  </a:lnTo>
                  <a:lnTo>
                    <a:pt x="85466" y="52647"/>
                  </a:lnTo>
                  <a:lnTo>
                    <a:pt x="85434" y="52518"/>
                  </a:lnTo>
                  <a:lnTo>
                    <a:pt x="85401" y="52388"/>
                  </a:lnTo>
                  <a:lnTo>
                    <a:pt x="85337" y="52258"/>
                  </a:lnTo>
                  <a:lnTo>
                    <a:pt x="85272" y="52129"/>
                  </a:lnTo>
                  <a:lnTo>
                    <a:pt x="85142" y="52032"/>
                  </a:lnTo>
                  <a:lnTo>
                    <a:pt x="85013" y="51967"/>
                  </a:lnTo>
                  <a:lnTo>
                    <a:pt x="84883" y="51902"/>
                  </a:lnTo>
                  <a:lnTo>
                    <a:pt x="81254" y="51092"/>
                  </a:lnTo>
                  <a:lnTo>
                    <a:pt x="77658" y="50250"/>
                  </a:lnTo>
                  <a:lnTo>
                    <a:pt x="74095" y="49407"/>
                  </a:lnTo>
                  <a:lnTo>
                    <a:pt x="70498" y="48500"/>
                  </a:lnTo>
                  <a:lnTo>
                    <a:pt x="66935" y="47561"/>
                  </a:lnTo>
                  <a:lnTo>
                    <a:pt x="63338" y="46621"/>
                  </a:lnTo>
                  <a:lnTo>
                    <a:pt x="59807" y="45617"/>
                  </a:lnTo>
                  <a:lnTo>
                    <a:pt x="56243" y="44612"/>
                  </a:lnTo>
                  <a:lnTo>
                    <a:pt x="54591" y="44126"/>
                  </a:lnTo>
                  <a:lnTo>
                    <a:pt x="52971" y="43608"/>
                  </a:lnTo>
                  <a:lnTo>
                    <a:pt x="51384" y="43090"/>
                  </a:lnTo>
                  <a:lnTo>
                    <a:pt x="49828" y="42507"/>
                  </a:lnTo>
                  <a:lnTo>
                    <a:pt x="48338" y="41923"/>
                  </a:lnTo>
                  <a:lnTo>
                    <a:pt x="46848" y="41275"/>
                  </a:lnTo>
                  <a:lnTo>
                    <a:pt x="45422" y="40595"/>
                  </a:lnTo>
                  <a:lnTo>
                    <a:pt x="44029" y="39850"/>
                  </a:lnTo>
                  <a:lnTo>
                    <a:pt x="43349" y="39461"/>
                  </a:lnTo>
                  <a:lnTo>
                    <a:pt x="42669" y="39040"/>
                  </a:lnTo>
                  <a:lnTo>
                    <a:pt x="42021" y="38619"/>
                  </a:lnTo>
                  <a:lnTo>
                    <a:pt x="41373" y="38165"/>
                  </a:lnTo>
                  <a:lnTo>
                    <a:pt x="40757" y="37712"/>
                  </a:lnTo>
                  <a:lnTo>
                    <a:pt x="40109" y="37193"/>
                  </a:lnTo>
                  <a:lnTo>
                    <a:pt x="39494" y="36707"/>
                  </a:lnTo>
                  <a:lnTo>
                    <a:pt x="38910" y="36157"/>
                  </a:lnTo>
                  <a:lnTo>
                    <a:pt x="38327" y="35606"/>
                  </a:lnTo>
                  <a:lnTo>
                    <a:pt x="37744" y="35023"/>
                  </a:lnTo>
                  <a:lnTo>
                    <a:pt x="37193" y="34407"/>
                  </a:lnTo>
                  <a:lnTo>
                    <a:pt x="36643" y="33759"/>
                  </a:lnTo>
                  <a:lnTo>
                    <a:pt x="36092" y="33111"/>
                  </a:lnTo>
                  <a:lnTo>
                    <a:pt x="35573" y="32431"/>
                  </a:lnTo>
                  <a:lnTo>
                    <a:pt x="35087" y="31718"/>
                  </a:lnTo>
                  <a:lnTo>
                    <a:pt x="34601" y="30973"/>
                  </a:lnTo>
                  <a:lnTo>
                    <a:pt x="33079" y="28608"/>
                  </a:lnTo>
                  <a:lnTo>
                    <a:pt x="31556" y="26340"/>
                  </a:lnTo>
                  <a:lnTo>
                    <a:pt x="30033" y="24105"/>
                  </a:lnTo>
                  <a:lnTo>
                    <a:pt x="29223" y="23035"/>
                  </a:lnTo>
                  <a:lnTo>
                    <a:pt x="28413" y="21966"/>
                  </a:lnTo>
                  <a:lnTo>
                    <a:pt x="27571" y="20897"/>
                  </a:lnTo>
                  <a:lnTo>
                    <a:pt x="26729" y="19860"/>
                  </a:lnTo>
                  <a:lnTo>
                    <a:pt x="25854" y="18824"/>
                  </a:lnTo>
                  <a:lnTo>
                    <a:pt x="24947" y="17819"/>
                  </a:lnTo>
                  <a:lnTo>
                    <a:pt x="24007" y="16815"/>
                  </a:lnTo>
                  <a:lnTo>
                    <a:pt x="23035" y="15843"/>
                  </a:lnTo>
                  <a:lnTo>
                    <a:pt x="22031" y="14904"/>
                  </a:lnTo>
                  <a:lnTo>
                    <a:pt x="20994" y="13964"/>
                  </a:lnTo>
                  <a:lnTo>
                    <a:pt x="19860" y="12960"/>
                  </a:lnTo>
                  <a:lnTo>
                    <a:pt x="18694" y="12020"/>
                  </a:lnTo>
                  <a:lnTo>
                    <a:pt x="17495" y="11048"/>
                  </a:lnTo>
                  <a:lnTo>
                    <a:pt x="16297" y="10141"/>
                  </a:lnTo>
                  <a:lnTo>
                    <a:pt x="15098" y="9234"/>
                  </a:lnTo>
                  <a:lnTo>
                    <a:pt x="13867" y="8359"/>
                  </a:lnTo>
                  <a:lnTo>
                    <a:pt x="11372" y="6642"/>
                  </a:lnTo>
                  <a:lnTo>
                    <a:pt x="8845" y="4957"/>
                  </a:lnTo>
                  <a:lnTo>
                    <a:pt x="6318" y="3337"/>
                  </a:lnTo>
                  <a:lnTo>
                    <a:pt x="3726" y="1718"/>
                  </a:lnTo>
                  <a:lnTo>
                    <a:pt x="1167" y="130"/>
                  </a:lnTo>
                  <a:lnTo>
                    <a:pt x="1005" y="65"/>
                  </a:lnTo>
                  <a:lnTo>
                    <a:pt x="875"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4" name="Google Shape;304;p26"/>
          <p:cNvGrpSpPr/>
          <p:nvPr/>
        </p:nvGrpSpPr>
        <p:grpSpPr>
          <a:xfrm flipH="1" rot="10800000">
            <a:off x="7383175" y="2176025"/>
            <a:ext cx="3446350" cy="4918050"/>
            <a:chOff x="3003675" y="558850"/>
            <a:chExt cx="3446350" cy="4918050"/>
          </a:xfrm>
        </p:grpSpPr>
        <p:sp>
          <p:nvSpPr>
            <p:cNvPr id="305" name="Google Shape;305;p26"/>
            <p:cNvSpPr/>
            <p:nvPr/>
          </p:nvSpPr>
          <p:spPr>
            <a:xfrm>
              <a:off x="3605475" y="558850"/>
              <a:ext cx="2844550" cy="4445825"/>
            </a:xfrm>
            <a:custGeom>
              <a:rect b="b" l="l" r="r" t="t"/>
              <a:pathLst>
                <a:path extrusionOk="0" h="177833" w="113782">
                  <a:moveTo>
                    <a:pt x="778" y="1"/>
                  </a:moveTo>
                  <a:lnTo>
                    <a:pt x="648" y="33"/>
                  </a:lnTo>
                  <a:lnTo>
                    <a:pt x="519" y="65"/>
                  </a:lnTo>
                  <a:lnTo>
                    <a:pt x="389" y="98"/>
                  </a:lnTo>
                  <a:lnTo>
                    <a:pt x="260" y="195"/>
                  </a:lnTo>
                  <a:lnTo>
                    <a:pt x="163" y="260"/>
                  </a:lnTo>
                  <a:lnTo>
                    <a:pt x="98" y="389"/>
                  </a:lnTo>
                  <a:lnTo>
                    <a:pt x="33" y="487"/>
                  </a:lnTo>
                  <a:lnTo>
                    <a:pt x="1" y="616"/>
                  </a:lnTo>
                  <a:lnTo>
                    <a:pt x="1" y="746"/>
                  </a:lnTo>
                  <a:lnTo>
                    <a:pt x="1" y="875"/>
                  </a:lnTo>
                  <a:lnTo>
                    <a:pt x="65" y="1005"/>
                  </a:lnTo>
                  <a:lnTo>
                    <a:pt x="163" y="1135"/>
                  </a:lnTo>
                  <a:lnTo>
                    <a:pt x="1134" y="2268"/>
                  </a:lnTo>
                  <a:lnTo>
                    <a:pt x="2074" y="3402"/>
                  </a:lnTo>
                  <a:lnTo>
                    <a:pt x="3014" y="4569"/>
                  </a:lnTo>
                  <a:lnTo>
                    <a:pt x="3953" y="5735"/>
                  </a:lnTo>
                  <a:lnTo>
                    <a:pt x="4860" y="6901"/>
                  </a:lnTo>
                  <a:lnTo>
                    <a:pt x="5735" y="8100"/>
                  </a:lnTo>
                  <a:lnTo>
                    <a:pt x="6610" y="9299"/>
                  </a:lnTo>
                  <a:lnTo>
                    <a:pt x="7484" y="10498"/>
                  </a:lnTo>
                  <a:lnTo>
                    <a:pt x="8327" y="11729"/>
                  </a:lnTo>
                  <a:lnTo>
                    <a:pt x="9137" y="12960"/>
                  </a:lnTo>
                  <a:lnTo>
                    <a:pt x="9947" y="14191"/>
                  </a:lnTo>
                  <a:lnTo>
                    <a:pt x="10757" y="15454"/>
                  </a:lnTo>
                  <a:lnTo>
                    <a:pt x="11534" y="16718"/>
                  </a:lnTo>
                  <a:lnTo>
                    <a:pt x="12279" y="17981"/>
                  </a:lnTo>
                  <a:lnTo>
                    <a:pt x="13024" y="19277"/>
                  </a:lnTo>
                  <a:lnTo>
                    <a:pt x="13770" y="20573"/>
                  </a:lnTo>
                  <a:lnTo>
                    <a:pt x="14450" y="21869"/>
                  </a:lnTo>
                  <a:lnTo>
                    <a:pt x="15163" y="23165"/>
                  </a:lnTo>
                  <a:lnTo>
                    <a:pt x="15843" y="24493"/>
                  </a:lnTo>
                  <a:lnTo>
                    <a:pt x="16491" y="25822"/>
                  </a:lnTo>
                  <a:lnTo>
                    <a:pt x="17107" y="27182"/>
                  </a:lnTo>
                  <a:lnTo>
                    <a:pt x="17722" y="28511"/>
                  </a:lnTo>
                  <a:lnTo>
                    <a:pt x="18338" y="29872"/>
                  </a:lnTo>
                  <a:lnTo>
                    <a:pt x="18921" y="31232"/>
                  </a:lnTo>
                  <a:lnTo>
                    <a:pt x="19472" y="32625"/>
                  </a:lnTo>
                  <a:lnTo>
                    <a:pt x="20022" y="33986"/>
                  </a:lnTo>
                  <a:lnTo>
                    <a:pt x="20541" y="35379"/>
                  </a:lnTo>
                  <a:lnTo>
                    <a:pt x="21059" y="36772"/>
                  </a:lnTo>
                  <a:lnTo>
                    <a:pt x="21545" y="38198"/>
                  </a:lnTo>
                  <a:lnTo>
                    <a:pt x="21999" y="39591"/>
                  </a:lnTo>
                  <a:lnTo>
                    <a:pt x="22452" y="41016"/>
                  </a:lnTo>
                  <a:lnTo>
                    <a:pt x="22906" y="42442"/>
                  </a:lnTo>
                  <a:lnTo>
                    <a:pt x="23295" y="43867"/>
                  </a:lnTo>
                  <a:lnTo>
                    <a:pt x="23683" y="45293"/>
                  </a:lnTo>
                  <a:lnTo>
                    <a:pt x="24072" y="46718"/>
                  </a:lnTo>
                  <a:lnTo>
                    <a:pt x="24396" y="48176"/>
                  </a:lnTo>
                  <a:lnTo>
                    <a:pt x="24753" y="49602"/>
                  </a:lnTo>
                  <a:lnTo>
                    <a:pt x="25044" y="51060"/>
                  </a:lnTo>
                  <a:lnTo>
                    <a:pt x="25336" y="52485"/>
                  </a:lnTo>
                  <a:lnTo>
                    <a:pt x="25627" y="53943"/>
                  </a:lnTo>
                  <a:lnTo>
                    <a:pt x="25854" y="55401"/>
                  </a:lnTo>
                  <a:lnTo>
                    <a:pt x="26113" y="56859"/>
                  </a:lnTo>
                  <a:lnTo>
                    <a:pt x="26308" y="58317"/>
                  </a:lnTo>
                  <a:lnTo>
                    <a:pt x="26502" y="59807"/>
                  </a:lnTo>
                  <a:lnTo>
                    <a:pt x="26696" y="61265"/>
                  </a:lnTo>
                  <a:lnTo>
                    <a:pt x="26826" y="62723"/>
                  </a:lnTo>
                  <a:lnTo>
                    <a:pt x="26956" y="64213"/>
                  </a:lnTo>
                  <a:lnTo>
                    <a:pt x="27085" y="65671"/>
                  </a:lnTo>
                  <a:lnTo>
                    <a:pt x="27182" y="67194"/>
                  </a:lnTo>
                  <a:lnTo>
                    <a:pt x="27215" y="68749"/>
                  </a:lnTo>
                  <a:lnTo>
                    <a:pt x="27247" y="70272"/>
                  </a:lnTo>
                  <a:lnTo>
                    <a:pt x="27247" y="71794"/>
                  </a:lnTo>
                  <a:lnTo>
                    <a:pt x="27215" y="74872"/>
                  </a:lnTo>
                  <a:lnTo>
                    <a:pt x="27150" y="77918"/>
                  </a:lnTo>
                  <a:lnTo>
                    <a:pt x="27085" y="80995"/>
                  </a:lnTo>
                  <a:lnTo>
                    <a:pt x="27118" y="82518"/>
                  </a:lnTo>
                  <a:lnTo>
                    <a:pt x="27150" y="84041"/>
                  </a:lnTo>
                  <a:lnTo>
                    <a:pt x="27182" y="85564"/>
                  </a:lnTo>
                  <a:lnTo>
                    <a:pt x="27280" y="87086"/>
                  </a:lnTo>
                  <a:lnTo>
                    <a:pt x="27442" y="88609"/>
                  </a:lnTo>
                  <a:lnTo>
                    <a:pt x="27636" y="90132"/>
                  </a:lnTo>
                  <a:lnTo>
                    <a:pt x="27798" y="91201"/>
                  </a:lnTo>
                  <a:lnTo>
                    <a:pt x="27992" y="92270"/>
                  </a:lnTo>
                  <a:lnTo>
                    <a:pt x="28219" y="93307"/>
                  </a:lnTo>
                  <a:lnTo>
                    <a:pt x="28511" y="94376"/>
                  </a:lnTo>
                  <a:lnTo>
                    <a:pt x="28835" y="95413"/>
                  </a:lnTo>
                  <a:lnTo>
                    <a:pt x="29159" y="96449"/>
                  </a:lnTo>
                  <a:lnTo>
                    <a:pt x="29580" y="97454"/>
                  </a:lnTo>
                  <a:lnTo>
                    <a:pt x="30001" y="98458"/>
                  </a:lnTo>
                  <a:lnTo>
                    <a:pt x="30487" y="99430"/>
                  </a:lnTo>
                  <a:lnTo>
                    <a:pt x="31038" y="100369"/>
                  </a:lnTo>
                  <a:lnTo>
                    <a:pt x="31589" y="101309"/>
                  </a:lnTo>
                  <a:lnTo>
                    <a:pt x="32236" y="102184"/>
                  </a:lnTo>
                  <a:lnTo>
                    <a:pt x="32884" y="103026"/>
                  </a:lnTo>
                  <a:lnTo>
                    <a:pt x="33630" y="103836"/>
                  </a:lnTo>
                  <a:lnTo>
                    <a:pt x="34407" y="104581"/>
                  </a:lnTo>
                  <a:lnTo>
                    <a:pt x="35217" y="105294"/>
                  </a:lnTo>
                  <a:lnTo>
                    <a:pt x="35735" y="105715"/>
                  </a:lnTo>
                  <a:lnTo>
                    <a:pt x="36286" y="106072"/>
                  </a:lnTo>
                  <a:lnTo>
                    <a:pt x="36805" y="106428"/>
                  </a:lnTo>
                  <a:lnTo>
                    <a:pt x="37355" y="106784"/>
                  </a:lnTo>
                  <a:lnTo>
                    <a:pt x="38489" y="107400"/>
                  </a:lnTo>
                  <a:lnTo>
                    <a:pt x="39656" y="107951"/>
                  </a:lnTo>
                  <a:lnTo>
                    <a:pt x="40854" y="108469"/>
                  </a:lnTo>
                  <a:lnTo>
                    <a:pt x="42085" y="108955"/>
                  </a:lnTo>
                  <a:lnTo>
                    <a:pt x="43317" y="109409"/>
                  </a:lnTo>
                  <a:lnTo>
                    <a:pt x="44580" y="109830"/>
                  </a:lnTo>
                  <a:lnTo>
                    <a:pt x="47107" y="110640"/>
                  </a:lnTo>
                  <a:lnTo>
                    <a:pt x="48338" y="111061"/>
                  </a:lnTo>
                  <a:lnTo>
                    <a:pt x="49602" y="111514"/>
                  </a:lnTo>
                  <a:lnTo>
                    <a:pt x="50833" y="112000"/>
                  </a:lnTo>
                  <a:lnTo>
                    <a:pt x="52032" y="112486"/>
                  </a:lnTo>
                  <a:lnTo>
                    <a:pt x="53198" y="113069"/>
                  </a:lnTo>
                  <a:lnTo>
                    <a:pt x="54364" y="113685"/>
                  </a:lnTo>
                  <a:lnTo>
                    <a:pt x="55531" y="114398"/>
                  </a:lnTo>
                  <a:lnTo>
                    <a:pt x="56632" y="115111"/>
                  </a:lnTo>
                  <a:lnTo>
                    <a:pt x="57766" y="115888"/>
                  </a:lnTo>
                  <a:lnTo>
                    <a:pt x="58835" y="116666"/>
                  </a:lnTo>
                  <a:lnTo>
                    <a:pt x="59904" y="117476"/>
                  </a:lnTo>
                  <a:lnTo>
                    <a:pt x="60941" y="118318"/>
                  </a:lnTo>
                  <a:lnTo>
                    <a:pt x="61945" y="119193"/>
                  </a:lnTo>
                  <a:lnTo>
                    <a:pt x="62917" y="120100"/>
                  </a:lnTo>
                  <a:lnTo>
                    <a:pt x="63889" y="121007"/>
                  </a:lnTo>
                  <a:lnTo>
                    <a:pt x="64861" y="121979"/>
                  </a:lnTo>
                  <a:lnTo>
                    <a:pt x="65768" y="122918"/>
                  </a:lnTo>
                  <a:lnTo>
                    <a:pt x="66675" y="123923"/>
                  </a:lnTo>
                  <a:lnTo>
                    <a:pt x="67583" y="124895"/>
                  </a:lnTo>
                  <a:lnTo>
                    <a:pt x="68457" y="125931"/>
                  </a:lnTo>
                  <a:lnTo>
                    <a:pt x="69300" y="126968"/>
                  </a:lnTo>
                  <a:lnTo>
                    <a:pt x="70142" y="128005"/>
                  </a:lnTo>
                  <a:lnTo>
                    <a:pt x="71794" y="130143"/>
                  </a:lnTo>
                  <a:lnTo>
                    <a:pt x="73382" y="132346"/>
                  </a:lnTo>
                  <a:lnTo>
                    <a:pt x="74937" y="134549"/>
                  </a:lnTo>
                  <a:lnTo>
                    <a:pt x="76427" y="136785"/>
                  </a:lnTo>
                  <a:lnTo>
                    <a:pt x="77918" y="139053"/>
                  </a:lnTo>
                  <a:lnTo>
                    <a:pt x="79343" y="141320"/>
                  </a:lnTo>
                  <a:lnTo>
                    <a:pt x="82194" y="145824"/>
                  </a:lnTo>
                  <a:lnTo>
                    <a:pt x="83684" y="148189"/>
                  </a:lnTo>
                  <a:lnTo>
                    <a:pt x="85207" y="150554"/>
                  </a:lnTo>
                  <a:lnTo>
                    <a:pt x="86762" y="152919"/>
                  </a:lnTo>
                  <a:lnTo>
                    <a:pt x="88350" y="155252"/>
                  </a:lnTo>
                  <a:lnTo>
                    <a:pt x="90002" y="157519"/>
                  </a:lnTo>
                  <a:lnTo>
                    <a:pt x="91687" y="159787"/>
                  </a:lnTo>
                  <a:lnTo>
                    <a:pt x="92561" y="160889"/>
                  </a:lnTo>
                  <a:lnTo>
                    <a:pt x="93436" y="161990"/>
                  </a:lnTo>
                  <a:lnTo>
                    <a:pt x="94343" y="163060"/>
                  </a:lnTo>
                  <a:lnTo>
                    <a:pt x="95250" y="164096"/>
                  </a:lnTo>
                  <a:lnTo>
                    <a:pt x="96190" y="165165"/>
                  </a:lnTo>
                  <a:lnTo>
                    <a:pt x="97129" y="166170"/>
                  </a:lnTo>
                  <a:lnTo>
                    <a:pt x="98101" y="167174"/>
                  </a:lnTo>
                  <a:lnTo>
                    <a:pt x="99073" y="168146"/>
                  </a:lnTo>
                  <a:lnTo>
                    <a:pt x="100110" y="169118"/>
                  </a:lnTo>
                  <a:lnTo>
                    <a:pt x="101114" y="170025"/>
                  </a:lnTo>
                  <a:lnTo>
                    <a:pt x="102184" y="170932"/>
                  </a:lnTo>
                  <a:lnTo>
                    <a:pt x="103253" y="171839"/>
                  </a:lnTo>
                  <a:lnTo>
                    <a:pt x="104354" y="172682"/>
                  </a:lnTo>
                  <a:lnTo>
                    <a:pt x="105488" y="173492"/>
                  </a:lnTo>
                  <a:lnTo>
                    <a:pt x="106622" y="174302"/>
                  </a:lnTo>
                  <a:lnTo>
                    <a:pt x="107821" y="175047"/>
                  </a:lnTo>
                  <a:lnTo>
                    <a:pt x="109020" y="175792"/>
                  </a:lnTo>
                  <a:lnTo>
                    <a:pt x="110251" y="176472"/>
                  </a:lnTo>
                  <a:lnTo>
                    <a:pt x="111514" y="177153"/>
                  </a:lnTo>
                  <a:lnTo>
                    <a:pt x="112810" y="177768"/>
                  </a:lnTo>
                  <a:lnTo>
                    <a:pt x="112972" y="177833"/>
                  </a:lnTo>
                  <a:lnTo>
                    <a:pt x="113231" y="177833"/>
                  </a:lnTo>
                  <a:lnTo>
                    <a:pt x="113361" y="177801"/>
                  </a:lnTo>
                  <a:lnTo>
                    <a:pt x="113490" y="177736"/>
                  </a:lnTo>
                  <a:lnTo>
                    <a:pt x="113588" y="177639"/>
                  </a:lnTo>
                  <a:lnTo>
                    <a:pt x="113652" y="177509"/>
                  </a:lnTo>
                  <a:lnTo>
                    <a:pt x="113717" y="177412"/>
                  </a:lnTo>
                  <a:lnTo>
                    <a:pt x="113750" y="177282"/>
                  </a:lnTo>
                  <a:lnTo>
                    <a:pt x="113782" y="177153"/>
                  </a:lnTo>
                  <a:lnTo>
                    <a:pt x="113782" y="177023"/>
                  </a:lnTo>
                  <a:lnTo>
                    <a:pt x="113750" y="176893"/>
                  </a:lnTo>
                  <a:lnTo>
                    <a:pt x="113685" y="176764"/>
                  </a:lnTo>
                  <a:lnTo>
                    <a:pt x="113620" y="176634"/>
                  </a:lnTo>
                  <a:lnTo>
                    <a:pt x="113523" y="176537"/>
                  </a:lnTo>
                  <a:lnTo>
                    <a:pt x="113361" y="176440"/>
                  </a:lnTo>
                  <a:lnTo>
                    <a:pt x="112162" y="175889"/>
                  </a:lnTo>
                  <a:lnTo>
                    <a:pt x="110996" y="175274"/>
                  </a:lnTo>
                  <a:lnTo>
                    <a:pt x="109862" y="174626"/>
                  </a:lnTo>
                  <a:lnTo>
                    <a:pt x="108728" y="173978"/>
                  </a:lnTo>
                  <a:lnTo>
                    <a:pt x="107626" y="173265"/>
                  </a:lnTo>
                  <a:lnTo>
                    <a:pt x="106590" y="172552"/>
                  </a:lnTo>
                  <a:lnTo>
                    <a:pt x="105521" y="171839"/>
                  </a:lnTo>
                  <a:lnTo>
                    <a:pt x="104516" y="171062"/>
                  </a:lnTo>
                  <a:lnTo>
                    <a:pt x="103512" y="170284"/>
                  </a:lnTo>
                  <a:lnTo>
                    <a:pt x="102540" y="169474"/>
                  </a:lnTo>
                  <a:lnTo>
                    <a:pt x="101600" y="168632"/>
                  </a:lnTo>
                  <a:lnTo>
                    <a:pt x="100661" y="167790"/>
                  </a:lnTo>
                  <a:lnTo>
                    <a:pt x="99754" y="166915"/>
                  </a:lnTo>
                  <a:lnTo>
                    <a:pt x="98847" y="166040"/>
                  </a:lnTo>
                  <a:lnTo>
                    <a:pt x="97972" y="165133"/>
                  </a:lnTo>
                  <a:lnTo>
                    <a:pt x="97129" y="164226"/>
                  </a:lnTo>
                  <a:lnTo>
                    <a:pt x="96287" y="163286"/>
                  </a:lnTo>
                  <a:lnTo>
                    <a:pt x="95445" y="162314"/>
                  </a:lnTo>
                  <a:lnTo>
                    <a:pt x="94635" y="161342"/>
                  </a:lnTo>
                  <a:lnTo>
                    <a:pt x="93857" y="160370"/>
                  </a:lnTo>
                  <a:lnTo>
                    <a:pt x="92302" y="158362"/>
                  </a:lnTo>
                  <a:lnTo>
                    <a:pt x="90779" y="156321"/>
                  </a:lnTo>
                  <a:lnTo>
                    <a:pt x="89322" y="154215"/>
                  </a:lnTo>
                  <a:lnTo>
                    <a:pt x="87864" y="152109"/>
                  </a:lnTo>
                  <a:lnTo>
                    <a:pt x="86438" y="149938"/>
                  </a:lnTo>
                  <a:lnTo>
                    <a:pt x="85045" y="147800"/>
                  </a:lnTo>
                  <a:lnTo>
                    <a:pt x="82291" y="143394"/>
                  </a:lnTo>
                  <a:lnTo>
                    <a:pt x="79505" y="139020"/>
                  </a:lnTo>
                  <a:lnTo>
                    <a:pt x="78112" y="136850"/>
                  </a:lnTo>
                  <a:lnTo>
                    <a:pt x="76686" y="134711"/>
                  </a:lnTo>
                  <a:lnTo>
                    <a:pt x="75228" y="132573"/>
                  </a:lnTo>
                  <a:lnTo>
                    <a:pt x="73738" y="130467"/>
                  </a:lnTo>
                  <a:lnTo>
                    <a:pt x="72215" y="128426"/>
                  </a:lnTo>
                  <a:lnTo>
                    <a:pt x="70628" y="126417"/>
                  </a:lnTo>
                  <a:lnTo>
                    <a:pt x="69850" y="125413"/>
                  </a:lnTo>
                  <a:lnTo>
                    <a:pt x="69008" y="124441"/>
                  </a:lnTo>
                  <a:lnTo>
                    <a:pt x="68166" y="123469"/>
                  </a:lnTo>
                  <a:lnTo>
                    <a:pt x="67323" y="122530"/>
                  </a:lnTo>
                  <a:lnTo>
                    <a:pt x="66449" y="121623"/>
                  </a:lnTo>
                  <a:lnTo>
                    <a:pt x="65574" y="120683"/>
                  </a:lnTo>
                  <a:lnTo>
                    <a:pt x="64667" y="119808"/>
                  </a:lnTo>
                  <a:lnTo>
                    <a:pt x="63727" y="118934"/>
                  </a:lnTo>
                  <a:lnTo>
                    <a:pt x="62788" y="118059"/>
                  </a:lnTo>
                  <a:lnTo>
                    <a:pt x="61816" y="117216"/>
                  </a:lnTo>
                  <a:lnTo>
                    <a:pt x="60844" y="116406"/>
                  </a:lnTo>
                  <a:lnTo>
                    <a:pt x="59839" y="115629"/>
                  </a:lnTo>
                  <a:lnTo>
                    <a:pt x="58835" y="114884"/>
                  </a:lnTo>
                  <a:lnTo>
                    <a:pt x="57831" y="114203"/>
                  </a:lnTo>
                  <a:lnTo>
                    <a:pt x="56826" y="113555"/>
                  </a:lnTo>
                  <a:lnTo>
                    <a:pt x="55790" y="112940"/>
                  </a:lnTo>
                  <a:lnTo>
                    <a:pt x="54785" y="112389"/>
                  </a:lnTo>
                  <a:lnTo>
                    <a:pt x="53716" y="111838"/>
                  </a:lnTo>
                  <a:lnTo>
                    <a:pt x="52680" y="111320"/>
                  </a:lnTo>
                  <a:lnTo>
                    <a:pt x="51610" y="110834"/>
                  </a:lnTo>
                  <a:lnTo>
                    <a:pt x="50541" y="110380"/>
                  </a:lnTo>
                  <a:lnTo>
                    <a:pt x="49440" y="109927"/>
                  </a:lnTo>
                  <a:lnTo>
                    <a:pt x="47237" y="109085"/>
                  </a:lnTo>
                  <a:lnTo>
                    <a:pt x="44969" y="108275"/>
                  </a:lnTo>
                  <a:lnTo>
                    <a:pt x="42669" y="107465"/>
                  </a:lnTo>
                  <a:lnTo>
                    <a:pt x="41826" y="107173"/>
                  </a:lnTo>
                  <a:lnTo>
                    <a:pt x="41016" y="106849"/>
                  </a:lnTo>
                  <a:lnTo>
                    <a:pt x="40239" y="106460"/>
                  </a:lnTo>
                  <a:lnTo>
                    <a:pt x="39461" y="106104"/>
                  </a:lnTo>
                  <a:lnTo>
                    <a:pt x="38748" y="105683"/>
                  </a:lnTo>
                  <a:lnTo>
                    <a:pt x="38036" y="105262"/>
                  </a:lnTo>
                  <a:lnTo>
                    <a:pt x="37388" y="104808"/>
                  </a:lnTo>
                  <a:lnTo>
                    <a:pt x="36740" y="104322"/>
                  </a:lnTo>
                  <a:lnTo>
                    <a:pt x="36124" y="103804"/>
                  </a:lnTo>
                  <a:lnTo>
                    <a:pt x="35541" y="103285"/>
                  </a:lnTo>
                  <a:lnTo>
                    <a:pt x="34958" y="102735"/>
                  </a:lnTo>
                  <a:lnTo>
                    <a:pt x="34440" y="102184"/>
                  </a:lnTo>
                  <a:lnTo>
                    <a:pt x="33921" y="101601"/>
                  </a:lnTo>
                  <a:lnTo>
                    <a:pt x="33435" y="100985"/>
                  </a:lnTo>
                  <a:lnTo>
                    <a:pt x="32982" y="100369"/>
                  </a:lnTo>
                  <a:lnTo>
                    <a:pt x="32560" y="99722"/>
                  </a:lnTo>
                  <a:lnTo>
                    <a:pt x="32139" y="99074"/>
                  </a:lnTo>
                  <a:lnTo>
                    <a:pt x="31750" y="98393"/>
                  </a:lnTo>
                  <a:lnTo>
                    <a:pt x="31394" y="97713"/>
                  </a:lnTo>
                  <a:lnTo>
                    <a:pt x="31070" y="97000"/>
                  </a:lnTo>
                  <a:lnTo>
                    <a:pt x="30746" y="96255"/>
                  </a:lnTo>
                  <a:lnTo>
                    <a:pt x="30455" y="95510"/>
                  </a:lnTo>
                  <a:lnTo>
                    <a:pt x="30195" y="94765"/>
                  </a:lnTo>
                  <a:lnTo>
                    <a:pt x="29969" y="93987"/>
                  </a:lnTo>
                  <a:lnTo>
                    <a:pt x="29742" y="93210"/>
                  </a:lnTo>
                  <a:lnTo>
                    <a:pt x="29547" y="92400"/>
                  </a:lnTo>
                  <a:lnTo>
                    <a:pt x="29353" y="91590"/>
                  </a:lnTo>
                  <a:lnTo>
                    <a:pt x="29191" y="90780"/>
                  </a:lnTo>
                  <a:lnTo>
                    <a:pt x="29061" y="89937"/>
                  </a:lnTo>
                  <a:lnTo>
                    <a:pt x="28932" y="89095"/>
                  </a:lnTo>
                  <a:lnTo>
                    <a:pt x="28835" y="88220"/>
                  </a:lnTo>
                  <a:lnTo>
                    <a:pt x="28770" y="87345"/>
                  </a:lnTo>
                  <a:lnTo>
                    <a:pt x="28673" y="85888"/>
                  </a:lnTo>
                  <a:lnTo>
                    <a:pt x="28575" y="84430"/>
                  </a:lnTo>
                  <a:lnTo>
                    <a:pt x="28543" y="82972"/>
                  </a:lnTo>
                  <a:lnTo>
                    <a:pt x="28511" y="81514"/>
                  </a:lnTo>
                  <a:lnTo>
                    <a:pt x="28543" y="78566"/>
                  </a:lnTo>
                  <a:lnTo>
                    <a:pt x="28575" y="75650"/>
                  </a:lnTo>
                  <a:lnTo>
                    <a:pt x="28608" y="72702"/>
                  </a:lnTo>
                  <a:lnTo>
                    <a:pt x="28640" y="69786"/>
                  </a:lnTo>
                  <a:lnTo>
                    <a:pt x="28608" y="68295"/>
                  </a:lnTo>
                  <a:lnTo>
                    <a:pt x="28575" y="66838"/>
                  </a:lnTo>
                  <a:lnTo>
                    <a:pt x="28478" y="65380"/>
                  </a:lnTo>
                  <a:lnTo>
                    <a:pt x="28381" y="63922"/>
                  </a:lnTo>
                  <a:lnTo>
                    <a:pt x="28122" y="61330"/>
                  </a:lnTo>
                  <a:lnTo>
                    <a:pt x="27830" y="58738"/>
                  </a:lnTo>
                  <a:lnTo>
                    <a:pt x="27442" y="56146"/>
                  </a:lnTo>
                  <a:lnTo>
                    <a:pt x="27020" y="53587"/>
                  </a:lnTo>
                  <a:lnTo>
                    <a:pt x="26502" y="51027"/>
                  </a:lnTo>
                  <a:lnTo>
                    <a:pt x="25951" y="48468"/>
                  </a:lnTo>
                  <a:lnTo>
                    <a:pt x="25336" y="45941"/>
                  </a:lnTo>
                  <a:lnTo>
                    <a:pt x="24655" y="43414"/>
                  </a:lnTo>
                  <a:lnTo>
                    <a:pt x="24234" y="41924"/>
                  </a:lnTo>
                  <a:lnTo>
                    <a:pt x="23781" y="40433"/>
                  </a:lnTo>
                  <a:lnTo>
                    <a:pt x="23295" y="38975"/>
                  </a:lnTo>
                  <a:lnTo>
                    <a:pt x="22809" y="37485"/>
                  </a:lnTo>
                  <a:lnTo>
                    <a:pt x="22290" y="36027"/>
                  </a:lnTo>
                  <a:lnTo>
                    <a:pt x="21772" y="34569"/>
                  </a:lnTo>
                  <a:lnTo>
                    <a:pt x="21221" y="33144"/>
                  </a:lnTo>
                  <a:lnTo>
                    <a:pt x="20638" y="31686"/>
                  </a:lnTo>
                  <a:lnTo>
                    <a:pt x="20055" y="30260"/>
                  </a:lnTo>
                  <a:lnTo>
                    <a:pt x="19439" y="28867"/>
                  </a:lnTo>
                  <a:lnTo>
                    <a:pt x="18824" y="27442"/>
                  </a:lnTo>
                  <a:lnTo>
                    <a:pt x="18176" y="26049"/>
                  </a:lnTo>
                  <a:lnTo>
                    <a:pt x="17495" y="24655"/>
                  </a:lnTo>
                  <a:lnTo>
                    <a:pt x="16815" y="23262"/>
                  </a:lnTo>
                  <a:lnTo>
                    <a:pt x="16102" y="21902"/>
                  </a:lnTo>
                  <a:lnTo>
                    <a:pt x="15357" y="20541"/>
                  </a:lnTo>
                  <a:lnTo>
                    <a:pt x="14612" y="19180"/>
                  </a:lnTo>
                  <a:lnTo>
                    <a:pt x="13867" y="17852"/>
                  </a:lnTo>
                  <a:lnTo>
                    <a:pt x="13089" y="16524"/>
                  </a:lnTo>
                  <a:lnTo>
                    <a:pt x="12279" y="15195"/>
                  </a:lnTo>
                  <a:lnTo>
                    <a:pt x="11469" y="13899"/>
                  </a:lnTo>
                  <a:lnTo>
                    <a:pt x="10627" y="12603"/>
                  </a:lnTo>
                  <a:lnTo>
                    <a:pt x="9785" y="11307"/>
                  </a:lnTo>
                  <a:lnTo>
                    <a:pt x="8910" y="10044"/>
                  </a:lnTo>
                  <a:lnTo>
                    <a:pt x="8003" y="8780"/>
                  </a:lnTo>
                  <a:lnTo>
                    <a:pt x="7096" y="7517"/>
                  </a:lnTo>
                  <a:lnTo>
                    <a:pt x="6189" y="6286"/>
                  </a:lnTo>
                  <a:lnTo>
                    <a:pt x="5249" y="5055"/>
                  </a:lnTo>
                  <a:lnTo>
                    <a:pt x="4277" y="3824"/>
                  </a:lnTo>
                  <a:lnTo>
                    <a:pt x="3305" y="2625"/>
                  </a:lnTo>
                  <a:lnTo>
                    <a:pt x="2301" y="1426"/>
                  </a:lnTo>
                  <a:lnTo>
                    <a:pt x="1296" y="260"/>
                  </a:lnTo>
                  <a:lnTo>
                    <a:pt x="1167" y="163"/>
                  </a:lnTo>
                  <a:lnTo>
                    <a:pt x="1037" y="65"/>
                  </a:lnTo>
                  <a:lnTo>
                    <a:pt x="908" y="33"/>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26"/>
            <p:cNvSpPr/>
            <p:nvPr/>
          </p:nvSpPr>
          <p:spPr>
            <a:xfrm>
              <a:off x="3293650" y="690875"/>
              <a:ext cx="2506800" cy="4786025"/>
            </a:xfrm>
            <a:custGeom>
              <a:rect b="b" l="l" r="r" t="t"/>
              <a:pathLst>
                <a:path extrusionOk="0" h="191441" w="100272">
                  <a:moveTo>
                    <a:pt x="584" y="0"/>
                  </a:moveTo>
                  <a:lnTo>
                    <a:pt x="454" y="33"/>
                  </a:lnTo>
                  <a:lnTo>
                    <a:pt x="357" y="98"/>
                  </a:lnTo>
                  <a:lnTo>
                    <a:pt x="227" y="195"/>
                  </a:lnTo>
                  <a:lnTo>
                    <a:pt x="162" y="292"/>
                  </a:lnTo>
                  <a:lnTo>
                    <a:pt x="65" y="389"/>
                  </a:lnTo>
                  <a:lnTo>
                    <a:pt x="33" y="519"/>
                  </a:lnTo>
                  <a:lnTo>
                    <a:pt x="0" y="648"/>
                  </a:lnTo>
                  <a:lnTo>
                    <a:pt x="0" y="778"/>
                  </a:lnTo>
                  <a:lnTo>
                    <a:pt x="0" y="940"/>
                  </a:lnTo>
                  <a:lnTo>
                    <a:pt x="65" y="1070"/>
                  </a:lnTo>
                  <a:lnTo>
                    <a:pt x="130" y="1199"/>
                  </a:lnTo>
                  <a:lnTo>
                    <a:pt x="260" y="1296"/>
                  </a:lnTo>
                  <a:lnTo>
                    <a:pt x="1361" y="2268"/>
                  </a:lnTo>
                  <a:lnTo>
                    <a:pt x="2430" y="3240"/>
                  </a:lnTo>
                  <a:lnTo>
                    <a:pt x="3467" y="4245"/>
                  </a:lnTo>
                  <a:lnTo>
                    <a:pt x="4471" y="5281"/>
                  </a:lnTo>
                  <a:lnTo>
                    <a:pt x="5443" y="6318"/>
                  </a:lnTo>
                  <a:lnTo>
                    <a:pt x="6383" y="7420"/>
                  </a:lnTo>
                  <a:lnTo>
                    <a:pt x="7290" y="8521"/>
                  </a:lnTo>
                  <a:lnTo>
                    <a:pt x="8132" y="9623"/>
                  </a:lnTo>
                  <a:lnTo>
                    <a:pt x="9007" y="10789"/>
                  </a:lnTo>
                  <a:lnTo>
                    <a:pt x="9817" y="11955"/>
                  </a:lnTo>
                  <a:lnTo>
                    <a:pt x="10594" y="13122"/>
                  </a:lnTo>
                  <a:lnTo>
                    <a:pt x="11340" y="14353"/>
                  </a:lnTo>
                  <a:lnTo>
                    <a:pt x="12052" y="15551"/>
                  </a:lnTo>
                  <a:lnTo>
                    <a:pt x="12765" y="16815"/>
                  </a:lnTo>
                  <a:lnTo>
                    <a:pt x="13413" y="18046"/>
                  </a:lnTo>
                  <a:lnTo>
                    <a:pt x="14061" y="19342"/>
                  </a:lnTo>
                  <a:lnTo>
                    <a:pt x="14677" y="20606"/>
                  </a:lnTo>
                  <a:lnTo>
                    <a:pt x="15260" y="21934"/>
                  </a:lnTo>
                  <a:lnTo>
                    <a:pt x="15843" y="23230"/>
                  </a:lnTo>
                  <a:lnTo>
                    <a:pt x="16361" y="24558"/>
                  </a:lnTo>
                  <a:lnTo>
                    <a:pt x="16880" y="25886"/>
                  </a:lnTo>
                  <a:lnTo>
                    <a:pt x="17366" y="27247"/>
                  </a:lnTo>
                  <a:lnTo>
                    <a:pt x="17819" y="28608"/>
                  </a:lnTo>
                  <a:lnTo>
                    <a:pt x="18273" y="29969"/>
                  </a:lnTo>
                  <a:lnTo>
                    <a:pt x="18694" y="31329"/>
                  </a:lnTo>
                  <a:lnTo>
                    <a:pt x="19083" y="32722"/>
                  </a:lnTo>
                  <a:lnTo>
                    <a:pt x="19439" y="34116"/>
                  </a:lnTo>
                  <a:lnTo>
                    <a:pt x="19795" y="35509"/>
                  </a:lnTo>
                  <a:lnTo>
                    <a:pt x="20119" y="36902"/>
                  </a:lnTo>
                  <a:lnTo>
                    <a:pt x="20443" y="38295"/>
                  </a:lnTo>
                  <a:lnTo>
                    <a:pt x="20735" y="39720"/>
                  </a:lnTo>
                  <a:lnTo>
                    <a:pt x="20994" y="41113"/>
                  </a:lnTo>
                  <a:lnTo>
                    <a:pt x="21253" y="42539"/>
                  </a:lnTo>
                  <a:lnTo>
                    <a:pt x="21480" y="43964"/>
                  </a:lnTo>
                  <a:lnTo>
                    <a:pt x="21901" y="46816"/>
                  </a:lnTo>
                  <a:lnTo>
                    <a:pt x="22258" y="49699"/>
                  </a:lnTo>
                  <a:lnTo>
                    <a:pt x="22582" y="52582"/>
                  </a:lnTo>
                  <a:lnTo>
                    <a:pt x="22841" y="55466"/>
                  </a:lnTo>
                  <a:lnTo>
                    <a:pt x="23068" y="58349"/>
                  </a:lnTo>
                  <a:lnTo>
                    <a:pt x="23521" y="64116"/>
                  </a:lnTo>
                  <a:lnTo>
                    <a:pt x="23975" y="69883"/>
                  </a:lnTo>
                  <a:lnTo>
                    <a:pt x="24202" y="72766"/>
                  </a:lnTo>
                  <a:lnTo>
                    <a:pt x="24493" y="75617"/>
                  </a:lnTo>
                  <a:lnTo>
                    <a:pt x="24817" y="78501"/>
                  </a:lnTo>
                  <a:lnTo>
                    <a:pt x="25206" y="81352"/>
                  </a:lnTo>
                  <a:lnTo>
                    <a:pt x="25659" y="84203"/>
                  </a:lnTo>
                  <a:lnTo>
                    <a:pt x="25886" y="85628"/>
                  </a:lnTo>
                  <a:lnTo>
                    <a:pt x="26178" y="87054"/>
                  </a:lnTo>
                  <a:lnTo>
                    <a:pt x="26372" y="88091"/>
                  </a:lnTo>
                  <a:lnTo>
                    <a:pt x="26631" y="89160"/>
                  </a:lnTo>
                  <a:lnTo>
                    <a:pt x="26891" y="90164"/>
                  </a:lnTo>
                  <a:lnTo>
                    <a:pt x="27150" y="91201"/>
                  </a:lnTo>
                  <a:lnTo>
                    <a:pt x="27441" y="92173"/>
                  </a:lnTo>
                  <a:lnTo>
                    <a:pt x="27765" y="93177"/>
                  </a:lnTo>
                  <a:lnTo>
                    <a:pt x="28089" y="94117"/>
                  </a:lnTo>
                  <a:lnTo>
                    <a:pt x="28446" y="95056"/>
                  </a:lnTo>
                  <a:lnTo>
                    <a:pt x="28834" y="95996"/>
                  </a:lnTo>
                  <a:lnTo>
                    <a:pt x="29223" y="96903"/>
                  </a:lnTo>
                  <a:lnTo>
                    <a:pt x="29644" y="97810"/>
                  </a:lnTo>
                  <a:lnTo>
                    <a:pt x="30098" y="98685"/>
                  </a:lnTo>
                  <a:lnTo>
                    <a:pt x="30552" y="99527"/>
                  </a:lnTo>
                  <a:lnTo>
                    <a:pt x="31038" y="100369"/>
                  </a:lnTo>
                  <a:lnTo>
                    <a:pt x="31556" y="101179"/>
                  </a:lnTo>
                  <a:lnTo>
                    <a:pt x="32107" y="101989"/>
                  </a:lnTo>
                  <a:lnTo>
                    <a:pt x="32657" y="102767"/>
                  </a:lnTo>
                  <a:lnTo>
                    <a:pt x="33241" y="103512"/>
                  </a:lnTo>
                  <a:lnTo>
                    <a:pt x="33856" y="104257"/>
                  </a:lnTo>
                  <a:lnTo>
                    <a:pt x="34504" y="104970"/>
                  </a:lnTo>
                  <a:lnTo>
                    <a:pt x="35184" y="105650"/>
                  </a:lnTo>
                  <a:lnTo>
                    <a:pt x="35865" y="106331"/>
                  </a:lnTo>
                  <a:lnTo>
                    <a:pt x="36610" y="106979"/>
                  </a:lnTo>
                  <a:lnTo>
                    <a:pt x="37355" y="107626"/>
                  </a:lnTo>
                  <a:lnTo>
                    <a:pt x="38133" y="108242"/>
                  </a:lnTo>
                  <a:lnTo>
                    <a:pt x="38975" y="108825"/>
                  </a:lnTo>
                  <a:lnTo>
                    <a:pt x="39817" y="109376"/>
                  </a:lnTo>
                  <a:lnTo>
                    <a:pt x="40692" y="109927"/>
                  </a:lnTo>
                  <a:lnTo>
                    <a:pt x="41599" y="110445"/>
                  </a:lnTo>
                  <a:lnTo>
                    <a:pt x="42539" y="110931"/>
                  </a:lnTo>
                  <a:lnTo>
                    <a:pt x="43511" y="111417"/>
                  </a:lnTo>
                  <a:lnTo>
                    <a:pt x="44515" y="111871"/>
                  </a:lnTo>
                  <a:lnTo>
                    <a:pt x="47107" y="113005"/>
                  </a:lnTo>
                  <a:lnTo>
                    <a:pt x="48370" y="113555"/>
                  </a:lnTo>
                  <a:lnTo>
                    <a:pt x="49602" y="114171"/>
                  </a:lnTo>
                  <a:lnTo>
                    <a:pt x="50833" y="114754"/>
                  </a:lnTo>
                  <a:lnTo>
                    <a:pt x="52064" y="115402"/>
                  </a:lnTo>
                  <a:lnTo>
                    <a:pt x="53230" y="116050"/>
                  </a:lnTo>
                  <a:lnTo>
                    <a:pt x="54396" y="116698"/>
                  </a:lnTo>
                  <a:lnTo>
                    <a:pt x="55563" y="117411"/>
                  </a:lnTo>
                  <a:lnTo>
                    <a:pt x="56697" y="118156"/>
                  </a:lnTo>
                  <a:lnTo>
                    <a:pt x="57798" y="118933"/>
                  </a:lnTo>
                  <a:lnTo>
                    <a:pt x="58867" y="119776"/>
                  </a:lnTo>
                  <a:lnTo>
                    <a:pt x="59936" y="120650"/>
                  </a:lnTo>
                  <a:lnTo>
                    <a:pt x="60973" y="121590"/>
                  </a:lnTo>
                  <a:lnTo>
                    <a:pt x="62010" y="122562"/>
                  </a:lnTo>
                  <a:lnTo>
                    <a:pt x="63014" y="123599"/>
                  </a:lnTo>
                  <a:lnTo>
                    <a:pt x="63954" y="124635"/>
                  </a:lnTo>
                  <a:lnTo>
                    <a:pt x="64861" y="125705"/>
                  </a:lnTo>
                  <a:lnTo>
                    <a:pt x="65736" y="126774"/>
                  </a:lnTo>
                  <a:lnTo>
                    <a:pt x="66610" y="127875"/>
                  </a:lnTo>
                  <a:lnTo>
                    <a:pt x="67453" y="128977"/>
                  </a:lnTo>
                  <a:lnTo>
                    <a:pt x="68263" y="130111"/>
                  </a:lnTo>
                  <a:lnTo>
                    <a:pt x="69073" y="131245"/>
                  </a:lnTo>
                  <a:lnTo>
                    <a:pt x="69883" y="132411"/>
                  </a:lnTo>
                  <a:lnTo>
                    <a:pt x="71405" y="134744"/>
                  </a:lnTo>
                  <a:lnTo>
                    <a:pt x="72896" y="137109"/>
                  </a:lnTo>
                  <a:lnTo>
                    <a:pt x="74321" y="139506"/>
                  </a:lnTo>
                  <a:lnTo>
                    <a:pt x="75747" y="141936"/>
                  </a:lnTo>
                  <a:lnTo>
                    <a:pt x="77399" y="144884"/>
                  </a:lnTo>
                  <a:lnTo>
                    <a:pt x="79051" y="147865"/>
                  </a:lnTo>
                  <a:lnTo>
                    <a:pt x="80639" y="150845"/>
                  </a:lnTo>
                  <a:lnTo>
                    <a:pt x="82194" y="153858"/>
                  </a:lnTo>
                  <a:lnTo>
                    <a:pt x="83717" y="156904"/>
                  </a:lnTo>
                  <a:lnTo>
                    <a:pt x="85207" y="159949"/>
                  </a:lnTo>
                  <a:lnTo>
                    <a:pt x="86665" y="163027"/>
                  </a:lnTo>
                  <a:lnTo>
                    <a:pt x="88090" y="166105"/>
                  </a:lnTo>
                  <a:lnTo>
                    <a:pt x="89483" y="169183"/>
                  </a:lnTo>
                  <a:lnTo>
                    <a:pt x="90876" y="172293"/>
                  </a:lnTo>
                  <a:lnTo>
                    <a:pt x="93598" y="178513"/>
                  </a:lnTo>
                  <a:lnTo>
                    <a:pt x="96255" y="184766"/>
                  </a:lnTo>
                  <a:lnTo>
                    <a:pt x="98911" y="191019"/>
                  </a:lnTo>
                  <a:lnTo>
                    <a:pt x="98976" y="191181"/>
                  </a:lnTo>
                  <a:lnTo>
                    <a:pt x="99073" y="191278"/>
                  </a:lnTo>
                  <a:lnTo>
                    <a:pt x="99170" y="191375"/>
                  </a:lnTo>
                  <a:lnTo>
                    <a:pt x="99300" y="191408"/>
                  </a:lnTo>
                  <a:lnTo>
                    <a:pt x="99430" y="191440"/>
                  </a:lnTo>
                  <a:lnTo>
                    <a:pt x="99689" y="191440"/>
                  </a:lnTo>
                  <a:lnTo>
                    <a:pt x="99818" y="191375"/>
                  </a:lnTo>
                  <a:lnTo>
                    <a:pt x="99948" y="191343"/>
                  </a:lnTo>
                  <a:lnTo>
                    <a:pt x="100045" y="191246"/>
                  </a:lnTo>
                  <a:lnTo>
                    <a:pt x="100142" y="191148"/>
                  </a:lnTo>
                  <a:lnTo>
                    <a:pt x="100207" y="191051"/>
                  </a:lnTo>
                  <a:lnTo>
                    <a:pt x="100272" y="190922"/>
                  </a:lnTo>
                  <a:lnTo>
                    <a:pt x="100272" y="190792"/>
                  </a:lnTo>
                  <a:lnTo>
                    <a:pt x="100272" y="190630"/>
                  </a:lnTo>
                  <a:lnTo>
                    <a:pt x="100207" y="190468"/>
                  </a:lnTo>
                  <a:lnTo>
                    <a:pt x="97842" y="184831"/>
                  </a:lnTo>
                  <a:lnTo>
                    <a:pt x="95445" y="179226"/>
                  </a:lnTo>
                  <a:lnTo>
                    <a:pt x="93015" y="173589"/>
                  </a:lnTo>
                  <a:lnTo>
                    <a:pt x="90520" y="168016"/>
                  </a:lnTo>
                  <a:lnTo>
                    <a:pt x="89257" y="165230"/>
                  </a:lnTo>
                  <a:lnTo>
                    <a:pt x="87993" y="162476"/>
                  </a:lnTo>
                  <a:lnTo>
                    <a:pt x="86665" y="159690"/>
                  </a:lnTo>
                  <a:lnTo>
                    <a:pt x="85336" y="156969"/>
                  </a:lnTo>
                  <a:lnTo>
                    <a:pt x="83976" y="154215"/>
                  </a:lnTo>
                  <a:lnTo>
                    <a:pt x="82583" y="151493"/>
                  </a:lnTo>
                  <a:lnTo>
                    <a:pt x="81157" y="148772"/>
                  </a:lnTo>
                  <a:lnTo>
                    <a:pt x="79732" y="146083"/>
                  </a:lnTo>
                  <a:lnTo>
                    <a:pt x="77334" y="141742"/>
                  </a:lnTo>
                  <a:lnTo>
                    <a:pt x="76071" y="139538"/>
                  </a:lnTo>
                  <a:lnTo>
                    <a:pt x="74807" y="137368"/>
                  </a:lnTo>
                  <a:lnTo>
                    <a:pt x="73479" y="135165"/>
                  </a:lnTo>
                  <a:lnTo>
                    <a:pt x="72118" y="132994"/>
                  </a:lnTo>
                  <a:lnTo>
                    <a:pt x="70693" y="130856"/>
                  </a:lnTo>
                  <a:lnTo>
                    <a:pt x="69947" y="129819"/>
                  </a:lnTo>
                  <a:lnTo>
                    <a:pt x="69202" y="128782"/>
                  </a:lnTo>
                  <a:lnTo>
                    <a:pt x="68457" y="127746"/>
                  </a:lnTo>
                  <a:lnTo>
                    <a:pt x="67680" y="126741"/>
                  </a:lnTo>
                  <a:lnTo>
                    <a:pt x="66870" y="125737"/>
                  </a:lnTo>
                  <a:lnTo>
                    <a:pt x="66060" y="124765"/>
                  </a:lnTo>
                  <a:lnTo>
                    <a:pt x="65250" y="123825"/>
                  </a:lnTo>
                  <a:lnTo>
                    <a:pt x="64407" y="122886"/>
                  </a:lnTo>
                  <a:lnTo>
                    <a:pt x="63533" y="121946"/>
                  </a:lnTo>
                  <a:lnTo>
                    <a:pt x="62626" y="121072"/>
                  </a:lnTo>
                  <a:lnTo>
                    <a:pt x="61718" y="120197"/>
                  </a:lnTo>
                  <a:lnTo>
                    <a:pt x="60811" y="119355"/>
                  </a:lnTo>
                  <a:lnTo>
                    <a:pt x="59839" y="118545"/>
                  </a:lnTo>
                  <a:lnTo>
                    <a:pt x="58867" y="117767"/>
                  </a:lnTo>
                  <a:lnTo>
                    <a:pt x="57863" y="116989"/>
                  </a:lnTo>
                  <a:lnTo>
                    <a:pt x="56826" y="116277"/>
                  </a:lnTo>
                  <a:lnTo>
                    <a:pt x="55790" y="115596"/>
                  </a:lnTo>
                  <a:lnTo>
                    <a:pt x="54720" y="114916"/>
                  </a:lnTo>
                  <a:lnTo>
                    <a:pt x="53651" y="114300"/>
                  </a:lnTo>
                  <a:lnTo>
                    <a:pt x="52517" y="113750"/>
                  </a:lnTo>
                  <a:lnTo>
                    <a:pt x="51416" y="113231"/>
                  </a:lnTo>
                  <a:lnTo>
                    <a:pt x="50282" y="112713"/>
                  </a:lnTo>
                  <a:lnTo>
                    <a:pt x="47982" y="111741"/>
                  </a:lnTo>
                  <a:lnTo>
                    <a:pt x="45681" y="110801"/>
                  </a:lnTo>
                  <a:lnTo>
                    <a:pt x="44515" y="110316"/>
                  </a:lnTo>
                  <a:lnTo>
                    <a:pt x="43381" y="109797"/>
                  </a:lnTo>
                  <a:lnTo>
                    <a:pt x="42280" y="109279"/>
                  </a:lnTo>
                  <a:lnTo>
                    <a:pt x="41178" y="108696"/>
                  </a:lnTo>
                  <a:lnTo>
                    <a:pt x="40109" y="108080"/>
                  </a:lnTo>
                  <a:lnTo>
                    <a:pt x="39072" y="107400"/>
                  </a:lnTo>
                  <a:lnTo>
                    <a:pt x="38068" y="106687"/>
                  </a:lnTo>
                  <a:lnTo>
                    <a:pt x="37550" y="106298"/>
                  </a:lnTo>
                  <a:lnTo>
                    <a:pt x="37064" y="105909"/>
                  </a:lnTo>
                  <a:lnTo>
                    <a:pt x="36545" y="105423"/>
                  </a:lnTo>
                  <a:lnTo>
                    <a:pt x="36027" y="104937"/>
                  </a:lnTo>
                  <a:lnTo>
                    <a:pt x="35541" y="104419"/>
                  </a:lnTo>
                  <a:lnTo>
                    <a:pt x="35087" y="103933"/>
                  </a:lnTo>
                  <a:lnTo>
                    <a:pt x="34634" y="103382"/>
                  </a:lnTo>
                  <a:lnTo>
                    <a:pt x="34180" y="102864"/>
                  </a:lnTo>
                  <a:lnTo>
                    <a:pt x="33759" y="102313"/>
                  </a:lnTo>
                  <a:lnTo>
                    <a:pt x="33338" y="101730"/>
                  </a:lnTo>
                  <a:lnTo>
                    <a:pt x="32593" y="100564"/>
                  </a:lnTo>
                  <a:lnTo>
                    <a:pt x="31880" y="99365"/>
                  </a:lnTo>
                  <a:lnTo>
                    <a:pt x="31232" y="98134"/>
                  </a:lnTo>
                  <a:lnTo>
                    <a:pt x="30616" y="96870"/>
                  </a:lnTo>
                  <a:lnTo>
                    <a:pt x="30098" y="95574"/>
                  </a:lnTo>
                  <a:lnTo>
                    <a:pt x="29580" y="94279"/>
                  </a:lnTo>
                  <a:lnTo>
                    <a:pt x="29126" y="92950"/>
                  </a:lnTo>
                  <a:lnTo>
                    <a:pt x="28737" y="91589"/>
                  </a:lnTo>
                  <a:lnTo>
                    <a:pt x="28349" y="90229"/>
                  </a:lnTo>
                  <a:lnTo>
                    <a:pt x="28025" y="88868"/>
                  </a:lnTo>
                  <a:lnTo>
                    <a:pt x="27733" y="87507"/>
                  </a:lnTo>
                  <a:lnTo>
                    <a:pt x="27441" y="86147"/>
                  </a:lnTo>
                  <a:lnTo>
                    <a:pt x="27182" y="84656"/>
                  </a:lnTo>
                  <a:lnTo>
                    <a:pt x="26923" y="83166"/>
                  </a:lnTo>
                  <a:lnTo>
                    <a:pt x="26502" y="80185"/>
                  </a:lnTo>
                  <a:lnTo>
                    <a:pt x="26113" y="77205"/>
                  </a:lnTo>
                  <a:lnTo>
                    <a:pt x="25789" y="74192"/>
                  </a:lnTo>
                  <a:lnTo>
                    <a:pt x="25497" y="71179"/>
                  </a:lnTo>
                  <a:lnTo>
                    <a:pt x="25238" y="68166"/>
                  </a:lnTo>
                  <a:lnTo>
                    <a:pt x="24785" y="62140"/>
                  </a:lnTo>
                  <a:lnTo>
                    <a:pt x="24558" y="59127"/>
                  </a:lnTo>
                  <a:lnTo>
                    <a:pt x="24331" y="56114"/>
                  </a:lnTo>
                  <a:lnTo>
                    <a:pt x="24040" y="53101"/>
                  </a:lnTo>
                  <a:lnTo>
                    <a:pt x="23748" y="50088"/>
                  </a:lnTo>
                  <a:lnTo>
                    <a:pt x="23359" y="47107"/>
                  </a:lnTo>
                  <a:lnTo>
                    <a:pt x="22938" y="44094"/>
                  </a:lnTo>
                  <a:lnTo>
                    <a:pt x="22711" y="42604"/>
                  </a:lnTo>
                  <a:lnTo>
                    <a:pt x="22452" y="41113"/>
                  </a:lnTo>
                  <a:lnTo>
                    <a:pt x="22161" y="39623"/>
                  </a:lnTo>
                  <a:lnTo>
                    <a:pt x="21869" y="38165"/>
                  </a:lnTo>
                  <a:lnTo>
                    <a:pt x="21577" y="36805"/>
                  </a:lnTo>
                  <a:lnTo>
                    <a:pt x="21253" y="35444"/>
                  </a:lnTo>
                  <a:lnTo>
                    <a:pt x="20929" y="34116"/>
                  </a:lnTo>
                  <a:lnTo>
                    <a:pt x="20573" y="32755"/>
                  </a:lnTo>
                  <a:lnTo>
                    <a:pt x="20217" y="31426"/>
                  </a:lnTo>
                  <a:lnTo>
                    <a:pt x="19828" y="30098"/>
                  </a:lnTo>
                  <a:lnTo>
                    <a:pt x="19407" y="28802"/>
                  </a:lnTo>
                  <a:lnTo>
                    <a:pt x="18953" y="27474"/>
                  </a:lnTo>
                  <a:lnTo>
                    <a:pt x="18500" y="26178"/>
                  </a:lnTo>
                  <a:lnTo>
                    <a:pt x="18046" y="24882"/>
                  </a:lnTo>
                  <a:lnTo>
                    <a:pt x="17528" y="23586"/>
                  </a:lnTo>
                  <a:lnTo>
                    <a:pt x="17009" y="22323"/>
                  </a:lnTo>
                  <a:lnTo>
                    <a:pt x="16458" y="21059"/>
                  </a:lnTo>
                  <a:lnTo>
                    <a:pt x="15875" y="19828"/>
                  </a:lnTo>
                  <a:lnTo>
                    <a:pt x="15292" y="18564"/>
                  </a:lnTo>
                  <a:lnTo>
                    <a:pt x="14677" y="17366"/>
                  </a:lnTo>
                  <a:lnTo>
                    <a:pt x="14029" y="16135"/>
                  </a:lnTo>
                  <a:lnTo>
                    <a:pt x="13348" y="14936"/>
                  </a:lnTo>
                  <a:lnTo>
                    <a:pt x="12668" y="13770"/>
                  </a:lnTo>
                  <a:lnTo>
                    <a:pt x="11955" y="12603"/>
                  </a:lnTo>
                  <a:lnTo>
                    <a:pt x="11178" y="11469"/>
                  </a:lnTo>
                  <a:lnTo>
                    <a:pt x="10432" y="10335"/>
                  </a:lnTo>
                  <a:lnTo>
                    <a:pt x="9623" y="9234"/>
                  </a:lnTo>
                  <a:lnTo>
                    <a:pt x="8780" y="8132"/>
                  </a:lnTo>
                  <a:lnTo>
                    <a:pt x="7938" y="7063"/>
                  </a:lnTo>
                  <a:lnTo>
                    <a:pt x="7063" y="5994"/>
                  </a:lnTo>
                  <a:lnTo>
                    <a:pt x="6124" y="4990"/>
                  </a:lnTo>
                  <a:lnTo>
                    <a:pt x="5184" y="3985"/>
                  </a:lnTo>
                  <a:lnTo>
                    <a:pt x="4212" y="2981"/>
                  </a:lnTo>
                  <a:lnTo>
                    <a:pt x="3208" y="2009"/>
                  </a:lnTo>
                  <a:lnTo>
                    <a:pt x="2171" y="1070"/>
                  </a:lnTo>
                  <a:lnTo>
                    <a:pt x="1134" y="162"/>
                  </a:lnTo>
                  <a:lnTo>
                    <a:pt x="972" y="65"/>
                  </a:lnTo>
                  <a:lnTo>
                    <a:pt x="843"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26"/>
            <p:cNvSpPr/>
            <p:nvPr/>
          </p:nvSpPr>
          <p:spPr>
            <a:xfrm>
              <a:off x="3003675" y="749200"/>
              <a:ext cx="2369950" cy="4696900"/>
            </a:xfrm>
            <a:custGeom>
              <a:rect b="b" l="l" r="r" t="t"/>
              <a:pathLst>
                <a:path extrusionOk="0" h="187876" w="94798">
                  <a:moveTo>
                    <a:pt x="778" y="0"/>
                  </a:moveTo>
                  <a:lnTo>
                    <a:pt x="649" y="33"/>
                  </a:lnTo>
                  <a:lnTo>
                    <a:pt x="519" y="33"/>
                  </a:lnTo>
                  <a:lnTo>
                    <a:pt x="390" y="97"/>
                  </a:lnTo>
                  <a:lnTo>
                    <a:pt x="292" y="162"/>
                  </a:lnTo>
                  <a:lnTo>
                    <a:pt x="195" y="259"/>
                  </a:lnTo>
                  <a:lnTo>
                    <a:pt x="98" y="356"/>
                  </a:lnTo>
                  <a:lnTo>
                    <a:pt x="33" y="486"/>
                  </a:lnTo>
                  <a:lnTo>
                    <a:pt x="1" y="616"/>
                  </a:lnTo>
                  <a:lnTo>
                    <a:pt x="1" y="745"/>
                  </a:lnTo>
                  <a:lnTo>
                    <a:pt x="1" y="875"/>
                  </a:lnTo>
                  <a:lnTo>
                    <a:pt x="66" y="1037"/>
                  </a:lnTo>
                  <a:lnTo>
                    <a:pt x="130" y="1166"/>
                  </a:lnTo>
                  <a:lnTo>
                    <a:pt x="1815" y="3370"/>
                  </a:lnTo>
                  <a:lnTo>
                    <a:pt x="3435" y="5605"/>
                  </a:lnTo>
                  <a:lnTo>
                    <a:pt x="4990" y="7840"/>
                  </a:lnTo>
                  <a:lnTo>
                    <a:pt x="6513" y="10141"/>
                  </a:lnTo>
                  <a:lnTo>
                    <a:pt x="7971" y="12473"/>
                  </a:lnTo>
                  <a:lnTo>
                    <a:pt x="9396" y="14838"/>
                  </a:lnTo>
                  <a:lnTo>
                    <a:pt x="10757" y="17203"/>
                  </a:lnTo>
                  <a:lnTo>
                    <a:pt x="12053" y="19633"/>
                  </a:lnTo>
                  <a:lnTo>
                    <a:pt x="13316" y="22063"/>
                  </a:lnTo>
                  <a:lnTo>
                    <a:pt x="14515" y="24558"/>
                  </a:lnTo>
                  <a:lnTo>
                    <a:pt x="15649" y="27052"/>
                  </a:lnTo>
                  <a:lnTo>
                    <a:pt x="16751" y="29579"/>
                  </a:lnTo>
                  <a:lnTo>
                    <a:pt x="17787" y="32106"/>
                  </a:lnTo>
                  <a:lnTo>
                    <a:pt x="18759" y="34698"/>
                  </a:lnTo>
                  <a:lnTo>
                    <a:pt x="19666" y="37290"/>
                  </a:lnTo>
                  <a:lnTo>
                    <a:pt x="20541" y="39914"/>
                  </a:lnTo>
                  <a:lnTo>
                    <a:pt x="20962" y="41275"/>
                  </a:lnTo>
                  <a:lnTo>
                    <a:pt x="21351" y="42603"/>
                  </a:lnTo>
                  <a:lnTo>
                    <a:pt x="21707" y="43964"/>
                  </a:lnTo>
                  <a:lnTo>
                    <a:pt x="22064" y="45325"/>
                  </a:lnTo>
                  <a:lnTo>
                    <a:pt x="22388" y="46653"/>
                  </a:lnTo>
                  <a:lnTo>
                    <a:pt x="22679" y="48014"/>
                  </a:lnTo>
                  <a:lnTo>
                    <a:pt x="23230" y="50703"/>
                  </a:lnTo>
                  <a:lnTo>
                    <a:pt x="23716" y="53392"/>
                  </a:lnTo>
                  <a:lnTo>
                    <a:pt x="24137" y="56113"/>
                  </a:lnTo>
                  <a:lnTo>
                    <a:pt x="24526" y="58802"/>
                  </a:lnTo>
                  <a:lnTo>
                    <a:pt x="24850" y="61491"/>
                  </a:lnTo>
                  <a:lnTo>
                    <a:pt x="25142" y="64213"/>
                  </a:lnTo>
                  <a:lnTo>
                    <a:pt x="25401" y="66934"/>
                  </a:lnTo>
                  <a:lnTo>
                    <a:pt x="25854" y="72377"/>
                  </a:lnTo>
                  <a:lnTo>
                    <a:pt x="26276" y="77885"/>
                  </a:lnTo>
                  <a:lnTo>
                    <a:pt x="26729" y="83425"/>
                  </a:lnTo>
                  <a:lnTo>
                    <a:pt x="26924" y="85660"/>
                  </a:lnTo>
                  <a:lnTo>
                    <a:pt x="27215" y="87896"/>
                  </a:lnTo>
                  <a:lnTo>
                    <a:pt x="27377" y="89030"/>
                  </a:lnTo>
                  <a:lnTo>
                    <a:pt x="27572" y="90131"/>
                  </a:lnTo>
                  <a:lnTo>
                    <a:pt x="27798" y="91233"/>
                  </a:lnTo>
                  <a:lnTo>
                    <a:pt x="28025" y="92334"/>
                  </a:lnTo>
                  <a:lnTo>
                    <a:pt x="28284" y="93436"/>
                  </a:lnTo>
                  <a:lnTo>
                    <a:pt x="28576" y="94537"/>
                  </a:lnTo>
                  <a:lnTo>
                    <a:pt x="28900" y="95606"/>
                  </a:lnTo>
                  <a:lnTo>
                    <a:pt x="29256" y="96676"/>
                  </a:lnTo>
                  <a:lnTo>
                    <a:pt x="29645" y="97712"/>
                  </a:lnTo>
                  <a:lnTo>
                    <a:pt x="30066" y="98781"/>
                  </a:lnTo>
                  <a:lnTo>
                    <a:pt x="30520" y="99786"/>
                  </a:lnTo>
                  <a:lnTo>
                    <a:pt x="31006" y="100823"/>
                  </a:lnTo>
                  <a:lnTo>
                    <a:pt x="31556" y="101827"/>
                  </a:lnTo>
                  <a:lnTo>
                    <a:pt x="32140" y="102799"/>
                  </a:lnTo>
                  <a:lnTo>
                    <a:pt x="32755" y="103738"/>
                  </a:lnTo>
                  <a:lnTo>
                    <a:pt x="33403" y="104646"/>
                  </a:lnTo>
                  <a:lnTo>
                    <a:pt x="34116" y="105553"/>
                  </a:lnTo>
                  <a:lnTo>
                    <a:pt x="34829" y="106395"/>
                  </a:lnTo>
                  <a:lnTo>
                    <a:pt x="35574" y="107237"/>
                  </a:lnTo>
                  <a:lnTo>
                    <a:pt x="36319" y="108047"/>
                  </a:lnTo>
                  <a:lnTo>
                    <a:pt x="37129" y="108857"/>
                  </a:lnTo>
                  <a:lnTo>
                    <a:pt x="37939" y="109635"/>
                  </a:lnTo>
                  <a:lnTo>
                    <a:pt x="38749" y="110380"/>
                  </a:lnTo>
                  <a:lnTo>
                    <a:pt x="39591" y="111125"/>
                  </a:lnTo>
                  <a:lnTo>
                    <a:pt x="41308" y="112583"/>
                  </a:lnTo>
                  <a:lnTo>
                    <a:pt x="43090" y="114041"/>
                  </a:lnTo>
                  <a:lnTo>
                    <a:pt x="45099" y="115693"/>
                  </a:lnTo>
                  <a:lnTo>
                    <a:pt x="47107" y="117378"/>
                  </a:lnTo>
                  <a:lnTo>
                    <a:pt x="49084" y="119063"/>
                  </a:lnTo>
                  <a:lnTo>
                    <a:pt x="51060" y="120780"/>
                  </a:lnTo>
                  <a:lnTo>
                    <a:pt x="52971" y="122529"/>
                  </a:lnTo>
                  <a:lnTo>
                    <a:pt x="54883" y="124311"/>
                  </a:lnTo>
                  <a:lnTo>
                    <a:pt x="56794" y="126093"/>
                  </a:lnTo>
                  <a:lnTo>
                    <a:pt x="58641" y="127940"/>
                  </a:lnTo>
                  <a:lnTo>
                    <a:pt x="60488" y="129786"/>
                  </a:lnTo>
                  <a:lnTo>
                    <a:pt x="62302" y="131665"/>
                  </a:lnTo>
                  <a:lnTo>
                    <a:pt x="64084" y="133577"/>
                  </a:lnTo>
                  <a:lnTo>
                    <a:pt x="65801" y="135488"/>
                  </a:lnTo>
                  <a:lnTo>
                    <a:pt x="67518" y="137465"/>
                  </a:lnTo>
                  <a:lnTo>
                    <a:pt x="69203" y="139473"/>
                  </a:lnTo>
                  <a:lnTo>
                    <a:pt x="70855" y="141514"/>
                  </a:lnTo>
                  <a:lnTo>
                    <a:pt x="72475" y="143555"/>
                  </a:lnTo>
                  <a:lnTo>
                    <a:pt x="74289" y="146018"/>
                  </a:lnTo>
                  <a:lnTo>
                    <a:pt x="76071" y="148512"/>
                  </a:lnTo>
                  <a:lnTo>
                    <a:pt x="77788" y="151039"/>
                  </a:lnTo>
                  <a:lnTo>
                    <a:pt x="79408" y="153631"/>
                  </a:lnTo>
                  <a:lnTo>
                    <a:pt x="80996" y="156223"/>
                  </a:lnTo>
                  <a:lnTo>
                    <a:pt x="81773" y="157551"/>
                  </a:lnTo>
                  <a:lnTo>
                    <a:pt x="82518" y="158880"/>
                  </a:lnTo>
                  <a:lnTo>
                    <a:pt x="83231" y="160208"/>
                  </a:lnTo>
                  <a:lnTo>
                    <a:pt x="83944" y="161569"/>
                  </a:lnTo>
                  <a:lnTo>
                    <a:pt x="84657" y="162929"/>
                  </a:lnTo>
                  <a:lnTo>
                    <a:pt x="85305" y="164290"/>
                  </a:lnTo>
                  <a:lnTo>
                    <a:pt x="85985" y="165651"/>
                  </a:lnTo>
                  <a:lnTo>
                    <a:pt x="86601" y="167044"/>
                  </a:lnTo>
                  <a:lnTo>
                    <a:pt x="87216" y="168437"/>
                  </a:lnTo>
                  <a:lnTo>
                    <a:pt x="87832" y="169830"/>
                  </a:lnTo>
                  <a:lnTo>
                    <a:pt x="88415" y="171256"/>
                  </a:lnTo>
                  <a:lnTo>
                    <a:pt x="88966" y="172649"/>
                  </a:lnTo>
                  <a:lnTo>
                    <a:pt x="89484" y="174074"/>
                  </a:lnTo>
                  <a:lnTo>
                    <a:pt x="90002" y="175532"/>
                  </a:lnTo>
                  <a:lnTo>
                    <a:pt x="90521" y="176958"/>
                  </a:lnTo>
                  <a:lnTo>
                    <a:pt x="90974" y="178416"/>
                  </a:lnTo>
                  <a:lnTo>
                    <a:pt x="91428" y="179874"/>
                  </a:lnTo>
                  <a:lnTo>
                    <a:pt x="91849" y="181331"/>
                  </a:lnTo>
                  <a:lnTo>
                    <a:pt x="92270" y="182822"/>
                  </a:lnTo>
                  <a:lnTo>
                    <a:pt x="92659" y="184280"/>
                  </a:lnTo>
                  <a:lnTo>
                    <a:pt x="93015" y="185770"/>
                  </a:lnTo>
                  <a:lnTo>
                    <a:pt x="93372" y="187293"/>
                  </a:lnTo>
                  <a:lnTo>
                    <a:pt x="93404" y="187422"/>
                  </a:lnTo>
                  <a:lnTo>
                    <a:pt x="93469" y="187552"/>
                  </a:lnTo>
                  <a:lnTo>
                    <a:pt x="93566" y="187681"/>
                  </a:lnTo>
                  <a:lnTo>
                    <a:pt x="93696" y="187746"/>
                  </a:lnTo>
                  <a:lnTo>
                    <a:pt x="93825" y="187811"/>
                  </a:lnTo>
                  <a:lnTo>
                    <a:pt x="93955" y="187843"/>
                  </a:lnTo>
                  <a:lnTo>
                    <a:pt x="94084" y="187876"/>
                  </a:lnTo>
                  <a:lnTo>
                    <a:pt x="94214" y="187876"/>
                  </a:lnTo>
                  <a:lnTo>
                    <a:pt x="94344" y="187843"/>
                  </a:lnTo>
                  <a:lnTo>
                    <a:pt x="94473" y="187779"/>
                  </a:lnTo>
                  <a:lnTo>
                    <a:pt x="94570" y="187714"/>
                  </a:lnTo>
                  <a:lnTo>
                    <a:pt x="94668" y="187617"/>
                  </a:lnTo>
                  <a:lnTo>
                    <a:pt x="94732" y="187520"/>
                  </a:lnTo>
                  <a:lnTo>
                    <a:pt x="94797" y="187390"/>
                  </a:lnTo>
                  <a:lnTo>
                    <a:pt x="94797" y="187260"/>
                  </a:lnTo>
                  <a:lnTo>
                    <a:pt x="94765" y="187098"/>
                  </a:lnTo>
                  <a:lnTo>
                    <a:pt x="94214" y="184668"/>
                  </a:lnTo>
                  <a:lnTo>
                    <a:pt x="93598" y="182239"/>
                  </a:lnTo>
                  <a:lnTo>
                    <a:pt x="92918" y="179874"/>
                  </a:lnTo>
                  <a:lnTo>
                    <a:pt x="92173" y="177509"/>
                  </a:lnTo>
                  <a:lnTo>
                    <a:pt x="91395" y="175143"/>
                  </a:lnTo>
                  <a:lnTo>
                    <a:pt x="90521" y="172843"/>
                  </a:lnTo>
                  <a:lnTo>
                    <a:pt x="89646" y="170543"/>
                  </a:lnTo>
                  <a:lnTo>
                    <a:pt x="88674" y="168275"/>
                  </a:lnTo>
                  <a:lnTo>
                    <a:pt x="87670" y="166040"/>
                  </a:lnTo>
                  <a:lnTo>
                    <a:pt x="86633" y="163804"/>
                  </a:lnTo>
                  <a:lnTo>
                    <a:pt x="85531" y="161601"/>
                  </a:lnTo>
                  <a:lnTo>
                    <a:pt x="84397" y="159430"/>
                  </a:lnTo>
                  <a:lnTo>
                    <a:pt x="83199" y="157260"/>
                  </a:lnTo>
                  <a:lnTo>
                    <a:pt x="81968" y="155154"/>
                  </a:lnTo>
                  <a:lnTo>
                    <a:pt x="80704" y="153048"/>
                  </a:lnTo>
                  <a:lnTo>
                    <a:pt x="79376" y="150975"/>
                  </a:lnTo>
                  <a:lnTo>
                    <a:pt x="78015" y="148901"/>
                  </a:lnTo>
                  <a:lnTo>
                    <a:pt x="76622" y="146892"/>
                  </a:lnTo>
                  <a:lnTo>
                    <a:pt x="75164" y="144884"/>
                  </a:lnTo>
                  <a:lnTo>
                    <a:pt x="73706" y="142908"/>
                  </a:lnTo>
                  <a:lnTo>
                    <a:pt x="72183" y="140931"/>
                  </a:lnTo>
                  <a:lnTo>
                    <a:pt x="70661" y="139020"/>
                  </a:lnTo>
                  <a:lnTo>
                    <a:pt x="69073" y="137108"/>
                  </a:lnTo>
                  <a:lnTo>
                    <a:pt x="67453" y="135229"/>
                  </a:lnTo>
                  <a:lnTo>
                    <a:pt x="65833" y="133383"/>
                  </a:lnTo>
                  <a:lnTo>
                    <a:pt x="64149" y="131536"/>
                  </a:lnTo>
                  <a:lnTo>
                    <a:pt x="62464" y="129754"/>
                  </a:lnTo>
                  <a:lnTo>
                    <a:pt x="60747" y="127972"/>
                  </a:lnTo>
                  <a:lnTo>
                    <a:pt x="58997" y="126223"/>
                  </a:lnTo>
                  <a:lnTo>
                    <a:pt x="57216" y="124473"/>
                  </a:lnTo>
                  <a:lnTo>
                    <a:pt x="55434" y="122788"/>
                  </a:lnTo>
                  <a:lnTo>
                    <a:pt x="53619" y="121104"/>
                  </a:lnTo>
                  <a:lnTo>
                    <a:pt x="52583" y="120197"/>
                  </a:lnTo>
                  <a:lnTo>
                    <a:pt x="51514" y="119289"/>
                  </a:lnTo>
                  <a:lnTo>
                    <a:pt x="49375" y="117508"/>
                  </a:lnTo>
                  <a:lnTo>
                    <a:pt x="45002" y="113976"/>
                  </a:lnTo>
                  <a:lnTo>
                    <a:pt x="42863" y="112227"/>
                  </a:lnTo>
                  <a:lnTo>
                    <a:pt x="41794" y="111320"/>
                  </a:lnTo>
                  <a:lnTo>
                    <a:pt x="40725" y="110380"/>
                  </a:lnTo>
                  <a:lnTo>
                    <a:pt x="39688" y="109473"/>
                  </a:lnTo>
                  <a:lnTo>
                    <a:pt x="38684" y="108501"/>
                  </a:lnTo>
                  <a:lnTo>
                    <a:pt x="37712" y="107529"/>
                  </a:lnTo>
                  <a:lnTo>
                    <a:pt x="36740" y="106525"/>
                  </a:lnTo>
                  <a:lnTo>
                    <a:pt x="36254" y="105941"/>
                  </a:lnTo>
                  <a:lnTo>
                    <a:pt x="35768" y="105391"/>
                  </a:lnTo>
                  <a:lnTo>
                    <a:pt x="35282" y="104775"/>
                  </a:lnTo>
                  <a:lnTo>
                    <a:pt x="34829" y="104192"/>
                  </a:lnTo>
                  <a:lnTo>
                    <a:pt x="34407" y="103576"/>
                  </a:lnTo>
                  <a:lnTo>
                    <a:pt x="33986" y="102961"/>
                  </a:lnTo>
                  <a:lnTo>
                    <a:pt x="33209" y="101730"/>
                  </a:lnTo>
                  <a:lnTo>
                    <a:pt x="32496" y="100434"/>
                  </a:lnTo>
                  <a:lnTo>
                    <a:pt x="31848" y="99105"/>
                  </a:lnTo>
                  <a:lnTo>
                    <a:pt x="31265" y="97777"/>
                  </a:lnTo>
                  <a:lnTo>
                    <a:pt x="30747" y="96416"/>
                  </a:lnTo>
                  <a:lnTo>
                    <a:pt x="30293" y="95023"/>
                  </a:lnTo>
                  <a:lnTo>
                    <a:pt x="29872" y="93598"/>
                  </a:lnTo>
                  <a:lnTo>
                    <a:pt x="29515" y="92172"/>
                  </a:lnTo>
                  <a:lnTo>
                    <a:pt x="29191" y="90747"/>
                  </a:lnTo>
                  <a:lnTo>
                    <a:pt x="28900" y="89289"/>
                  </a:lnTo>
                  <a:lnTo>
                    <a:pt x="28673" y="87799"/>
                  </a:lnTo>
                  <a:lnTo>
                    <a:pt x="28446" y="86308"/>
                  </a:lnTo>
                  <a:lnTo>
                    <a:pt x="28284" y="84818"/>
                  </a:lnTo>
                  <a:lnTo>
                    <a:pt x="28025" y="82194"/>
                  </a:lnTo>
                  <a:lnTo>
                    <a:pt x="27798" y="79570"/>
                  </a:lnTo>
                  <a:lnTo>
                    <a:pt x="27377" y="74353"/>
                  </a:lnTo>
                  <a:lnTo>
                    <a:pt x="26988" y="69170"/>
                  </a:lnTo>
                  <a:lnTo>
                    <a:pt x="26794" y="66578"/>
                  </a:lnTo>
                  <a:lnTo>
                    <a:pt x="26567" y="63986"/>
                  </a:lnTo>
                  <a:lnTo>
                    <a:pt x="26308" y="61394"/>
                  </a:lnTo>
                  <a:lnTo>
                    <a:pt x="26016" y="58835"/>
                  </a:lnTo>
                  <a:lnTo>
                    <a:pt x="25660" y="56243"/>
                  </a:lnTo>
                  <a:lnTo>
                    <a:pt x="25271" y="53651"/>
                  </a:lnTo>
                  <a:lnTo>
                    <a:pt x="24818" y="51092"/>
                  </a:lnTo>
                  <a:lnTo>
                    <a:pt x="24299" y="48500"/>
                  </a:lnTo>
                  <a:lnTo>
                    <a:pt x="24040" y="47236"/>
                  </a:lnTo>
                  <a:lnTo>
                    <a:pt x="23716" y="45940"/>
                  </a:lnTo>
                  <a:lnTo>
                    <a:pt x="23392" y="44645"/>
                  </a:lnTo>
                  <a:lnTo>
                    <a:pt x="23036" y="43349"/>
                  </a:lnTo>
                  <a:lnTo>
                    <a:pt x="22193" y="40433"/>
                  </a:lnTo>
                  <a:lnTo>
                    <a:pt x="21254" y="37549"/>
                  </a:lnTo>
                  <a:lnTo>
                    <a:pt x="20250" y="34666"/>
                  </a:lnTo>
                  <a:lnTo>
                    <a:pt x="19213" y="31815"/>
                  </a:lnTo>
                  <a:lnTo>
                    <a:pt x="18047" y="29029"/>
                  </a:lnTo>
                  <a:lnTo>
                    <a:pt x="16848" y="26242"/>
                  </a:lnTo>
                  <a:lnTo>
                    <a:pt x="15584" y="23489"/>
                  </a:lnTo>
                  <a:lnTo>
                    <a:pt x="14256" y="20767"/>
                  </a:lnTo>
                  <a:lnTo>
                    <a:pt x="12863" y="18078"/>
                  </a:lnTo>
                  <a:lnTo>
                    <a:pt x="11373" y="15422"/>
                  </a:lnTo>
                  <a:lnTo>
                    <a:pt x="9850" y="12797"/>
                  </a:lnTo>
                  <a:lnTo>
                    <a:pt x="8262" y="10238"/>
                  </a:lnTo>
                  <a:lnTo>
                    <a:pt x="6610" y="7678"/>
                  </a:lnTo>
                  <a:lnTo>
                    <a:pt x="4893" y="5184"/>
                  </a:lnTo>
                  <a:lnTo>
                    <a:pt x="3111" y="2722"/>
                  </a:lnTo>
                  <a:lnTo>
                    <a:pt x="1264" y="292"/>
                  </a:lnTo>
                  <a:lnTo>
                    <a:pt x="1167" y="162"/>
                  </a:lnTo>
                  <a:lnTo>
                    <a:pt x="1038" y="97"/>
                  </a:lnTo>
                  <a:lnTo>
                    <a:pt x="908" y="33"/>
                  </a:lnTo>
                  <a:lnTo>
                    <a:pt x="77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08" name="Shape 308"/>
        <p:cNvGrpSpPr/>
        <p:nvPr/>
      </p:nvGrpSpPr>
      <p:grpSpPr>
        <a:xfrm>
          <a:off x="0" y="0"/>
          <a:ext cx="0" cy="0"/>
          <a:chOff x="0" y="0"/>
          <a:chExt cx="0" cy="0"/>
        </a:xfrm>
      </p:grpSpPr>
      <p:sp>
        <p:nvSpPr>
          <p:cNvPr id="309" name="Google Shape;309;p27"/>
          <p:cNvSpPr/>
          <p:nvPr/>
        </p:nvSpPr>
        <p:spPr>
          <a:xfrm>
            <a:off x="0" y="3489150"/>
            <a:ext cx="9144000" cy="1654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grpSp>
        <p:nvGrpSpPr>
          <p:cNvPr id="310" name="Google Shape;310;p27"/>
          <p:cNvGrpSpPr/>
          <p:nvPr/>
        </p:nvGrpSpPr>
        <p:grpSpPr>
          <a:xfrm flipH="1">
            <a:off x="-837850" y="-438950"/>
            <a:ext cx="2203900" cy="1628000"/>
            <a:chOff x="3931075" y="238125"/>
            <a:chExt cx="2203900" cy="1628000"/>
          </a:xfrm>
        </p:grpSpPr>
        <p:sp>
          <p:nvSpPr>
            <p:cNvPr id="311" name="Google Shape;311;p27"/>
            <p:cNvSpPr/>
            <p:nvPr/>
          </p:nvSpPr>
          <p:spPr>
            <a:xfrm>
              <a:off x="4698100" y="238125"/>
              <a:ext cx="1287025" cy="1200350"/>
            </a:xfrm>
            <a:custGeom>
              <a:rect b="b" l="l" r="r" t="t"/>
              <a:pathLst>
                <a:path extrusionOk="0" h="48014" w="51481">
                  <a:moveTo>
                    <a:pt x="583" y="0"/>
                  </a:moveTo>
                  <a:lnTo>
                    <a:pt x="486" y="32"/>
                  </a:lnTo>
                  <a:lnTo>
                    <a:pt x="357" y="97"/>
                  </a:lnTo>
                  <a:lnTo>
                    <a:pt x="260" y="162"/>
                  </a:lnTo>
                  <a:lnTo>
                    <a:pt x="162" y="259"/>
                  </a:lnTo>
                  <a:lnTo>
                    <a:pt x="98" y="389"/>
                  </a:lnTo>
                  <a:lnTo>
                    <a:pt x="33" y="486"/>
                  </a:lnTo>
                  <a:lnTo>
                    <a:pt x="0" y="648"/>
                  </a:lnTo>
                  <a:lnTo>
                    <a:pt x="0" y="778"/>
                  </a:lnTo>
                  <a:lnTo>
                    <a:pt x="0" y="907"/>
                  </a:lnTo>
                  <a:lnTo>
                    <a:pt x="65" y="1069"/>
                  </a:lnTo>
                  <a:lnTo>
                    <a:pt x="130" y="1199"/>
                  </a:lnTo>
                  <a:lnTo>
                    <a:pt x="227" y="1328"/>
                  </a:lnTo>
                  <a:lnTo>
                    <a:pt x="2171" y="3207"/>
                  </a:lnTo>
                  <a:lnTo>
                    <a:pt x="4115" y="5054"/>
                  </a:lnTo>
                  <a:lnTo>
                    <a:pt x="8035" y="8812"/>
                  </a:lnTo>
                  <a:lnTo>
                    <a:pt x="10011" y="10691"/>
                  </a:lnTo>
                  <a:lnTo>
                    <a:pt x="11923" y="12603"/>
                  </a:lnTo>
                  <a:lnTo>
                    <a:pt x="13834" y="14514"/>
                  </a:lnTo>
                  <a:lnTo>
                    <a:pt x="15681" y="16491"/>
                  </a:lnTo>
                  <a:lnTo>
                    <a:pt x="16037" y="16879"/>
                  </a:lnTo>
                  <a:lnTo>
                    <a:pt x="16361" y="17301"/>
                  </a:lnTo>
                  <a:lnTo>
                    <a:pt x="16653" y="17722"/>
                  </a:lnTo>
                  <a:lnTo>
                    <a:pt x="16944" y="18143"/>
                  </a:lnTo>
                  <a:lnTo>
                    <a:pt x="17204" y="18596"/>
                  </a:lnTo>
                  <a:lnTo>
                    <a:pt x="17430" y="19018"/>
                  </a:lnTo>
                  <a:lnTo>
                    <a:pt x="17819" y="19925"/>
                  </a:lnTo>
                  <a:lnTo>
                    <a:pt x="18143" y="20832"/>
                  </a:lnTo>
                  <a:lnTo>
                    <a:pt x="18435" y="21771"/>
                  </a:lnTo>
                  <a:lnTo>
                    <a:pt x="18694" y="22711"/>
                  </a:lnTo>
                  <a:lnTo>
                    <a:pt x="18921" y="23651"/>
                  </a:lnTo>
                  <a:lnTo>
                    <a:pt x="19180" y="24590"/>
                  </a:lnTo>
                  <a:lnTo>
                    <a:pt x="19439" y="25530"/>
                  </a:lnTo>
                  <a:lnTo>
                    <a:pt x="19698" y="26437"/>
                  </a:lnTo>
                  <a:lnTo>
                    <a:pt x="20022" y="27376"/>
                  </a:lnTo>
                  <a:lnTo>
                    <a:pt x="20411" y="28251"/>
                  </a:lnTo>
                  <a:lnTo>
                    <a:pt x="20638" y="28672"/>
                  </a:lnTo>
                  <a:lnTo>
                    <a:pt x="20897" y="29126"/>
                  </a:lnTo>
                  <a:lnTo>
                    <a:pt x="21156" y="29547"/>
                  </a:lnTo>
                  <a:lnTo>
                    <a:pt x="21448" y="29936"/>
                  </a:lnTo>
                  <a:lnTo>
                    <a:pt x="21772" y="30357"/>
                  </a:lnTo>
                  <a:lnTo>
                    <a:pt x="22128" y="30746"/>
                  </a:lnTo>
                  <a:lnTo>
                    <a:pt x="22808" y="31458"/>
                  </a:lnTo>
                  <a:lnTo>
                    <a:pt x="23554" y="32171"/>
                  </a:lnTo>
                  <a:lnTo>
                    <a:pt x="24299" y="32819"/>
                  </a:lnTo>
                  <a:lnTo>
                    <a:pt x="25109" y="33499"/>
                  </a:lnTo>
                  <a:lnTo>
                    <a:pt x="25919" y="34115"/>
                  </a:lnTo>
                  <a:lnTo>
                    <a:pt x="26761" y="34731"/>
                  </a:lnTo>
                  <a:lnTo>
                    <a:pt x="27603" y="35314"/>
                  </a:lnTo>
                  <a:lnTo>
                    <a:pt x="28478" y="35897"/>
                  </a:lnTo>
                  <a:lnTo>
                    <a:pt x="30260" y="37031"/>
                  </a:lnTo>
                  <a:lnTo>
                    <a:pt x="32042" y="38100"/>
                  </a:lnTo>
                  <a:lnTo>
                    <a:pt x="35541" y="40173"/>
                  </a:lnTo>
                  <a:lnTo>
                    <a:pt x="37355" y="41243"/>
                  </a:lnTo>
                  <a:lnTo>
                    <a:pt x="39202" y="42279"/>
                  </a:lnTo>
                  <a:lnTo>
                    <a:pt x="41048" y="43284"/>
                  </a:lnTo>
                  <a:lnTo>
                    <a:pt x="42928" y="44256"/>
                  </a:lnTo>
                  <a:lnTo>
                    <a:pt x="44807" y="45228"/>
                  </a:lnTo>
                  <a:lnTo>
                    <a:pt x="46686" y="46135"/>
                  </a:lnTo>
                  <a:lnTo>
                    <a:pt x="48597" y="47042"/>
                  </a:lnTo>
                  <a:lnTo>
                    <a:pt x="50509" y="47949"/>
                  </a:lnTo>
                  <a:lnTo>
                    <a:pt x="50638" y="47981"/>
                  </a:lnTo>
                  <a:lnTo>
                    <a:pt x="50800" y="48014"/>
                  </a:lnTo>
                  <a:lnTo>
                    <a:pt x="50930" y="47981"/>
                  </a:lnTo>
                  <a:lnTo>
                    <a:pt x="51059" y="47949"/>
                  </a:lnTo>
                  <a:lnTo>
                    <a:pt x="51157" y="47884"/>
                  </a:lnTo>
                  <a:lnTo>
                    <a:pt x="51254" y="47787"/>
                  </a:lnTo>
                  <a:lnTo>
                    <a:pt x="51351" y="47690"/>
                  </a:lnTo>
                  <a:lnTo>
                    <a:pt x="51416" y="47560"/>
                  </a:lnTo>
                  <a:lnTo>
                    <a:pt x="51448" y="47431"/>
                  </a:lnTo>
                  <a:lnTo>
                    <a:pt x="51481" y="47301"/>
                  </a:lnTo>
                  <a:lnTo>
                    <a:pt x="51481" y="47171"/>
                  </a:lnTo>
                  <a:lnTo>
                    <a:pt x="51448" y="47042"/>
                  </a:lnTo>
                  <a:lnTo>
                    <a:pt x="51383" y="46912"/>
                  </a:lnTo>
                  <a:lnTo>
                    <a:pt x="51319" y="46815"/>
                  </a:lnTo>
                  <a:lnTo>
                    <a:pt x="51189" y="46685"/>
                  </a:lnTo>
                  <a:lnTo>
                    <a:pt x="51059" y="46621"/>
                  </a:lnTo>
                  <a:lnTo>
                    <a:pt x="48889" y="45616"/>
                  </a:lnTo>
                  <a:lnTo>
                    <a:pt x="46751" y="44580"/>
                  </a:lnTo>
                  <a:lnTo>
                    <a:pt x="44645" y="43543"/>
                  </a:lnTo>
                  <a:lnTo>
                    <a:pt x="42539" y="42441"/>
                  </a:lnTo>
                  <a:lnTo>
                    <a:pt x="40433" y="41307"/>
                  </a:lnTo>
                  <a:lnTo>
                    <a:pt x="38359" y="40173"/>
                  </a:lnTo>
                  <a:lnTo>
                    <a:pt x="36318" y="38975"/>
                  </a:lnTo>
                  <a:lnTo>
                    <a:pt x="34277" y="37744"/>
                  </a:lnTo>
                  <a:lnTo>
                    <a:pt x="32528" y="36610"/>
                  </a:lnTo>
                  <a:lnTo>
                    <a:pt x="30778" y="35476"/>
                  </a:lnTo>
                  <a:lnTo>
                    <a:pt x="29029" y="34309"/>
                  </a:lnTo>
                  <a:lnTo>
                    <a:pt x="27344" y="33143"/>
                  </a:lnTo>
                  <a:lnTo>
                    <a:pt x="26664" y="32657"/>
                  </a:lnTo>
                  <a:lnTo>
                    <a:pt x="26016" y="32171"/>
                  </a:lnTo>
                  <a:lnTo>
                    <a:pt x="25433" y="31685"/>
                  </a:lnTo>
                  <a:lnTo>
                    <a:pt x="24882" y="31167"/>
                  </a:lnTo>
                  <a:lnTo>
                    <a:pt x="24331" y="30681"/>
                  </a:lnTo>
                  <a:lnTo>
                    <a:pt x="23845" y="30163"/>
                  </a:lnTo>
                  <a:lnTo>
                    <a:pt x="23392" y="29612"/>
                  </a:lnTo>
                  <a:lnTo>
                    <a:pt x="22938" y="29061"/>
                  </a:lnTo>
                  <a:lnTo>
                    <a:pt x="22549" y="28510"/>
                  </a:lnTo>
                  <a:lnTo>
                    <a:pt x="22193" y="27895"/>
                  </a:lnTo>
                  <a:lnTo>
                    <a:pt x="21837" y="27279"/>
                  </a:lnTo>
                  <a:lnTo>
                    <a:pt x="21545" y="26599"/>
                  </a:lnTo>
                  <a:lnTo>
                    <a:pt x="21253" y="25918"/>
                  </a:lnTo>
                  <a:lnTo>
                    <a:pt x="20994" y="25173"/>
                  </a:lnTo>
                  <a:lnTo>
                    <a:pt x="20800" y="24396"/>
                  </a:lnTo>
                  <a:lnTo>
                    <a:pt x="20605" y="23586"/>
                  </a:lnTo>
                  <a:lnTo>
                    <a:pt x="20249" y="22160"/>
                  </a:lnTo>
                  <a:lnTo>
                    <a:pt x="20087" y="21480"/>
                  </a:lnTo>
                  <a:lnTo>
                    <a:pt x="19893" y="20864"/>
                  </a:lnTo>
                  <a:lnTo>
                    <a:pt x="19698" y="20281"/>
                  </a:lnTo>
                  <a:lnTo>
                    <a:pt x="19471" y="19698"/>
                  </a:lnTo>
                  <a:lnTo>
                    <a:pt x="19212" y="19180"/>
                  </a:lnTo>
                  <a:lnTo>
                    <a:pt x="18953" y="18629"/>
                  </a:lnTo>
                  <a:lnTo>
                    <a:pt x="18662" y="18110"/>
                  </a:lnTo>
                  <a:lnTo>
                    <a:pt x="18338" y="17624"/>
                  </a:lnTo>
                  <a:lnTo>
                    <a:pt x="17981" y="17106"/>
                  </a:lnTo>
                  <a:lnTo>
                    <a:pt x="17592" y="16588"/>
                  </a:lnTo>
                  <a:lnTo>
                    <a:pt x="17171" y="16102"/>
                  </a:lnTo>
                  <a:lnTo>
                    <a:pt x="16718" y="15551"/>
                  </a:lnTo>
                  <a:lnTo>
                    <a:pt x="15681" y="14449"/>
                  </a:lnTo>
                  <a:lnTo>
                    <a:pt x="12052" y="10853"/>
                  </a:lnTo>
                  <a:lnTo>
                    <a:pt x="8391" y="7290"/>
                  </a:lnTo>
                  <a:lnTo>
                    <a:pt x="1102" y="162"/>
                  </a:lnTo>
                  <a:lnTo>
                    <a:pt x="972" y="65"/>
                  </a:lnTo>
                  <a:lnTo>
                    <a:pt x="84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27"/>
            <p:cNvSpPr/>
            <p:nvPr/>
          </p:nvSpPr>
          <p:spPr>
            <a:xfrm>
              <a:off x="4383025" y="502150"/>
              <a:ext cx="1751950" cy="1161500"/>
            </a:xfrm>
            <a:custGeom>
              <a:rect b="b" l="l" r="r" t="t"/>
              <a:pathLst>
                <a:path extrusionOk="0" h="46460" w="70078">
                  <a:moveTo>
                    <a:pt x="746" y="1"/>
                  </a:moveTo>
                  <a:lnTo>
                    <a:pt x="584" y="33"/>
                  </a:lnTo>
                  <a:lnTo>
                    <a:pt x="454" y="98"/>
                  </a:lnTo>
                  <a:lnTo>
                    <a:pt x="357" y="163"/>
                  </a:lnTo>
                  <a:lnTo>
                    <a:pt x="227" y="228"/>
                  </a:lnTo>
                  <a:lnTo>
                    <a:pt x="163" y="325"/>
                  </a:lnTo>
                  <a:lnTo>
                    <a:pt x="65" y="454"/>
                  </a:lnTo>
                  <a:lnTo>
                    <a:pt x="33" y="584"/>
                  </a:lnTo>
                  <a:lnTo>
                    <a:pt x="1" y="681"/>
                  </a:lnTo>
                  <a:lnTo>
                    <a:pt x="1" y="811"/>
                  </a:lnTo>
                  <a:lnTo>
                    <a:pt x="33" y="940"/>
                  </a:lnTo>
                  <a:lnTo>
                    <a:pt x="65" y="1070"/>
                  </a:lnTo>
                  <a:lnTo>
                    <a:pt x="163" y="1167"/>
                  </a:lnTo>
                  <a:lnTo>
                    <a:pt x="292" y="1264"/>
                  </a:lnTo>
                  <a:lnTo>
                    <a:pt x="2528" y="2593"/>
                  </a:lnTo>
                  <a:lnTo>
                    <a:pt x="4731" y="3986"/>
                  </a:lnTo>
                  <a:lnTo>
                    <a:pt x="6934" y="5379"/>
                  </a:lnTo>
                  <a:lnTo>
                    <a:pt x="8003" y="6124"/>
                  </a:lnTo>
                  <a:lnTo>
                    <a:pt x="9072" y="6869"/>
                  </a:lnTo>
                  <a:lnTo>
                    <a:pt x="10109" y="7647"/>
                  </a:lnTo>
                  <a:lnTo>
                    <a:pt x="11145" y="8424"/>
                  </a:lnTo>
                  <a:lnTo>
                    <a:pt x="12150" y="9234"/>
                  </a:lnTo>
                  <a:lnTo>
                    <a:pt x="13122" y="10109"/>
                  </a:lnTo>
                  <a:lnTo>
                    <a:pt x="14094" y="10984"/>
                  </a:lnTo>
                  <a:lnTo>
                    <a:pt x="15001" y="11891"/>
                  </a:lnTo>
                  <a:lnTo>
                    <a:pt x="15908" y="12830"/>
                  </a:lnTo>
                  <a:lnTo>
                    <a:pt x="16783" y="13802"/>
                  </a:lnTo>
                  <a:lnTo>
                    <a:pt x="17495" y="14709"/>
                  </a:lnTo>
                  <a:lnTo>
                    <a:pt x="18176" y="15681"/>
                  </a:lnTo>
                  <a:lnTo>
                    <a:pt x="18791" y="16653"/>
                  </a:lnTo>
                  <a:lnTo>
                    <a:pt x="19374" y="17658"/>
                  </a:lnTo>
                  <a:lnTo>
                    <a:pt x="19958" y="18662"/>
                  </a:lnTo>
                  <a:lnTo>
                    <a:pt x="20508" y="19699"/>
                  </a:lnTo>
                  <a:lnTo>
                    <a:pt x="21610" y="21740"/>
                  </a:lnTo>
                  <a:lnTo>
                    <a:pt x="22161" y="22777"/>
                  </a:lnTo>
                  <a:lnTo>
                    <a:pt x="22744" y="23781"/>
                  </a:lnTo>
                  <a:lnTo>
                    <a:pt x="23359" y="24753"/>
                  </a:lnTo>
                  <a:lnTo>
                    <a:pt x="24007" y="25692"/>
                  </a:lnTo>
                  <a:lnTo>
                    <a:pt x="24720" y="26632"/>
                  </a:lnTo>
                  <a:lnTo>
                    <a:pt x="25077" y="27053"/>
                  </a:lnTo>
                  <a:lnTo>
                    <a:pt x="25465" y="27507"/>
                  </a:lnTo>
                  <a:lnTo>
                    <a:pt x="25886" y="27895"/>
                  </a:lnTo>
                  <a:lnTo>
                    <a:pt x="26308" y="28317"/>
                  </a:lnTo>
                  <a:lnTo>
                    <a:pt x="26729" y="28705"/>
                  </a:lnTo>
                  <a:lnTo>
                    <a:pt x="27182" y="29094"/>
                  </a:lnTo>
                  <a:lnTo>
                    <a:pt x="28219" y="29839"/>
                  </a:lnTo>
                  <a:lnTo>
                    <a:pt x="29256" y="30552"/>
                  </a:lnTo>
                  <a:lnTo>
                    <a:pt x="30357" y="31200"/>
                  </a:lnTo>
                  <a:lnTo>
                    <a:pt x="31459" y="31816"/>
                  </a:lnTo>
                  <a:lnTo>
                    <a:pt x="32625" y="32399"/>
                  </a:lnTo>
                  <a:lnTo>
                    <a:pt x="33792" y="32949"/>
                  </a:lnTo>
                  <a:lnTo>
                    <a:pt x="34990" y="33468"/>
                  </a:lnTo>
                  <a:lnTo>
                    <a:pt x="36221" y="33954"/>
                  </a:lnTo>
                  <a:lnTo>
                    <a:pt x="37420" y="34407"/>
                  </a:lnTo>
                  <a:lnTo>
                    <a:pt x="38651" y="34861"/>
                  </a:lnTo>
                  <a:lnTo>
                    <a:pt x="41113" y="35736"/>
                  </a:lnTo>
                  <a:lnTo>
                    <a:pt x="43543" y="36610"/>
                  </a:lnTo>
                  <a:lnTo>
                    <a:pt x="45876" y="37485"/>
                  </a:lnTo>
                  <a:lnTo>
                    <a:pt x="69073" y="46427"/>
                  </a:lnTo>
                  <a:lnTo>
                    <a:pt x="69235" y="46459"/>
                  </a:lnTo>
                  <a:lnTo>
                    <a:pt x="69526" y="46459"/>
                  </a:lnTo>
                  <a:lnTo>
                    <a:pt x="69656" y="46395"/>
                  </a:lnTo>
                  <a:lnTo>
                    <a:pt x="69786" y="46330"/>
                  </a:lnTo>
                  <a:lnTo>
                    <a:pt x="69883" y="46233"/>
                  </a:lnTo>
                  <a:lnTo>
                    <a:pt x="69948" y="46135"/>
                  </a:lnTo>
                  <a:lnTo>
                    <a:pt x="70012" y="46006"/>
                  </a:lnTo>
                  <a:lnTo>
                    <a:pt x="70045" y="45876"/>
                  </a:lnTo>
                  <a:lnTo>
                    <a:pt x="70077" y="45747"/>
                  </a:lnTo>
                  <a:lnTo>
                    <a:pt x="70077" y="45617"/>
                  </a:lnTo>
                  <a:lnTo>
                    <a:pt x="70045" y="45487"/>
                  </a:lnTo>
                  <a:lnTo>
                    <a:pt x="69980" y="45358"/>
                  </a:lnTo>
                  <a:lnTo>
                    <a:pt x="69915" y="45261"/>
                  </a:lnTo>
                  <a:lnTo>
                    <a:pt x="69786" y="45163"/>
                  </a:lnTo>
                  <a:lnTo>
                    <a:pt x="69656" y="45099"/>
                  </a:lnTo>
                  <a:lnTo>
                    <a:pt x="47334" y="36481"/>
                  </a:lnTo>
                  <a:lnTo>
                    <a:pt x="46038" y="35995"/>
                  </a:lnTo>
                  <a:lnTo>
                    <a:pt x="44677" y="35509"/>
                  </a:lnTo>
                  <a:lnTo>
                    <a:pt x="41826" y="34537"/>
                  </a:lnTo>
                  <a:lnTo>
                    <a:pt x="38910" y="33533"/>
                  </a:lnTo>
                  <a:lnTo>
                    <a:pt x="37420" y="32982"/>
                  </a:lnTo>
                  <a:lnTo>
                    <a:pt x="35962" y="32399"/>
                  </a:lnTo>
                  <a:lnTo>
                    <a:pt x="34537" y="31783"/>
                  </a:lnTo>
                  <a:lnTo>
                    <a:pt x="33144" y="31135"/>
                  </a:lnTo>
                  <a:lnTo>
                    <a:pt x="31783" y="30455"/>
                  </a:lnTo>
                  <a:lnTo>
                    <a:pt x="31103" y="30066"/>
                  </a:lnTo>
                  <a:lnTo>
                    <a:pt x="30455" y="29677"/>
                  </a:lnTo>
                  <a:lnTo>
                    <a:pt x="29839" y="29288"/>
                  </a:lnTo>
                  <a:lnTo>
                    <a:pt x="29223" y="28867"/>
                  </a:lnTo>
                  <a:lnTo>
                    <a:pt x="28640" y="28446"/>
                  </a:lnTo>
                  <a:lnTo>
                    <a:pt x="28057" y="27993"/>
                  </a:lnTo>
                  <a:lnTo>
                    <a:pt x="27506" y="27507"/>
                  </a:lnTo>
                  <a:lnTo>
                    <a:pt x="26956" y="27021"/>
                  </a:lnTo>
                  <a:lnTo>
                    <a:pt x="26470" y="26502"/>
                  </a:lnTo>
                  <a:lnTo>
                    <a:pt x="25984" y="25984"/>
                  </a:lnTo>
                  <a:lnTo>
                    <a:pt x="25239" y="25109"/>
                  </a:lnTo>
                  <a:lnTo>
                    <a:pt x="24558" y="24170"/>
                  </a:lnTo>
                  <a:lnTo>
                    <a:pt x="23943" y="23230"/>
                  </a:lnTo>
                  <a:lnTo>
                    <a:pt x="23327" y="22258"/>
                  </a:lnTo>
                  <a:lnTo>
                    <a:pt x="22744" y="21286"/>
                  </a:lnTo>
                  <a:lnTo>
                    <a:pt x="22193" y="20282"/>
                  </a:lnTo>
                  <a:lnTo>
                    <a:pt x="21092" y="18306"/>
                  </a:lnTo>
                  <a:lnTo>
                    <a:pt x="19990" y="16329"/>
                  </a:lnTo>
                  <a:lnTo>
                    <a:pt x="19407" y="15325"/>
                  </a:lnTo>
                  <a:lnTo>
                    <a:pt x="18791" y="14385"/>
                  </a:lnTo>
                  <a:lnTo>
                    <a:pt x="18143" y="13413"/>
                  </a:lnTo>
                  <a:lnTo>
                    <a:pt x="17463" y="12506"/>
                  </a:lnTo>
                  <a:lnTo>
                    <a:pt x="16718" y="11599"/>
                  </a:lnTo>
                  <a:lnTo>
                    <a:pt x="15908" y="10757"/>
                  </a:lnTo>
                  <a:lnTo>
                    <a:pt x="15098" y="9947"/>
                  </a:lnTo>
                  <a:lnTo>
                    <a:pt x="14256" y="9169"/>
                  </a:lnTo>
                  <a:lnTo>
                    <a:pt x="13381" y="8424"/>
                  </a:lnTo>
                  <a:lnTo>
                    <a:pt x="12506" y="7711"/>
                  </a:lnTo>
                  <a:lnTo>
                    <a:pt x="11631" y="6999"/>
                  </a:lnTo>
                  <a:lnTo>
                    <a:pt x="10724" y="6318"/>
                  </a:lnTo>
                  <a:lnTo>
                    <a:pt x="9817" y="5638"/>
                  </a:lnTo>
                  <a:lnTo>
                    <a:pt x="8878" y="4990"/>
                  </a:lnTo>
                  <a:lnTo>
                    <a:pt x="6998" y="3727"/>
                  </a:lnTo>
                  <a:lnTo>
                    <a:pt x="5055" y="2495"/>
                  </a:lnTo>
                  <a:lnTo>
                    <a:pt x="3111" y="1297"/>
                  </a:lnTo>
                  <a:lnTo>
                    <a:pt x="1167" y="130"/>
                  </a:lnTo>
                  <a:lnTo>
                    <a:pt x="1037" y="66"/>
                  </a:lnTo>
                  <a:lnTo>
                    <a:pt x="875" y="33"/>
                  </a:lnTo>
                  <a:lnTo>
                    <a:pt x="7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27"/>
            <p:cNvSpPr/>
            <p:nvPr/>
          </p:nvSpPr>
          <p:spPr>
            <a:xfrm>
              <a:off x="3931075" y="532125"/>
              <a:ext cx="2136675" cy="1334000"/>
            </a:xfrm>
            <a:custGeom>
              <a:rect b="b" l="l" r="r" t="t"/>
              <a:pathLst>
                <a:path extrusionOk="0" h="53360" w="85467">
                  <a:moveTo>
                    <a:pt x="713" y="0"/>
                  </a:moveTo>
                  <a:lnTo>
                    <a:pt x="584" y="33"/>
                  </a:lnTo>
                  <a:lnTo>
                    <a:pt x="454" y="65"/>
                  </a:lnTo>
                  <a:lnTo>
                    <a:pt x="324" y="162"/>
                  </a:lnTo>
                  <a:lnTo>
                    <a:pt x="227" y="227"/>
                  </a:lnTo>
                  <a:lnTo>
                    <a:pt x="130" y="324"/>
                  </a:lnTo>
                  <a:lnTo>
                    <a:pt x="65" y="454"/>
                  </a:lnTo>
                  <a:lnTo>
                    <a:pt x="33" y="551"/>
                  </a:lnTo>
                  <a:lnTo>
                    <a:pt x="0" y="681"/>
                  </a:lnTo>
                  <a:lnTo>
                    <a:pt x="0" y="810"/>
                  </a:lnTo>
                  <a:lnTo>
                    <a:pt x="0" y="940"/>
                  </a:lnTo>
                  <a:lnTo>
                    <a:pt x="65" y="1070"/>
                  </a:lnTo>
                  <a:lnTo>
                    <a:pt x="162" y="1167"/>
                  </a:lnTo>
                  <a:lnTo>
                    <a:pt x="292" y="1264"/>
                  </a:lnTo>
                  <a:lnTo>
                    <a:pt x="2949" y="2916"/>
                  </a:lnTo>
                  <a:lnTo>
                    <a:pt x="5605" y="4569"/>
                  </a:lnTo>
                  <a:lnTo>
                    <a:pt x="8230" y="6253"/>
                  </a:lnTo>
                  <a:lnTo>
                    <a:pt x="10821" y="7970"/>
                  </a:lnTo>
                  <a:lnTo>
                    <a:pt x="12117" y="8878"/>
                  </a:lnTo>
                  <a:lnTo>
                    <a:pt x="13381" y="9752"/>
                  </a:lnTo>
                  <a:lnTo>
                    <a:pt x="14644" y="10692"/>
                  </a:lnTo>
                  <a:lnTo>
                    <a:pt x="15908" y="11631"/>
                  </a:lnTo>
                  <a:lnTo>
                    <a:pt x="17139" y="12571"/>
                  </a:lnTo>
                  <a:lnTo>
                    <a:pt x="18338" y="13575"/>
                  </a:lnTo>
                  <a:lnTo>
                    <a:pt x="19536" y="14580"/>
                  </a:lnTo>
                  <a:lnTo>
                    <a:pt x="20703" y="15584"/>
                  </a:lnTo>
                  <a:lnTo>
                    <a:pt x="21966" y="16750"/>
                  </a:lnTo>
                  <a:lnTo>
                    <a:pt x="23197" y="17949"/>
                  </a:lnTo>
                  <a:lnTo>
                    <a:pt x="24396" y="19180"/>
                  </a:lnTo>
                  <a:lnTo>
                    <a:pt x="25562" y="20444"/>
                  </a:lnTo>
                  <a:lnTo>
                    <a:pt x="26664" y="21739"/>
                  </a:lnTo>
                  <a:lnTo>
                    <a:pt x="27733" y="23068"/>
                  </a:lnTo>
                  <a:lnTo>
                    <a:pt x="28770" y="24461"/>
                  </a:lnTo>
                  <a:lnTo>
                    <a:pt x="29742" y="25854"/>
                  </a:lnTo>
                  <a:lnTo>
                    <a:pt x="30649" y="27247"/>
                  </a:lnTo>
                  <a:lnTo>
                    <a:pt x="31524" y="28640"/>
                  </a:lnTo>
                  <a:lnTo>
                    <a:pt x="33241" y="31491"/>
                  </a:lnTo>
                  <a:lnTo>
                    <a:pt x="34115" y="32884"/>
                  </a:lnTo>
                  <a:lnTo>
                    <a:pt x="35055" y="34245"/>
                  </a:lnTo>
                  <a:lnTo>
                    <a:pt x="35573" y="34893"/>
                  </a:lnTo>
                  <a:lnTo>
                    <a:pt x="36092" y="35541"/>
                  </a:lnTo>
                  <a:lnTo>
                    <a:pt x="36610" y="36189"/>
                  </a:lnTo>
                  <a:lnTo>
                    <a:pt x="37161" y="36805"/>
                  </a:lnTo>
                  <a:lnTo>
                    <a:pt x="37647" y="37291"/>
                  </a:lnTo>
                  <a:lnTo>
                    <a:pt x="38165" y="37776"/>
                  </a:lnTo>
                  <a:lnTo>
                    <a:pt x="38651" y="38230"/>
                  </a:lnTo>
                  <a:lnTo>
                    <a:pt x="39202" y="38651"/>
                  </a:lnTo>
                  <a:lnTo>
                    <a:pt x="39720" y="39072"/>
                  </a:lnTo>
                  <a:lnTo>
                    <a:pt x="40271" y="39494"/>
                  </a:lnTo>
                  <a:lnTo>
                    <a:pt x="41373" y="40239"/>
                  </a:lnTo>
                  <a:lnTo>
                    <a:pt x="42539" y="40951"/>
                  </a:lnTo>
                  <a:lnTo>
                    <a:pt x="43738" y="41599"/>
                  </a:lnTo>
                  <a:lnTo>
                    <a:pt x="44969" y="42215"/>
                  </a:lnTo>
                  <a:lnTo>
                    <a:pt x="46200" y="42766"/>
                  </a:lnTo>
                  <a:lnTo>
                    <a:pt x="47463" y="43284"/>
                  </a:lnTo>
                  <a:lnTo>
                    <a:pt x="48759" y="43770"/>
                  </a:lnTo>
                  <a:lnTo>
                    <a:pt x="50055" y="44191"/>
                  </a:lnTo>
                  <a:lnTo>
                    <a:pt x="51351" y="44645"/>
                  </a:lnTo>
                  <a:lnTo>
                    <a:pt x="53975" y="45422"/>
                  </a:lnTo>
                  <a:lnTo>
                    <a:pt x="56567" y="46200"/>
                  </a:lnTo>
                  <a:lnTo>
                    <a:pt x="60066" y="47172"/>
                  </a:lnTo>
                  <a:lnTo>
                    <a:pt x="63565" y="48144"/>
                  </a:lnTo>
                  <a:lnTo>
                    <a:pt x="67064" y="49083"/>
                  </a:lnTo>
                  <a:lnTo>
                    <a:pt x="70563" y="49991"/>
                  </a:lnTo>
                  <a:lnTo>
                    <a:pt x="74095" y="50865"/>
                  </a:lnTo>
                  <a:lnTo>
                    <a:pt x="77593" y="51708"/>
                  </a:lnTo>
                  <a:lnTo>
                    <a:pt x="81125" y="52550"/>
                  </a:lnTo>
                  <a:lnTo>
                    <a:pt x="84689" y="53328"/>
                  </a:lnTo>
                  <a:lnTo>
                    <a:pt x="84818" y="53360"/>
                  </a:lnTo>
                  <a:lnTo>
                    <a:pt x="84980" y="53360"/>
                  </a:lnTo>
                  <a:lnTo>
                    <a:pt x="85110" y="53295"/>
                  </a:lnTo>
                  <a:lnTo>
                    <a:pt x="85207" y="53230"/>
                  </a:lnTo>
                  <a:lnTo>
                    <a:pt x="85304" y="53133"/>
                  </a:lnTo>
                  <a:lnTo>
                    <a:pt x="85369" y="53036"/>
                  </a:lnTo>
                  <a:lnTo>
                    <a:pt x="85434" y="52906"/>
                  </a:lnTo>
                  <a:lnTo>
                    <a:pt x="85434" y="52777"/>
                  </a:lnTo>
                  <a:lnTo>
                    <a:pt x="85466" y="52647"/>
                  </a:lnTo>
                  <a:lnTo>
                    <a:pt x="85434" y="52518"/>
                  </a:lnTo>
                  <a:lnTo>
                    <a:pt x="85401" y="52388"/>
                  </a:lnTo>
                  <a:lnTo>
                    <a:pt x="85337" y="52258"/>
                  </a:lnTo>
                  <a:lnTo>
                    <a:pt x="85272" y="52129"/>
                  </a:lnTo>
                  <a:lnTo>
                    <a:pt x="85142" y="52032"/>
                  </a:lnTo>
                  <a:lnTo>
                    <a:pt x="85013" y="51967"/>
                  </a:lnTo>
                  <a:lnTo>
                    <a:pt x="84883" y="51902"/>
                  </a:lnTo>
                  <a:lnTo>
                    <a:pt x="81254" y="51092"/>
                  </a:lnTo>
                  <a:lnTo>
                    <a:pt x="77658" y="50250"/>
                  </a:lnTo>
                  <a:lnTo>
                    <a:pt x="74095" y="49407"/>
                  </a:lnTo>
                  <a:lnTo>
                    <a:pt x="70498" y="48500"/>
                  </a:lnTo>
                  <a:lnTo>
                    <a:pt x="66935" y="47561"/>
                  </a:lnTo>
                  <a:lnTo>
                    <a:pt x="63338" y="46621"/>
                  </a:lnTo>
                  <a:lnTo>
                    <a:pt x="59807" y="45617"/>
                  </a:lnTo>
                  <a:lnTo>
                    <a:pt x="56243" y="44612"/>
                  </a:lnTo>
                  <a:lnTo>
                    <a:pt x="54591" y="44126"/>
                  </a:lnTo>
                  <a:lnTo>
                    <a:pt x="52971" y="43608"/>
                  </a:lnTo>
                  <a:lnTo>
                    <a:pt x="51384" y="43090"/>
                  </a:lnTo>
                  <a:lnTo>
                    <a:pt x="49828" y="42507"/>
                  </a:lnTo>
                  <a:lnTo>
                    <a:pt x="48338" y="41923"/>
                  </a:lnTo>
                  <a:lnTo>
                    <a:pt x="46848" y="41275"/>
                  </a:lnTo>
                  <a:lnTo>
                    <a:pt x="45422" y="40595"/>
                  </a:lnTo>
                  <a:lnTo>
                    <a:pt x="44029" y="39850"/>
                  </a:lnTo>
                  <a:lnTo>
                    <a:pt x="43349" y="39461"/>
                  </a:lnTo>
                  <a:lnTo>
                    <a:pt x="42669" y="39040"/>
                  </a:lnTo>
                  <a:lnTo>
                    <a:pt x="42021" y="38619"/>
                  </a:lnTo>
                  <a:lnTo>
                    <a:pt x="41373" y="38165"/>
                  </a:lnTo>
                  <a:lnTo>
                    <a:pt x="40757" y="37712"/>
                  </a:lnTo>
                  <a:lnTo>
                    <a:pt x="40109" y="37193"/>
                  </a:lnTo>
                  <a:lnTo>
                    <a:pt x="39494" y="36707"/>
                  </a:lnTo>
                  <a:lnTo>
                    <a:pt x="38910" y="36157"/>
                  </a:lnTo>
                  <a:lnTo>
                    <a:pt x="38327" y="35606"/>
                  </a:lnTo>
                  <a:lnTo>
                    <a:pt x="37744" y="35023"/>
                  </a:lnTo>
                  <a:lnTo>
                    <a:pt x="37193" y="34407"/>
                  </a:lnTo>
                  <a:lnTo>
                    <a:pt x="36643" y="33759"/>
                  </a:lnTo>
                  <a:lnTo>
                    <a:pt x="36092" y="33111"/>
                  </a:lnTo>
                  <a:lnTo>
                    <a:pt x="35573" y="32431"/>
                  </a:lnTo>
                  <a:lnTo>
                    <a:pt x="35087" y="31718"/>
                  </a:lnTo>
                  <a:lnTo>
                    <a:pt x="34601" y="30973"/>
                  </a:lnTo>
                  <a:lnTo>
                    <a:pt x="33079" y="28608"/>
                  </a:lnTo>
                  <a:lnTo>
                    <a:pt x="31556" y="26340"/>
                  </a:lnTo>
                  <a:lnTo>
                    <a:pt x="30033" y="24105"/>
                  </a:lnTo>
                  <a:lnTo>
                    <a:pt x="29223" y="23035"/>
                  </a:lnTo>
                  <a:lnTo>
                    <a:pt x="28413" y="21966"/>
                  </a:lnTo>
                  <a:lnTo>
                    <a:pt x="27571" y="20897"/>
                  </a:lnTo>
                  <a:lnTo>
                    <a:pt x="26729" y="19860"/>
                  </a:lnTo>
                  <a:lnTo>
                    <a:pt x="25854" y="18824"/>
                  </a:lnTo>
                  <a:lnTo>
                    <a:pt x="24947" y="17819"/>
                  </a:lnTo>
                  <a:lnTo>
                    <a:pt x="24007" y="16815"/>
                  </a:lnTo>
                  <a:lnTo>
                    <a:pt x="23035" y="15843"/>
                  </a:lnTo>
                  <a:lnTo>
                    <a:pt x="22031" y="14904"/>
                  </a:lnTo>
                  <a:lnTo>
                    <a:pt x="20994" y="13964"/>
                  </a:lnTo>
                  <a:lnTo>
                    <a:pt x="19860" y="12960"/>
                  </a:lnTo>
                  <a:lnTo>
                    <a:pt x="18694" y="12020"/>
                  </a:lnTo>
                  <a:lnTo>
                    <a:pt x="17495" y="11048"/>
                  </a:lnTo>
                  <a:lnTo>
                    <a:pt x="16297" y="10141"/>
                  </a:lnTo>
                  <a:lnTo>
                    <a:pt x="15098" y="9234"/>
                  </a:lnTo>
                  <a:lnTo>
                    <a:pt x="13867" y="8359"/>
                  </a:lnTo>
                  <a:lnTo>
                    <a:pt x="11372" y="6642"/>
                  </a:lnTo>
                  <a:lnTo>
                    <a:pt x="8845" y="4957"/>
                  </a:lnTo>
                  <a:lnTo>
                    <a:pt x="6318" y="3337"/>
                  </a:lnTo>
                  <a:lnTo>
                    <a:pt x="3726" y="1718"/>
                  </a:lnTo>
                  <a:lnTo>
                    <a:pt x="1167" y="130"/>
                  </a:lnTo>
                  <a:lnTo>
                    <a:pt x="1005" y="65"/>
                  </a:lnTo>
                  <a:lnTo>
                    <a:pt x="875"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4" name="Google Shape;314;p27"/>
          <p:cNvGrpSpPr/>
          <p:nvPr/>
        </p:nvGrpSpPr>
        <p:grpSpPr>
          <a:xfrm flipH="1" rot="10800000">
            <a:off x="7383175" y="2176025"/>
            <a:ext cx="3446350" cy="4918050"/>
            <a:chOff x="3003675" y="558850"/>
            <a:chExt cx="3446350" cy="4918050"/>
          </a:xfrm>
        </p:grpSpPr>
        <p:sp>
          <p:nvSpPr>
            <p:cNvPr id="315" name="Google Shape;315;p27"/>
            <p:cNvSpPr/>
            <p:nvPr/>
          </p:nvSpPr>
          <p:spPr>
            <a:xfrm>
              <a:off x="3605475" y="558850"/>
              <a:ext cx="2844550" cy="4445825"/>
            </a:xfrm>
            <a:custGeom>
              <a:rect b="b" l="l" r="r" t="t"/>
              <a:pathLst>
                <a:path extrusionOk="0" h="177833" w="113782">
                  <a:moveTo>
                    <a:pt x="778" y="1"/>
                  </a:moveTo>
                  <a:lnTo>
                    <a:pt x="648" y="33"/>
                  </a:lnTo>
                  <a:lnTo>
                    <a:pt x="519" y="65"/>
                  </a:lnTo>
                  <a:lnTo>
                    <a:pt x="389" y="98"/>
                  </a:lnTo>
                  <a:lnTo>
                    <a:pt x="260" y="195"/>
                  </a:lnTo>
                  <a:lnTo>
                    <a:pt x="163" y="260"/>
                  </a:lnTo>
                  <a:lnTo>
                    <a:pt x="98" y="389"/>
                  </a:lnTo>
                  <a:lnTo>
                    <a:pt x="33" y="487"/>
                  </a:lnTo>
                  <a:lnTo>
                    <a:pt x="1" y="616"/>
                  </a:lnTo>
                  <a:lnTo>
                    <a:pt x="1" y="746"/>
                  </a:lnTo>
                  <a:lnTo>
                    <a:pt x="1" y="875"/>
                  </a:lnTo>
                  <a:lnTo>
                    <a:pt x="65" y="1005"/>
                  </a:lnTo>
                  <a:lnTo>
                    <a:pt x="163" y="1135"/>
                  </a:lnTo>
                  <a:lnTo>
                    <a:pt x="1134" y="2268"/>
                  </a:lnTo>
                  <a:lnTo>
                    <a:pt x="2074" y="3402"/>
                  </a:lnTo>
                  <a:lnTo>
                    <a:pt x="3014" y="4569"/>
                  </a:lnTo>
                  <a:lnTo>
                    <a:pt x="3953" y="5735"/>
                  </a:lnTo>
                  <a:lnTo>
                    <a:pt x="4860" y="6901"/>
                  </a:lnTo>
                  <a:lnTo>
                    <a:pt x="5735" y="8100"/>
                  </a:lnTo>
                  <a:lnTo>
                    <a:pt x="6610" y="9299"/>
                  </a:lnTo>
                  <a:lnTo>
                    <a:pt x="7484" y="10498"/>
                  </a:lnTo>
                  <a:lnTo>
                    <a:pt x="8327" y="11729"/>
                  </a:lnTo>
                  <a:lnTo>
                    <a:pt x="9137" y="12960"/>
                  </a:lnTo>
                  <a:lnTo>
                    <a:pt x="9947" y="14191"/>
                  </a:lnTo>
                  <a:lnTo>
                    <a:pt x="10757" y="15454"/>
                  </a:lnTo>
                  <a:lnTo>
                    <a:pt x="11534" y="16718"/>
                  </a:lnTo>
                  <a:lnTo>
                    <a:pt x="12279" y="17981"/>
                  </a:lnTo>
                  <a:lnTo>
                    <a:pt x="13024" y="19277"/>
                  </a:lnTo>
                  <a:lnTo>
                    <a:pt x="13770" y="20573"/>
                  </a:lnTo>
                  <a:lnTo>
                    <a:pt x="14450" y="21869"/>
                  </a:lnTo>
                  <a:lnTo>
                    <a:pt x="15163" y="23165"/>
                  </a:lnTo>
                  <a:lnTo>
                    <a:pt x="15843" y="24493"/>
                  </a:lnTo>
                  <a:lnTo>
                    <a:pt x="16491" y="25822"/>
                  </a:lnTo>
                  <a:lnTo>
                    <a:pt x="17107" y="27182"/>
                  </a:lnTo>
                  <a:lnTo>
                    <a:pt x="17722" y="28511"/>
                  </a:lnTo>
                  <a:lnTo>
                    <a:pt x="18338" y="29872"/>
                  </a:lnTo>
                  <a:lnTo>
                    <a:pt x="18921" y="31232"/>
                  </a:lnTo>
                  <a:lnTo>
                    <a:pt x="19472" y="32625"/>
                  </a:lnTo>
                  <a:lnTo>
                    <a:pt x="20022" y="33986"/>
                  </a:lnTo>
                  <a:lnTo>
                    <a:pt x="20541" y="35379"/>
                  </a:lnTo>
                  <a:lnTo>
                    <a:pt x="21059" y="36772"/>
                  </a:lnTo>
                  <a:lnTo>
                    <a:pt x="21545" y="38198"/>
                  </a:lnTo>
                  <a:lnTo>
                    <a:pt x="21999" y="39591"/>
                  </a:lnTo>
                  <a:lnTo>
                    <a:pt x="22452" y="41016"/>
                  </a:lnTo>
                  <a:lnTo>
                    <a:pt x="22906" y="42442"/>
                  </a:lnTo>
                  <a:lnTo>
                    <a:pt x="23295" y="43867"/>
                  </a:lnTo>
                  <a:lnTo>
                    <a:pt x="23683" y="45293"/>
                  </a:lnTo>
                  <a:lnTo>
                    <a:pt x="24072" y="46718"/>
                  </a:lnTo>
                  <a:lnTo>
                    <a:pt x="24396" y="48176"/>
                  </a:lnTo>
                  <a:lnTo>
                    <a:pt x="24753" y="49602"/>
                  </a:lnTo>
                  <a:lnTo>
                    <a:pt x="25044" y="51060"/>
                  </a:lnTo>
                  <a:lnTo>
                    <a:pt x="25336" y="52485"/>
                  </a:lnTo>
                  <a:lnTo>
                    <a:pt x="25627" y="53943"/>
                  </a:lnTo>
                  <a:lnTo>
                    <a:pt x="25854" y="55401"/>
                  </a:lnTo>
                  <a:lnTo>
                    <a:pt x="26113" y="56859"/>
                  </a:lnTo>
                  <a:lnTo>
                    <a:pt x="26308" y="58317"/>
                  </a:lnTo>
                  <a:lnTo>
                    <a:pt x="26502" y="59807"/>
                  </a:lnTo>
                  <a:lnTo>
                    <a:pt x="26696" y="61265"/>
                  </a:lnTo>
                  <a:lnTo>
                    <a:pt x="26826" y="62723"/>
                  </a:lnTo>
                  <a:lnTo>
                    <a:pt x="26956" y="64213"/>
                  </a:lnTo>
                  <a:lnTo>
                    <a:pt x="27085" y="65671"/>
                  </a:lnTo>
                  <a:lnTo>
                    <a:pt x="27182" y="67194"/>
                  </a:lnTo>
                  <a:lnTo>
                    <a:pt x="27215" y="68749"/>
                  </a:lnTo>
                  <a:lnTo>
                    <a:pt x="27247" y="70272"/>
                  </a:lnTo>
                  <a:lnTo>
                    <a:pt x="27247" y="71794"/>
                  </a:lnTo>
                  <a:lnTo>
                    <a:pt x="27215" y="74872"/>
                  </a:lnTo>
                  <a:lnTo>
                    <a:pt x="27150" y="77918"/>
                  </a:lnTo>
                  <a:lnTo>
                    <a:pt x="27085" y="80995"/>
                  </a:lnTo>
                  <a:lnTo>
                    <a:pt x="27118" y="82518"/>
                  </a:lnTo>
                  <a:lnTo>
                    <a:pt x="27150" y="84041"/>
                  </a:lnTo>
                  <a:lnTo>
                    <a:pt x="27182" y="85564"/>
                  </a:lnTo>
                  <a:lnTo>
                    <a:pt x="27280" y="87086"/>
                  </a:lnTo>
                  <a:lnTo>
                    <a:pt x="27442" y="88609"/>
                  </a:lnTo>
                  <a:lnTo>
                    <a:pt x="27636" y="90132"/>
                  </a:lnTo>
                  <a:lnTo>
                    <a:pt x="27798" y="91201"/>
                  </a:lnTo>
                  <a:lnTo>
                    <a:pt x="27992" y="92270"/>
                  </a:lnTo>
                  <a:lnTo>
                    <a:pt x="28219" y="93307"/>
                  </a:lnTo>
                  <a:lnTo>
                    <a:pt x="28511" y="94376"/>
                  </a:lnTo>
                  <a:lnTo>
                    <a:pt x="28835" y="95413"/>
                  </a:lnTo>
                  <a:lnTo>
                    <a:pt x="29159" y="96449"/>
                  </a:lnTo>
                  <a:lnTo>
                    <a:pt x="29580" y="97454"/>
                  </a:lnTo>
                  <a:lnTo>
                    <a:pt x="30001" y="98458"/>
                  </a:lnTo>
                  <a:lnTo>
                    <a:pt x="30487" y="99430"/>
                  </a:lnTo>
                  <a:lnTo>
                    <a:pt x="31038" y="100369"/>
                  </a:lnTo>
                  <a:lnTo>
                    <a:pt x="31589" y="101309"/>
                  </a:lnTo>
                  <a:lnTo>
                    <a:pt x="32236" y="102184"/>
                  </a:lnTo>
                  <a:lnTo>
                    <a:pt x="32884" y="103026"/>
                  </a:lnTo>
                  <a:lnTo>
                    <a:pt x="33630" y="103836"/>
                  </a:lnTo>
                  <a:lnTo>
                    <a:pt x="34407" y="104581"/>
                  </a:lnTo>
                  <a:lnTo>
                    <a:pt x="35217" y="105294"/>
                  </a:lnTo>
                  <a:lnTo>
                    <a:pt x="35735" y="105715"/>
                  </a:lnTo>
                  <a:lnTo>
                    <a:pt x="36286" y="106072"/>
                  </a:lnTo>
                  <a:lnTo>
                    <a:pt x="36805" y="106428"/>
                  </a:lnTo>
                  <a:lnTo>
                    <a:pt x="37355" y="106784"/>
                  </a:lnTo>
                  <a:lnTo>
                    <a:pt x="38489" y="107400"/>
                  </a:lnTo>
                  <a:lnTo>
                    <a:pt x="39656" y="107951"/>
                  </a:lnTo>
                  <a:lnTo>
                    <a:pt x="40854" y="108469"/>
                  </a:lnTo>
                  <a:lnTo>
                    <a:pt x="42085" y="108955"/>
                  </a:lnTo>
                  <a:lnTo>
                    <a:pt x="43317" y="109409"/>
                  </a:lnTo>
                  <a:lnTo>
                    <a:pt x="44580" y="109830"/>
                  </a:lnTo>
                  <a:lnTo>
                    <a:pt x="47107" y="110640"/>
                  </a:lnTo>
                  <a:lnTo>
                    <a:pt x="48338" y="111061"/>
                  </a:lnTo>
                  <a:lnTo>
                    <a:pt x="49602" y="111514"/>
                  </a:lnTo>
                  <a:lnTo>
                    <a:pt x="50833" y="112000"/>
                  </a:lnTo>
                  <a:lnTo>
                    <a:pt x="52032" y="112486"/>
                  </a:lnTo>
                  <a:lnTo>
                    <a:pt x="53198" y="113069"/>
                  </a:lnTo>
                  <a:lnTo>
                    <a:pt x="54364" y="113685"/>
                  </a:lnTo>
                  <a:lnTo>
                    <a:pt x="55531" y="114398"/>
                  </a:lnTo>
                  <a:lnTo>
                    <a:pt x="56632" y="115111"/>
                  </a:lnTo>
                  <a:lnTo>
                    <a:pt x="57766" y="115888"/>
                  </a:lnTo>
                  <a:lnTo>
                    <a:pt x="58835" y="116666"/>
                  </a:lnTo>
                  <a:lnTo>
                    <a:pt x="59904" y="117476"/>
                  </a:lnTo>
                  <a:lnTo>
                    <a:pt x="60941" y="118318"/>
                  </a:lnTo>
                  <a:lnTo>
                    <a:pt x="61945" y="119193"/>
                  </a:lnTo>
                  <a:lnTo>
                    <a:pt x="62917" y="120100"/>
                  </a:lnTo>
                  <a:lnTo>
                    <a:pt x="63889" y="121007"/>
                  </a:lnTo>
                  <a:lnTo>
                    <a:pt x="64861" y="121979"/>
                  </a:lnTo>
                  <a:lnTo>
                    <a:pt x="65768" y="122918"/>
                  </a:lnTo>
                  <a:lnTo>
                    <a:pt x="66675" y="123923"/>
                  </a:lnTo>
                  <a:lnTo>
                    <a:pt x="67583" y="124895"/>
                  </a:lnTo>
                  <a:lnTo>
                    <a:pt x="68457" y="125931"/>
                  </a:lnTo>
                  <a:lnTo>
                    <a:pt x="69300" y="126968"/>
                  </a:lnTo>
                  <a:lnTo>
                    <a:pt x="70142" y="128005"/>
                  </a:lnTo>
                  <a:lnTo>
                    <a:pt x="71794" y="130143"/>
                  </a:lnTo>
                  <a:lnTo>
                    <a:pt x="73382" y="132346"/>
                  </a:lnTo>
                  <a:lnTo>
                    <a:pt x="74937" y="134549"/>
                  </a:lnTo>
                  <a:lnTo>
                    <a:pt x="76427" y="136785"/>
                  </a:lnTo>
                  <a:lnTo>
                    <a:pt x="77918" y="139053"/>
                  </a:lnTo>
                  <a:lnTo>
                    <a:pt x="79343" y="141320"/>
                  </a:lnTo>
                  <a:lnTo>
                    <a:pt x="82194" y="145824"/>
                  </a:lnTo>
                  <a:lnTo>
                    <a:pt x="83684" y="148189"/>
                  </a:lnTo>
                  <a:lnTo>
                    <a:pt x="85207" y="150554"/>
                  </a:lnTo>
                  <a:lnTo>
                    <a:pt x="86762" y="152919"/>
                  </a:lnTo>
                  <a:lnTo>
                    <a:pt x="88350" y="155252"/>
                  </a:lnTo>
                  <a:lnTo>
                    <a:pt x="90002" y="157519"/>
                  </a:lnTo>
                  <a:lnTo>
                    <a:pt x="91687" y="159787"/>
                  </a:lnTo>
                  <a:lnTo>
                    <a:pt x="92561" y="160889"/>
                  </a:lnTo>
                  <a:lnTo>
                    <a:pt x="93436" y="161990"/>
                  </a:lnTo>
                  <a:lnTo>
                    <a:pt x="94343" y="163060"/>
                  </a:lnTo>
                  <a:lnTo>
                    <a:pt x="95250" y="164096"/>
                  </a:lnTo>
                  <a:lnTo>
                    <a:pt x="96190" y="165165"/>
                  </a:lnTo>
                  <a:lnTo>
                    <a:pt x="97129" y="166170"/>
                  </a:lnTo>
                  <a:lnTo>
                    <a:pt x="98101" y="167174"/>
                  </a:lnTo>
                  <a:lnTo>
                    <a:pt x="99073" y="168146"/>
                  </a:lnTo>
                  <a:lnTo>
                    <a:pt x="100110" y="169118"/>
                  </a:lnTo>
                  <a:lnTo>
                    <a:pt x="101114" y="170025"/>
                  </a:lnTo>
                  <a:lnTo>
                    <a:pt x="102184" y="170932"/>
                  </a:lnTo>
                  <a:lnTo>
                    <a:pt x="103253" y="171839"/>
                  </a:lnTo>
                  <a:lnTo>
                    <a:pt x="104354" y="172682"/>
                  </a:lnTo>
                  <a:lnTo>
                    <a:pt x="105488" y="173492"/>
                  </a:lnTo>
                  <a:lnTo>
                    <a:pt x="106622" y="174302"/>
                  </a:lnTo>
                  <a:lnTo>
                    <a:pt x="107821" y="175047"/>
                  </a:lnTo>
                  <a:lnTo>
                    <a:pt x="109020" y="175792"/>
                  </a:lnTo>
                  <a:lnTo>
                    <a:pt x="110251" y="176472"/>
                  </a:lnTo>
                  <a:lnTo>
                    <a:pt x="111514" y="177153"/>
                  </a:lnTo>
                  <a:lnTo>
                    <a:pt x="112810" y="177768"/>
                  </a:lnTo>
                  <a:lnTo>
                    <a:pt x="112972" y="177833"/>
                  </a:lnTo>
                  <a:lnTo>
                    <a:pt x="113231" y="177833"/>
                  </a:lnTo>
                  <a:lnTo>
                    <a:pt x="113361" y="177801"/>
                  </a:lnTo>
                  <a:lnTo>
                    <a:pt x="113490" y="177736"/>
                  </a:lnTo>
                  <a:lnTo>
                    <a:pt x="113588" y="177639"/>
                  </a:lnTo>
                  <a:lnTo>
                    <a:pt x="113652" y="177509"/>
                  </a:lnTo>
                  <a:lnTo>
                    <a:pt x="113717" y="177412"/>
                  </a:lnTo>
                  <a:lnTo>
                    <a:pt x="113750" y="177282"/>
                  </a:lnTo>
                  <a:lnTo>
                    <a:pt x="113782" y="177153"/>
                  </a:lnTo>
                  <a:lnTo>
                    <a:pt x="113782" y="177023"/>
                  </a:lnTo>
                  <a:lnTo>
                    <a:pt x="113750" y="176893"/>
                  </a:lnTo>
                  <a:lnTo>
                    <a:pt x="113685" y="176764"/>
                  </a:lnTo>
                  <a:lnTo>
                    <a:pt x="113620" y="176634"/>
                  </a:lnTo>
                  <a:lnTo>
                    <a:pt x="113523" y="176537"/>
                  </a:lnTo>
                  <a:lnTo>
                    <a:pt x="113361" y="176440"/>
                  </a:lnTo>
                  <a:lnTo>
                    <a:pt x="112162" y="175889"/>
                  </a:lnTo>
                  <a:lnTo>
                    <a:pt x="110996" y="175274"/>
                  </a:lnTo>
                  <a:lnTo>
                    <a:pt x="109862" y="174626"/>
                  </a:lnTo>
                  <a:lnTo>
                    <a:pt x="108728" y="173978"/>
                  </a:lnTo>
                  <a:lnTo>
                    <a:pt x="107626" y="173265"/>
                  </a:lnTo>
                  <a:lnTo>
                    <a:pt x="106590" y="172552"/>
                  </a:lnTo>
                  <a:lnTo>
                    <a:pt x="105521" y="171839"/>
                  </a:lnTo>
                  <a:lnTo>
                    <a:pt x="104516" y="171062"/>
                  </a:lnTo>
                  <a:lnTo>
                    <a:pt x="103512" y="170284"/>
                  </a:lnTo>
                  <a:lnTo>
                    <a:pt x="102540" y="169474"/>
                  </a:lnTo>
                  <a:lnTo>
                    <a:pt x="101600" y="168632"/>
                  </a:lnTo>
                  <a:lnTo>
                    <a:pt x="100661" y="167790"/>
                  </a:lnTo>
                  <a:lnTo>
                    <a:pt x="99754" y="166915"/>
                  </a:lnTo>
                  <a:lnTo>
                    <a:pt x="98847" y="166040"/>
                  </a:lnTo>
                  <a:lnTo>
                    <a:pt x="97972" y="165133"/>
                  </a:lnTo>
                  <a:lnTo>
                    <a:pt x="97129" y="164226"/>
                  </a:lnTo>
                  <a:lnTo>
                    <a:pt x="96287" y="163286"/>
                  </a:lnTo>
                  <a:lnTo>
                    <a:pt x="95445" y="162314"/>
                  </a:lnTo>
                  <a:lnTo>
                    <a:pt x="94635" y="161342"/>
                  </a:lnTo>
                  <a:lnTo>
                    <a:pt x="93857" y="160370"/>
                  </a:lnTo>
                  <a:lnTo>
                    <a:pt x="92302" y="158362"/>
                  </a:lnTo>
                  <a:lnTo>
                    <a:pt x="90779" y="156321"/>
                  </a:lnTo>
                  <a:lnTo>
                    <a:pt x="89322" y="154215"/>
                  </a:lnTo>
                  <a:lnTo>
                    <a:pt x="87864" y="152109"/>
                  </a:lnTo>
                  <a:lnTo>
                    <a:pt x="86438" y="149938"/>
                  </a:lnTo>
                  <a:lnTo>
                    <a:pt x="85045" y="147800"/>
                  </a:lnTo>
                  <a:lnTo>
                    <a:pt x="82291" y="143394"/>
                  </a:lnTo>
                  <a:lnTo>
                    <a:pt x="79505" y="139020"/>
                  </a:lnTo>
                  <a:lnTo>
                    <a:pt x="78112" y="136850"/>
                  </a:lnTo>
                  <a:lnTo>
                    <a:pt x="76686" y="134711"/>
                  </a:lnTo>
                  <a:lnTo>
                    <a:pt x="75228" y="132573"/>
                  </a:lnTo>
                  <a:lnTo>
                    <a:pt x="73738" y="130467"/>
                  </a:lnTo>
                  <a:lnTo>
                    <a:pt x="72215" y="128426"/>
                  </a:lnTo>
                  <a:lnTo>
                    <a:pt x="70628" y="126417"/>
                  </a:lnTo>
                  <a:lnTo>
                    <a:pt x="69850" y="125413"/>
                  </a:lnTo>
                  <a:lnTo>
                    <a:pt x="69008" y="124441"/>
                  </a:lnTo>
                  <a:lnTo>
                    <a:pt x="68166" y="123469"/>
                  </a:lnTo>
                  <a:lnTo>
                    <a:pt x="67323" y="122530"/>
                  </a:lnTo>
                  <a:lnTo>
                    <a:pt x="66449" y="121623"/>
                  </a:lnTo>
                  <a:lnTo>
                    <a:pt x="65574" y="120683"/>
                  </a:lnTo>
                  <a:lnTo>
                    <a:pt x="64667" y="119808"/>
                  </a:lnTo>
                  <a:lnTo>
                    <a:pt x="63727" y="118934"/>
                  </a:lnTo>
                  <a:lnTo>
                    <a:pt x="62788" y="118059"/>
                  </a:lnTo>
                  <a:lnTo>
                    <a:pt x="61816" y="117216"/>
                  </a:lnTo>
                  <a:lnTo>
                    <a:pt x="60844" y="116406"/>
                  </a:lnTo>
                  <a:lnTo>
                    <a:pt x="59839" y="115629"/>
                  </a:lnTo>
                  <a:lnTo>
                    <a:pt x="58835" y="114884"/>
                  </a:lnTo>
                  <a:lnTo>
                    <a:pt x="57831" y="114203"/>
                  </a:lnTo>
                  <a:lnTo>
                    <a:pt x="56826" y="113555"/>
                  </a:lnTo>
                  <a:lnTo>
                    <a:pt x="55790" y="112940"/>
                  </a:lnTo>
                  <a:lnTo>
                    <a:pt x="54785" y="112389"/>
                  </a:lnTo>
                  <a:lnTo>
                    <a:pt x="53716" y="111838"/>
                  </a:lnTo>
                  <a:lnTo>
                    <a:pt x="52680" y="111320"/>
                  </a:lnTo>
                  <a:lnTo>
                    <a:pt x="51610" y="110834"/>
                  </a:lnTo>
                  <a:lnTo>
                    <a:pt x="50541" y="110380"/>
                  </a:lnTo>
                  <a:lnTo>
                    <a:pt x="49440" y="109927"/>
                  </a:lnTo>
                  <a:lnTo>
                    <a:pt x="47237" y="109085"/>
                  </a:lnTo>
                  <a:lnTo>
                    <a:pt x="44969" y="108275"/>
                  </a:lnTo>
                  <a:lnTo>
                    <a:pt x="42669" y="107465"/>
                  </a:lnTo>
                  <a:lnTo>
                    <a:pt x="41826" y="107173"/>
                  </a:lnTo>
                  <a:lnTo>
                    <a:pt x="41016" y="106849"/>
                  </a:lnTo>
                  <a:lnTo>
                    <a:pt x="40239" y="106460"/>
                  </a:lnTo>
                  <a:lnTo>
                    <a:pt x="39461" y="106104"/>
                  </a:lnTo>
                  <a:lnTo>
                    <a:pt x="38748" y="105683"/>
                  </a:lnTo>
                  <a:lnTo>
                    <a:pt x="38036" y="105262"/>
                  </a:lnTo>
                  <a:lnTo>
                    <a:pt x="37388" y="104808"/>
                  </a:lnTo>
                  <a:lnTo>
                    <a:pt x="36740" y="104322"/>
                  </a:lnTo>
                  <a:lnTo>
                    <a:pt x="36124" y="103804"/>
                  </a:lnTo>
                  <a:lnTo>
                    <a:pt x="35541" y="103285"/>
                  </a:lnTo>
                  <a:lnTo>
                    <a:pt x="34958" y="102735"/>
                  </a:lnTo>
                  <a:lnTo>
                    <a:pt x="34440" y="102184"/>
                  </a:lnTo>
                  <a:lnTo>
                    <a:pt x="33921" y="101601"/>
                  </a:lnTo>
                  <a:lnTo>
                    <a:pt x="33435" y="100985"/>
                  </a:lnTo>
                  <a:lnTo>
                    <a:pt x="32982" y="100369"/>
                  </a:lnTo>
                  <a:lnTo>
                    <a:pt x="32560" y="99722"/>
                  </a:lnTo>
                  <a:lnTo>
                    <a:pt x="32139" y="99074"/>
                  </a:lnTo>
                  <a:lnTo>
                    <a:pt x="31750" y="98393"/>
                  </a:lnTo>
                  <a:lnTo>
                    <a:pt x="31394" y="97713"/>
                  </a:lnTo>
                  <a:lnTo>
                    <a:pt x="31070" y="97000"/>
                  </a:lnTo>
                  <a:lnTo>
                    <a:pt x="30746" y="96255"/>
                  </a:lnTo>
                  <a:lnTo>
                    <a:pt x="30455" y="95510"/>
                  </a:lnTo>
                  <a:lnTo>
                    <a:pt x="30195" y="94765"/>
                  </a:lnTo>
                  <a:lnTo>
                    <a:pt x="29969" y="93987"/>
                  </a:lnTo>
                  <a:lnTo>
                    <a:pt x="29742" y="93210"/>
                  </a:lnTo>
                  <a:lnTo>
                    <a:pt x="29547" y="92400"/>
                  </a:lnTo>
                  <a:lnTo>
                    <a:pt x="29353" y="91590"/>
                  </a:lnTo>
                  <a:lnTo>
                    <a:pt x="29191" y="90780"/>
                  </a:lnTo>
                  <a:lnTo>
                    <a:pt x="29061" y="89937"/>
                  </a:lnTo>
                  <a:lnTo>
                    <a:pt x="28932" y="89095"/>
                  </a:lnTo>
                  <a:lnTo>
                    <a:pt x="28835" y="88220"/>
                  </a:lnTo>
                  <a:lnTo>
                    <a:pt x="28770" y="87345"/>
                  </a:lnTo>
                  <a:lnTo>
                    <a:pt x="28673" y="85888"/>
                  </a:lnTo>
                  <a:lnTo>
                    <a:pt x="28575" y="84430"/>
                  </a:lnTo>
                  <a:lnTo>
                    <a:pt x="28543" y="82972"/>
                  </a:lnTo>
                  <a:lnTo>
                    <a:pt x="28511" y="81514"/>
                  </a:lnTo>
                  <a:lnTo>
                    <a:pt x="28543" y="78566"/>
                  </a:lnTo>
                  <a:lnTo>
                    <a:pt x="28575" y="75650"/>
                  </a:lnTo>
                  <a:lnTo>
                    <a:pt x="28608" y="72702"/>
                  </a:lnTo>
                  <a:lnTo>
                    <a:pt x="28640" y="69786"/>
                  </a:lnTo>
                  <a:lnTo>
                    <a:pt x="28608" y="68295"/>
                  </a:lnTo>
                  <a:lnTo>
                    <a:pt x="28575" y="66838"/>
                  </a:lnTo>
                  <a:lnTo>
                    <a:pt x="28478" y="65380"/>
                  </a:lnTo>
                  <a:lnTo>
                    <a:pt x="28381" y="63922"/>
                  </a:lnTo>
                  <a:lnTo>
                    <a:pt x="28122" y="61330"/>
                  </a:lnTo>
                  <a:lnTo>
                    <a:pt x="27830" y="58738"/>
                  </a:lnTo>
                  <a:lnTo>
                    <a:pt x="27442" y="56146"/>
                  </a:lnTo>
                  <a:lnTo>
                    <a:pt x="27020" y="53587"/>
                  </a:lnTo>
                  <a:lnTo>
                    <a:pt x="26502" y="51027"/>
                  </a:lnTo>
                  <a:lnTo>
                    <a:pt x="25951" y="48468"/>
                  </a:lnTo>
                  <a:lnTo>
                    <a:pt x="25336" y="45941"/>
                  </a:lnTo>
                  <a:lnTo>
                    <a:pt x="24655" y="43414"/>
                  </a:lnTo>
                  <a:lnTo>
                    <a:pt x="24234" y="41924"/>
                  </a:lnTo>
                  <a:lnTo>
                    <a:pt x="23781" y="40433"/>
                  </a:lnTo>
                  <a:lnTo>
                    <a:pt x="23295" y="38975"/>
                  </a:lnTo>
                  <a:lnTo>
                    <a:pt x="22809" y="37485"/>
                  </a:lnTo>
                  <a:lnTo>
                    <a:pt x="22290" y="36027"/>
                  </a:lnTo>
                  <a:lnTo>
                    <a:pt x="21772" y="34569"/>
                  </a:lnTo>
                  <a:lnTo>
                    <a:pt x="21221" y="33144"/>
                  </a:lnTo>
                  <a:lnTo>
                    <a:pt x="20638" y="31686"/>
                  </a:lnTo>
                  <a:lnTo>
                    <a:pt x="20055" y="30260"/>
                  </a:lnTo>
                  <a:lnTo>
                    <a:pt x="19439" y="28867"/>
                  </a:lnTo>
                  <a:lnTo>
                    <a:pt x="18824" y="27442"/>
                  </a:lnTo>
                  <a:lnTo>
                    <a:pt x="18176" y="26049"/>
                  </a:lnTo>
                  <a:lnTo>
                    <a:pt x="17495" y="24655"/>
                  </a:lnTo>
                  <a:lnTo>
                    <a:pt x="16815" y="23262"/>
                  </a:lnTo>
                  <a:lnTo>
                    <a:pt x="16102" y="21902"/>
                  </a:lnTo>
                  <a:lnTo>
                    <a:pt x="15357" y="20541"/>
                  </a:lnTo>
                  <a:lnTo>
                    <a:pt x="14612" y="19180"/>
                  </a:lnTo>
                  <a:lnTo>
                    <a:pt x="13867" y="17852"/>
                  </a:lnTo>
                  <a:lnTo>
                    <a:pt x="13089" y="16524"/>
                  </a:lnTo>
                  <a:lnTo>
                    <a:pt x="12279" y="15195"/>
                  </a:lnTo>
                  <a:lnTo>
                    <a:pt x="11469" y="13899"/>
                  </a:lnTo>
                  <a:lnTo>
                    <a:pt x="10627" y="12603"/>
                  </a:lnTo>
                  <a:lnTo>
                    <a:pt x="9785" y="11307"/>
                  </a:lnTo>
                  <a:lnTo>
                    <a:pt x="8910" y="10044"/>
                  </a:lnTo>
                  <a:lnTo>
                    <a:pt x="8003" y="8780"/>
                  </a:lnTo>
                  <a:lnTo>
                    <a:pt x="7096" y="7517"/>
                  </a:lnTo>
                  <a:lnTo>
                    <a:pt x="6189" y="6286"/>
                  </a:lnTo>
                  <a:lnTo>
                    <a:pt x="5249" y="5055"/>
                  </a:lnTo>
                  <a:lnTo>
                    <a:pt x="4277" y="3824"/>
                  </a:lnTo>
                  <a:lnTo>
                    <a:pt x="3305" y="2625"/>
                  </a:lnTo>
                  <a:lnTo>
                    <a:pt x="2301" y="1426"/>
                  </a:lnTo>
                  <a:lnTo>
                    <a:pt x="1296" y="260"/>
                  </a:lnTo>
                  <a:lnTo>
                    <a:pt x="1167" y="163"/>
                  </a:lnTo>
                  <a:lnTo>
                    <a:pt x="1037" y="65"/>
                  </a:lnTo>
                  <a:lnTo>
                    <a:pt x="908" y="33"/>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27"/>
            <p:cNvSpPr/>
            <p:nvPr/>
          </p:nvSpPr>
          <p:spPr>
            <a:xfrm>
              <a:off x="3293650" y="690875"/>
              <a:ext cx="2506800" cy="4786025"/>
            </a:xfrm>
            <a:custGeom>
              <a:rect b="b" l="l" r="r" t="t"/>
              <a:pathLst>
                <a:path extrusionOk="0" h="191441" w="100272">
                  <a:moveTo>
                    <a:pt x="584" y="0"/>
                  </a:moveTo>
                  <a:lnTo>
                    <a:pt x="454" y="33"/>
                  </a:lnTo>
                  <a:lnTo>
                    <a:pt x="357" y="98"/>
                  </a:lnTo>
                  <a:lnTo>
                    <a:pt x="227" y="195"/>
                  </a:lnTo>
                  <a:lnTo>
                    <a:pt x="162" y="292"/>
                  </a:lnTo>
                  <a:lnTo>
                    <a:pt x="65" y="389"/>
                  </a:lnTo>
                  <a:lnTo>
                    <a:pt x="33" y="519"/>
                  </a:lnTo>
                  <a:lnTo>
                    <a:pt x="0" y="648"/>
                  </a:lnTo>
                  <a:lnTo>
                    <a:pt x="0" y="778"/>
                  </a:lnTo>
                  <a:lnTo>
                    <a:pt x="0" y="940"/>
                  </a:lnTo>
                  <a:lnTo>
                    <a:pt x="65" y="1070"/>
                  </a:lnTo>
                  <a:lnTo>
                    <a:pt x="130" y="1199"/>
                  </a:lnTo>
                  <a:lnTo>
                    <a:pt x="260" y="1296"/>
                  </a:lnTo>
                  <a:lnTo>
                    <a:pt x="1361" y="2268"/>
                  </a:lnTo>
                  <a:lnTo>
                    <a:pt x="2430" y="3240"/>
                  </a:lnTo>
                  <a:lnTo>
                    <a:pt x="3467" y="4245"/>
                  </a:lnTo>
                  <a:lnTo>
                    <a:pt x="4471" y="5281"/>
                  </a:lnTo>
                  <a:lnTo>
                    <a:pt x="5443" y="6318"/>
                  </a:lnTo>
                  <a:lnTo>
                    <a:pt x="6383" y="7420"/>
                  </a:lnTo>
                  <a:lnTo>
                    <a:pt x="7290" y="8521"/>
                  </a:lnTo>
                  <a:lnTo>
                    <a:pt x="8132" y="9623"/>
                  </a:lnTo>
                  <a:lnTo>
                    <a:pt x="9007" y="10789"/>
                  </a:lnTo>
                  <a:lnTo>
                    <a:pt x="9817" y="11955"/>
                  </a:lnTo>
                  <a:lnTo>
                    <a:pt x="10594" y="13122"/>
                  </a:lnTo>
                  <a:lnTo>
                    <a:pt x="11340" y="14353"/>
                  </a:lnTo>
                  <a:lnTo>
                    <a:pt x="12052" y="15551"/>
                  </a:lnTo>
                  <a:lnTo>
                    <a:pt x="12765" y="16815"/>
                  </a:lnTo>
                  <a:lnTo>
                    <a:pt x="13413" y="18046"/>
                  </a:lnTo>
                  <a:lnTo>
                    <a:pt x="14061" y="19342"/>
                  </a:lnTo>
                  <a:lnTo>
                    <a:pt x="14677" y="20606"/>
                  </a:lnTo>
                  <a:lnTo>
                    <a:pt x="15260" y="21934"/>
                  </a:lnTo>
                  <a:lnTo>
                    <a:pt x="15843" y="23230"/>
                  </a:lnTo>
                  <a:lnTo>
                    <a:pt x="16361" y="24558"/>
                  </a:lnTo>
                  <a:lnTo>
                    <a:pt x="16880" y="25886"/>
                  </a:lnTo>
                  <a:lnTo>
                    <a:pt x="17366" y="27247"/>
                  </a:lnTo>
                  <a:lnTo>
                    <a:pt x="17819" y="28608"/>
                  </a:lnTo>
                  <a:lnTo>
                    <a:pt x="18273" y="29969"/>
                  </a:lnTo>
                  <a:lnTo>
                    <a:pt x="18694" y="31329"/>
                  </a:lnTo>
                  <a:lnTo>
                    <a:pt x="19083" y="32722"/>
                  </a:lnTo>
                  <a:lnTo>
                    <a:pt x="19439" y="34116"/>
                  </a:lnTo>
                  <a:lnTo>
                    <a:pt x="19795" y="35509"/>
                  </a:lnTo>
                  <a:lnTo>
                    <a:pt x="20119" y="36902"/>
                  </a:lnTo>
                  <a:lnTo>
                    <a:pt x="20443" y="38295"/>
                  </a:lnTo>
                  <a:lnTo>
                    <a:pt x="20735" y="39720"/>
                  </a:lnTo>
                  <a:lnTo>
                    <a:pt x="20994" y="41113"/>
                  </a:lnTo>
                  <a:lnTo>
                    <a:pt x="21253" y="42539"/>
                  </a:lnTo>
                  <a:lnTo>
                    <a:pt x="21480" y="43964"/>
                  </a:lnTo>
                  <a:lnTo>
                    <a:pt x="21901" y="46816"/>
                  </a:lnTo>
                  <a:lnTo>
                    <a:pt x="22258" y="49699"/>
                  </a:lnTo>
                  <a:lnTo>
                    <a:pt x="22582" y="52582"/>
                  </a:lnTo>
                  <a:lnTo>
                    <a:pt x="22841" y="55466"/>
                  </a:lnTo>
                  <a:lnTo>
                    <a:pt x="23068" y="58349"/>
                  </a:lnTo>
                  <a:lnTo>
                    <a:pt x="23521" y="64116"/>
                  </a:lnTo>
                  <a:lnTo>
                    <a:pt x="23975" y="69883"/>
                  </a:lnTo>
                  <a:lnTo>
                    <a:pt x="24202" y="72766"/>
                  </a:lnTo>
                  <a:lnTo>
                    <a:pt x="24493" y="75617"/>
                  </a:lnTo>
                  <a:lnTo>
                    <a:pt x="24817" y="78501"/>
                  </a:lnTo>
                  <a:lnTo>
                    <a:pt x="25206" y="81352"/>
                  </a:lnTo>
                  <a:lnTo>
                    <a:pt x="25659" y="84203"/>
                  </a:lnTo>
                  <a:lnTo>
                    <a:pt x="25886" y="85628"/>
                  </a:lnTo>
                  <a:lnTo>
                    <a:pt x="26178" y="87054"/>
                  </a:lnTo>
                  <a:lnTo>
                    <a:pt x="26372" y="88091"/>
                  </a:lnTo>
                  <a:lnTo>
                    <a:pt x="26631" y="89160"/>
                  </a:lnTo>
                  <a:lnTo>
                    <a:pt x="26891" y="90164"/>
                  </a:lnTo>
                  <a:lnTo>
                    <a:pt x="27150" y="91201"/>
                  </a:lnTo>
                  <a:lnTo>
                    <a:pt x="27441" y="92173"/>
                  </a:lnTo>
                  <a:lnTo>
                    <a:pt x="27765" y="93177"/>
                  </a:lnTo>
                  <a:lnTo>
                    <a:pt x="28089" y="94117"/>
                  </a:lnTo>
                  <a:lnTo>
                    <a:pt x="28446" y="95056"/>
                  </a:lnTo>
                  <a:lnTo>
                    <a:pt x="28834" y="95996"/>
                  </a:lnTo>
                  <a:lnTo>
                    <a:pt x="29223" y="96903"/>
                  </a:lnTo>
                  <a:lnTo>
                    <a:pt x="29644" y="97810"/>
                  </a:lnTo>
                  <a:lnTo>
                    <a:pt x="30098" y="98685"/>
                  </a:lnTo>
                  <a:lnTo>
                    <a:pt x="30552" y="99527"/>
                  </a:lnTo>
                  <a:lnTo>
                    <a:pt x="31038" y="100369"/>
                  </a:lnTo>
                  <a:lnTo>
                    <a:pt x="31556" y="101179"/>
                  </a:lnTo>
                  <a:lnTo>
                    <a:pt x="32107" y="101989"/>
                  </a:lnTo>
                  <a:lnTo>
                    <a:pt x="32657" y="102767"/>
                  </a:lnTo>
                  <a:lnTo>
                    <a:pt x="33241" y="103512"/>
                  </a:lnTo>
                  <a:lnTo>
                    <a:pt x="33856" y="104257"/>
                  </a:lnTo>
                  <a:lnTo>
                    <a:pt x="34504" y="104970"/>
                  </a:lnTo>
                  <a:lnTo>
                    <a:pt x="35184" y="105650"/>
                  </a:lnTo>
                  <a:lnTo>
                    <a:pt x="35865" y="106331"/>
                  </a:lnTo>
                  <a:lnTo>
                    <a:pt x="36610" y="106979"/>
                  </a:lnTo>
                  <a:lnTo>
                    <a:pt x="37355" y="107626"/>
                  </a:lnTo>
                  <a:lnTo>
                    <a:pt x="38133" y="108242"/>
                  </a:lnTo>
                  <a:lnTo>
                    <a:pt x="38975" y="108825"/>
                  </a:lnTo>
                  <a:lnTo>
                    <a:pt x="39817" y="109376"/>
                  </a:lnTo>
                  <a:lnTo>
                    <a:pt x="40692" y="109927"/>
                  </a:lnTo>
                  <a:lnTo>
                    <a:pt x="41599" y="110445"/>
                  </a:lnTo>
                  <a:lnTo>
                    <a:pt x="42539" y="110931"/>
                  </a:lnTo>
                  <a:lnTo>
                    <a:pt x="43511" y="111417"/>
                  </a:lnTo>
                  <a:lnTo>
                    <a:pt x="44515" y="111871"/>
                  </a:lnTo>
                  <a:lnTo>
                    <a:pt x="47107" y="113005"/>
                  </a:lnTo>
                  <a:lnTo>
                    <a:pt x="48370" y="113555"/>
                  </a:lnTo>
                  <a:lnTo>
                    <a:pt x="49602" y="114171"/>
                  </a:lnTo>
                  <a:lnTo>
                    <a:pt x="50833" y="114754"/>
                  </a:lnTo>
                  <a:lnTo>
                    <a:pt x="52064" y="115402"/>
                  </a:lnTo>
                  <a:lnTo>
                    <a:pt x="53230" y="116050"/>
                  </a:lnTo>
                  <a:lnTo>
                    <a:pt x="54396" y="116698"/>
                  </a:lnTo>
                  <a:lnTo>
                    <a:pt x="55563" y="117411"/>
                  </a:lnTo>
                  <a:lnTo>
                    <a:pt x="56697" y="118156"/>
                  </a:lnTo>
                  <a:lnTo>
                    <a:pt x="57798" y="118933"/>
                  </a:lnTo>
                  <a:lnTo>
                    <a:pt x="58867" y="119776"/>
                  </a:lnTo>
                  <a:lnTo>
                    <a:pt x="59936" y="120650"/>
                  </a:lnTo>
                  <a:lnTo>
                    <a:pt x="60973" y="121590"/>
                  </a:lnTo>
                  <a:lnTo>
                    <a:pt x="62010" y="122562"/>
                  </a:lnTo>
                  <a:lnTo>
                    <a:pt x="63014" y="123599"/>
                  </a:lnTo>
                  <a:lnTo>
                    <a:pt x="63954" y="124635"/>
                  </a:lnTo>
                  <a:lnTo>
                    <a:pt x="64861" y="125705"/>
                  </a:lnTo>
                  <a:lnTo>
                    <a:pt x="65736" y="126774"/>
                  </a:lnTo>
                  <a:lnTo>
                    <a:pt x="66610" y="127875"/>
                  </a:lnTo>
                  <a:lnTo>
                    <a:pt x="67453" y="128977"/>
                  </a:lnTo>
                  <a:lnTo>
                    <a:pt x="68263" y="130111"/>
                  </a:lnTo>
                  <a:lnTo>
                    <a:pt x="69073" y="131245"/>
                  </a:lnTo>
                  <a:lnTo>
                    <a:pt x="69883" y="132411"/>
                  </a:lnTo>
                  <a:lnTo>
                    <a:pt x="71405" y="134744"/>
                  </a:lnTo>
                  <a:lnTo>
                    <a:pt x="72896" y="137109"/>
                  </a:lnTo>
                  <a:lnTo>
                    <a:pt x="74321" y="139506"/>
                  </a:lnTo>
                  <a:lnTo>
                    <a:pt x="75747" y="141936"/>
                  </a:lnTo>
                  <a:lnTo>
                    <a:pt x="77399" y="144884"/>
                  </a:lnTo>
                  <a:lnTo>
                    <a:pt x="79051" y="147865"/>
                  </a:lnTo>
                  <a:lnTo>
                    <a:pt x="80639" y="150845"/>
                  </a:lnTo>
                  <a:lnTo>
                    <a:pt x="82194" y="153858"/>
                  </a:lnTo>
                  <a:lnTo>
                    <a:pt x="83717" y="156904"/>
                  </a:lnTo>
                  <a:lnTo>
                    <a:pt x="85207" y="159949"/>
                  </a:lnTo>
                  <a:lnTo>
                    <a:pt x="86665" y="163027"/>
                  </a:lnTo>
                  <a:lnTo>
                    <a:pt x="88090" y="166105"/>
                  </a:lnTo>
                  <a:lnTo>
                    <a:pt x="89483" y="169183"/>
                  </a:lnTo>
                  <a:lnTo>
                    <a:pt x="90876" y="172293"/>
                  </a:lnTo>
                  <a:lnTo>
                    <a:pt x="93598" y="178513"/>
                  </a:lnTo>
                  <a:lnTo>
                    <a:pt x="96255" y="184766"/>
                  </a:lnTo>
                  <a:lnTo>
                    <a:pt x="98911" y="191019"/>
                  </a:lnTo>
                  <a:lnTo>
                    <a:pt x="98976" y="191181"/>
                  </a:lnTo>
                  <a:lnTo>
                    <a:pt x="99073" y="191278"/>
                  </a:lnTo>
                  <a:lnTo>
                    <a:pt x="99170" y="191375"/>
                  </a:lnTo>
                  <a:lnTo>
                    <a:pt x="99300" y="191408"/>
                  </a:lnTo>
                  <a:lnTo>
                    <a:pt x="99430" y="191440"/>
                  </a:lnTo>
                  <a:lnTo>
                    <a:pt x="99689" y="191440"/>
                  </a:lnTo>
                  <a:lnTo>
                    <a:pt x="99818" y="191375"/>
                  </a:lnTo>
                  <a:lnTo>
                    <a:pt x="99948" y="191343"/>
                  </a:lnTo>
                  <a:lnTo>
                    <a:pt x="100045" y="191246"/>
                  </a:lnTo>
                  <a:lnTo>
                    <a:pt x="100142" y="191148"/>
                  </a:lnTo>
                  <a:lnTo>
                    <a:pt x="100207" y="191051"/>
                  </a:lnTo>
                  <a:lnTo>
                    <a:pt x="100272" y="190922"/>
                  </a:lnTo>
                  <a:lnTo>
                    <a:pt x="100272" y="190792"/>
                  </a:lnTo>
                  <a:lnTo>
                    <a:pt x="100272" y="190630"/>
                  </a:lnTo>
                  <a:lnTo>
                    <a:pt x="100207" y="190468"/>
                  </a:lnTo>
                  <a:lnTo>
                    <a:pt x="97842" y="184831"/>
                  </a:lnTo>
                  <a:lnTo>
                    <a:pt x="95445" y="179226"/>
                  </a:lnTo>
                  <a:lnTo>
                    <a:pt x="93015" y="173589"/>
                  </a:lnTo>
                  <a:lnTo>
                    <a:pt x="90520" y="168016"/>
                  </a:lnTo>
                  <a:lnTo>
                    <a:pt x="89257" y="165230"/>
                  </a:lnTo>
                  <a:lnTo>
                    <a:pt x="87993" y="162476"/>
                  </a:lnTo>
                  <a:lnTo>
                    <a:pt x="86665" y="159690"/>
                  </a:lnTo>
                  <a:lnTo>
                    <a:pt x="85336" y="156969"/>
                  </a:lnTo>
                  <a:lnTo>
                    <a:pt x="83976" y="154215"/>
                  </a:lnTo>
                  <a:lnTo>
                    <a:pt x="82583" y="151493"/>
                  </a:lnTo>
                  <a:lnTo>
                    <a:pt x="81157" y="148772"/>
                  </a:lnTo>
                  <a:lnTo>
                    <a:pt x="79732" y="146083"/>
                  </a:lnTo>
                  <a:lnTo>
                    <a:pt x="77334" y="141742"/>
                  </a:lnTo>
                  <a:lnTo>
                    <a:pt x="76071" y="139538"/>
                  </a:lnTo>
                  <a:lnTo>
                    <a:pt x="74807" y="137368"/>
                  </a:lnTo>
                  <a:lnTo>
                    <a:pt x="73479" y="135165"/>
                  </a:lnTo>
                  <a:lnTo>
                    <a:pt x="72118" y="132994"/>
                  </a:lnTo>
                  <a:lnTo>
                    <a:pt x="70693" y="130856"/>
                  </a:lnTo>
                  <a:lnTo>
                    <a:pt x="69947" y="129819"/>
                  </a:lnTo>
                  <a:lnTo>
                    <a:pt x="69202" y="128782"/>
                  </a:lnTo>
                  <a:lnTo>
                    <a:pt x="68457" y="127746"/>
                  </a:lnTo>
                  <a:lnTo>
                    <a:pt x="67680" y="126741"/>
                  </a:lnTo>
                  <a:lnTo>
                    <a:pt x="66870" y="125737"/>
                  </a:lnTo>
                  <a:lnTo>
                    <a:pt x="66060" y="124765"/>
                  </a:lnTo>
                  <a:lnTo>
                    <a:pt x="65250" y="123825"/>
                  </a:lnTo>
                  <a:lnTo>
                    <a:pt x="64407" y="122886"/>
                  </a:lnTo>
                  <a:lnTo>
                    <a:pt x="63533" y="121946"/>
                  </a:lnTo>
                  <a:lnTo>
                    <a:pt x="62626" y="121072"/>
                  </a:lnTo>
                  <a:lnTo>
                    <a:pt x="61718" y="120197"/>
                  </a:lnTo>
                  <a:lnTo>
                    <a:pt x="60811" y="119355"/>
                  </a:lnTo>
                  <a:lnTo>
                    <a:pt x="59839" y="118545"/>
                  </a:lnTo>
                  <a:lnTo>
                    <a:pt x="58867" y="117767"/>
                  </a:lnTo>
                  <a:lnTo>
                    <a:pt x="57863" y="116989"/>
                  </a:lnTo>
                  <a:lnTo>
                    <a:pt x="56826" y="116277"/>
                  </a:lnTo>
                  <a:lnTo>
                    <a:pt x="55790" y="115596"/>
                  </a:lnTo>
                  <a:lnTo>
                    <a:pt x="54720" y="114916"/>
                  </a:lnTo>
                  <a:lnTo>
                    <a:pt x="53651" y="114300"/>
                  </a:lnTo>
                  <a:lnTo>
                    <a:pt x="52517" y="113750"/>
                  </a:lnTo>
                  <a:lnTo>
                    <a:pt x="51416" y="113231"/>
                  </a:lnTo>
                  <a:lnTo>
                    <a:pt x="50282" y="112713"/>
                  </a:lnTo>
                  <a:lnTo>
                    <a:pt x="47982" y="111741"/>
                  </a:lnTo>
                  <a:lnTo>
                    <a:pt x="45681" y="110801"/>
                  </a:lnTo>
                  <a:lnTo>
                    <a:pt x="44515" y="110316"/>
                  </a:lnTo>
                  <a:lnTo>
                    <a:pt x="43381" y="109797"/>
                  </a:lnTo>
                  <a:lnTo>
                    <a:pt x="42280" y="109279"/>
                  </a:lnTo>
                  <a:lnTo>
                    <a:pt x="41178" y="108696"/>
                  </a:lnTo>
                  <a:lnTo>
                    <a:pt x="40109" y="108080"/>
                  </a:lnTo>
                  <a:lnTo>
                    <a:pt x="39072" y="107400"/>
                  </a:lnTo>
                  <a:lnTo>
                    <a:pt x="38068" y="106687"/>
                  </a:lnTo>
                  <a:lnTo>
                    <a:pt x="37550" y="106298"/>
                  </a:lnTo>
                  <a:lnTo>
                    <a:pt x="37064" y="105909"/>
                  </a:lnTo>
                  <a:lnTo>
                    <a:pt x="36545" y="105423"/>
                  </a:lnTo>
                  <a:lnTo>
                    <a:pt x="36027" y="104937"/>
                  </a:lnTo>
                  <a:lnTo>
                    <a:pt x="35541" y="104419"/>
                  </a:lnTo>
                  <a:lnTo>
                    <a:pt x="35087" y="103933"/>
                  </a:lnTo>
                  <a:lnTo>
                    <a:pt x="34634" y="103382"/>
                  </a:lnTo>
                  <a:lnTo>
                    <a:pt x="34180" y="102864"/>
                  </a:lnTo>
                  <a:lnTo>
                    <a:pt x="33759" y="102313"/>
                  </a:lnTo>
                  <a:lnTo>
                    <a:pt x="33338" y="101730"/>
                  </a:lnTo>
                  <a:lnTo>
                    <a:pt x="32593" y="100564"/>
                  </a:lnTo>
                  <a:lnTo>
                    <a:pt x="31880" y="99365"/>
                  </a:lnTo>
                  <a:lnTo>
                    <a:pt x="31232" y="98134"/>
                  </a:lnTo>
                  <a:lnTo>
                    <a:pt x="30616" y="96870"/>
                  </a:lnTo>
                  <a:lnTo>
                    <a:pt x="30098" y="95574"/>
                  </a:lnTo>
                  <a:lnTo>
                    <a:pt x="29580" y="94279"/>
                  </a:lnTo>
                  <a:lnTo>
                    <a:pt x="29126" y="92950"/>
                  </a:lnTo>
                  <a:lnTo>
                    <a:pt x="28737" y="91589"/>
                  </a:lnTo>
                  <a:lnTo>
                    <a:pt x="28349" y="90229"/>
                  </a:lnTo>
                  <a:lnTo>
                    <a:pt x="28025" y="88868"/>
                  </a:lnTo>
                  <a:lnTo>
                    <a:pt x="27733" y="87507"/>
                  </a:lnTo>
                  <a:lnTo>
                    <a:pt x="27441" y="86147"/>
                  </a:lnTo>
                  <a:lnTo>
                    <a:pt x="27182" y="84656"/>
                  </a:lnTo>
                  <a:lnTo>
                    <a:pt x="26923" y="83166"/>
                  </a:lnTo>
                  <a:lnTo>
                    <a:pt x="26502" y="80185"/>
                  </a:lnTo>
                  <a:lnTo>
                    <a:pt x="26113" y="77205"/>
                  </a:lnTo>
                  <a:lnTo>
                    <a:pt x="25789" y="74192"/>
                  </a:lnTo>
                  <a:lnTo>
                    <a:pt x="25497" y="71179"/>
                  </a:lnTo>
                  <a:lnTo>
                    <a:pt x="25238" y="68166"/>
                  </a:lnTo>
                  <a:lnTo>
                    <a:pt x="24785" y="62140"/>
                  </a:lnTo>
                  <a:lnTo>
                    <a:pt x="24558" y="59127"/>
                  </a:lnTo>
                  <a:lnTo>
                    <a:pt x="24331" y="56114"/>
                  </a:lnTo>
                  <a:lnTo>
                    <a:pt x="24040" y="53101"/>
                  </a:lnTo>
                  <a:lnTo>
                    <a:pt x="23748" y="50088"/>
                  </a:lnTo>
                  <a:lnTo>
                    <a:pt x="23359" y="47107"/>
                  </a:lnTo>
                  <a:lnTo>
                    <a:pt x="22938" y="44094"/>
                  </a:lnTo>
                  <a:lnTo>
                    <a:pt x="22711" y="42604"/>
                  </a:lnTo>
                  <a:lnTo>
                    <a:pt x="22452" y="41113"/>
                  </a:lnTo>
                  <a:lnTo>
                    <a:pt x="22161" y="39623"/>
                  </a:lnTo>
                  <a:lnTo>
                    <a:pt x="21869" y="38165"/>
                  </a:lnTo>
                  <a:lnTo>
                    <a:pt x="21577" y="36805"/>
                  </a:lnTo>
                  <a:lnTo>
                    <a:pt x="21253" y="35444"/>
                  </a:lnTo>
                  <a:lnTo>
                    <a:pt x="20929" y="34116"/>
                  </a:lnTo>
                  <a:lnTo>
                    <a:pt x="20573" y="32755"/>
                  </a:lnTo>
                  <a:lnTo>
                    <a:pt x="20217" y="31426"/>
                  </a:lnTo>
                  <a:lnTo>
                    <a:pt x="19828" y="30098"/>
                  </a:lnTo>
                  <a:lnTo>
                    <a:pt x="19407" y="28802"/>
                  </a:lnTo>
                  <a:lnTo>
                    <a:pt x="18953" y="27474"/>
                  </a:lnTo>
                  <a:lnTo>
                    <a:pt x="18500" y="26178"/>
                  </a:lnTo>
                  <a:lnTo>
                    <a:pt x="18046" y="24882"/>
                  </a:lnTo>
                  <a:lnTo>
                    <a:pt x="17528" y="23586"/>
                  </a:lnTo>
                  <a:lnTo>
                    <a:pt x="17009" y="22323"/>
                  </a:lnTo>
                  <a:lnTo>
                    <a:pt x="16458" y="21059"/>
                  </a:lnTo>
                  <a:lnTo>
                    <a:pt x="15875" y="19828"/>
                  </a:lnTo>
                  <a:lnTo>
                    <a:pt x="15292" y="18564"/>
                  </a:lnTo>
                  <a:lnTo>
                    <a:pt x="14677" y="17366"/>
                  </a:lnTo>
                  <a:lnTo>
                    <a:pt x="14029" y="16135"/>
                  </a:lnTo>
                  <a:lnTo>
                    <a:pt x="13348" y="14936"/>
                  </a:lnTo>
                  <a:lnTo>
                    <a:pt x="12668" y="13770"/>
                  </a:lnTo>
                  <a:lnTo>
                    <a:pt x="11955" y="12603"/>
                  </a:lnTo>
                  <a:lnTo>
                    <a:pt x="11178" y="11469"/>
                  </a:lnTo>
                  <a:lnTo>
                    <a:pt x="10432" y="10335"/>
                  </a:lnTo>
                  <a:lnTo>
                    <a:pt x="9623" y="9234"/>
                  </a:lnTo>
                  <a:lnTo>
                    <a:pt x="8780" y="8132"/>
                  </a:lnTo>
                  <a:lnTo>
                    <a:pt x="7938" y="7063"/>
                  </a:lnTo>
                  <a:lnTo>
                    <a:pt x="7063" y="5994"/>
                  </a:lnTo>
                  <a:lnTo>
                    <a:pt x="6124" y="4990"/>
                  </a:lnTo>
                  <a:lnTo>
                    <a:pt x="5184" y="3985"/>
                  </a:lnTo>
                  <a:lnTo>
                    <a:pt x="4212" y="2981"/>
                  </a:lnTo>
                  <a:lnTo>
                    <a:pt x="3208" y="2009"/>
                  </a:lnTo>
                  <a:lnTo>
                    <a:pt x="2171" y="1070"/>
                  </a:lnTo>
                  <a:lnTo>
                    <a:pt x="1134" y="162"/>
                  </a:lnTo>
                  <a:lnTo>
                    <a:pt x="972" y="65"/>
                  </a:lnTo>
                  <a:lnTo>
                    <a:pt x="843"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27"/>
            <p:cNvSpPr/>
            <p:nvPr/>
          </p:nvSpPr>
          <p:spPr>
            <a:xfrm>
              <a:off x="3003675" y="749200"/>
              <a:ext cx="2369950" cy="4696900"/>
            </a:xfrm>
            <a:custGeom>
              <a:rect b="b" l="l" r="r" t="t"/>
              <a:pathLst>
                <a:path extrusionOk="0" h="187876" w="94798">
                  <a:moveTo>
                    <a:pt x="778" y="0"/>
                  </a:moveTo>
                  <a:lnTo>
                    <a:pt x="649" y="33"/>
                  </a:lnTo>
                  <a:lnTo>
                    <a:pt x="519" y="33"/>
                  </a:lnTo>
                  <a:lnTo>
                    <a:pt x="390" y="97"/>
                  </a:lnTo>
                  <a:lnTo>
                    <a:pt x="292" y="162"/>
                  </a:lnTo>
                  <a:lnTo>
                    <a:pt x="195" y="259"/>
                  </a:lnTo>
                  <a:lnTo>
                    <a:pt x="98" y="356"/>
                  </a:lnTo>
                  <a:lnTo>
                    <a:pt x="33" y="486"/>
                  </a:lnTo>
                  <a:lnTo>
                    <a:pt x="1" y="616"/>
                  </a:lnTo>
                  <a:lnTo>
                    <a:pt x="1" y="745"/>
                  </a:lnTo>
                  <a:lnTo>
                    <a:pt x="1" y="875"/>
                  </a:lnTo>
                  <a:lnTo>
                    <a:pt x="66" y="1037"/>
                  </a:lnTo>
                  <a:lnTo>
                    <a:pt x="130" y="1166"/>
                  </a:lnTo>
                  <a:lnTo>
                    <a:pt x="1815" y="3370"/>
                  </a:lnTo>
                  <a:lnTo>
                    <a:pt x="3435" y="5605"/>
                  </a:lnTo>
                  <a:lnTo>
                    <a:pt x="4990" y="7840"/>
                  </a:lnTo>
                  <a:lnTo>
                    <a:pt x="6513" y="10141"/>
                  </a:lnTo>
                  <a:lnTo>
                    <a:pt x="7971" y="12473"/>
                  </a:lnTo>
                  <a:lnTo>
                    <a:pt x="9396" y="14838"/>
                  </a:lnTo>
                  <a:lnTo>
                    <a:pt x="10757" y="17203"/>
                  </a:lnTo>
                  <a:lnTo>
                    <a:pt x="12053" y="19633"/>
                  </a:lnTo>
                  <a:lnTo>
                    <a:pt x="13316" y="22063"/>
                  </a:lnTo>
                  <a:lnTo>
                    <a:pt x="14515" y="24558"/>
                  </a:lnTo>
                  <a:lnTo>
                    <a:pt x="15649" y="27052"/>
                  </a:lnTo>
                  <a:lnTo>
                    <a:pt x="16751" y="29579"/>
                  </a:lnTo>
                  <a:lnTo>
                    <a:pt x="17787" y="32106"/>
                  </a:lnTo>
                  <a:lnTo>
                    <a:pt x="18759" y="34698"/>
                  </a:lnTo>
                  <a:lnTo>
                    <a:pt x="19666" y="37290"/>
                  </a:lnTo>
                  <a:lnTo>
                    <a:pt x="20541" y="39914"/>
                  </a:lnTo>
                  <a:lnTo>
                    <a:pt x="20962" y="41275"/>
                  </a:lnTo>
                  <a:lnTo>
                    <a:pt x="21351" y="42603"/>
                  </a:lnTo>
                  <a:lnTo>
                    <a:pt x="21707" y="43964"/>
                  </a:lnTo>
                  <a:lnTo>
                    <a:pt x="22064" y="45325"/>
                  </a:lnTo>
                  <a:lnTo>
                    <a:pt x="22388" y="46653"/>
                  </a:lnTo>
                  <a:lnTo>
                    <a:pt x="22679" y="48014"/>
                  </a:lnTo>
                  <a:lnTo>
                    <a:pt x="23230" y="50703"/>
                  </a:lnTo>
                  <a:lnTo>
                    <a:pt x="23716" y="53392"/>
                  </a:lnTo>
                  <a:lnTo>
                    <a:pt x="24137" y="56113"/>
                  </a:lnTo>
                  <a:lnTo>
                    <a:pt x="24526" y="58802"/>
                  </a:lnTo>
                  <a:lnTo>
                    <a:pt x="24850" y="61491"/>
                  </a:lnTo>
                  <a:lnTo>
                    <a:pt x="25142" y="64213"/>
                  </a:lnTo>
                  <a:lnTo>
                    <a:pt x="25401" y="66934"/>
                  </a:lnTo>
                  <a:lnTo>
                    <a:pt x="25854" y="72377"/>
                  </a:lnTo>
                  <a:lnTo>
                    <a:pt x="26276" y="77885"/>
                  </a:lnTo>
                  <a:lnTo>
                    <a:pt x="26729" y="83425"/>
                  </a:lnTo>
                  <a:lnTo>
                    <a:pt x="26924" y="85660"/>
                  </a:lnTo>
                  <a:lnTo>
                    <a:pt x="27215" y="87896"/>
                  </a:lnTo>
                  <a:lnTo>
                    <a:pt x="27377" y="89030"/>
                  </a:lnTo>
                  <a:lnTo>
                    <a:pt x="27572" y="90131"/>
                  </a:lnTo>
                  <a:lnTo>
                    <a:pt x="27798" y="91233"/>
                  </a:lnTo>
                  <a:lnTo>
                    <a:pt x="28025" y="92334"/>
                  </a:lnTo>
                  <a:lnTo>
                    <a:pt x="28284" y="93436"/>
                  </a:lnTo>
                  <a:lnTo>
                    <a:pt x="28576" y="94537"/>
                  </a:lnTo>
                  <a:lnTo>
                    <a:pt x="28900" y="95606"/>
                  </a:lnTo>
                  <a:lnTo>
                    <a:pt x="29256" y="96676"/>
                  </a:lnTo>
                  <a:lnTo>
                    <a:pt x="29645" y="97712"/>
                  </a:lnTo>
                  <a:lnTo>
                    <a:pt x="30066" y="98781"/>
                  </a:lnTo>
                  <a:lnTo>
                    <a:pt x="30520" y="99786"/>
                  </a:lnTo>
                  <a:lnTo>
                    <a:pt x="31006" y="100823"/>
                  </a:lnTo>
                  <a:lnTo>
                    <a:pt x="31556" y="101827"/>
                  </a:lnTo>
                  <a:lnTo>
                    <a:pt x="32140" y="102799"/>
                  </a:lnTo>
                  <a:lnTo>
                    <a:pt x="32755" y="103738"/>
                  </a:lnTo>
                  <a:lnTo>
                    <a:pt x="33403" y="104646"/>
                  </a:lnTo>
                  <a:lnTo>
                    <a:pt x="34116" y="105553"/>
                  </a:lnTo>
                  <a:lnTo>
                    <a:pt x="34829" y="106395"/>
                  </a:lnTo>
                  <a:lnTo>
                    <a:pt x="35574" y="107237"/>
                  </a:lnTo>
                  <a:lnTo>
                    <a:pt x="36319" y="108047"/>
                  </a:lnTo>
                  <a:lnTo>
                    <a:pt x="37129" y="108857"/>
                  </a:lnTo>
                  <a:lnTo>
                    <a:pt x="37939" y="109635"/>
                  </a:lnTo>
                  <a:lnTo>
                    <a:pt x="38749" y="110380"/>
                  </a:lnTo>
                  <a:lnTo>
                    <a:pt x="39591" y="111125"/>
                  </a:lnTo>
                  <a:lnTo>
                    <a:pt x="41308" y="112583"/>
                  </a:lnTo>
                  <a:lnTo>
                    <a:pt x="43090" y="114041"/>
                  </a:lnTo>
                  <a:lnTo>
                    <a:pt x="45099" y="115693"/>
                  </a:lnTo>
                  <a:lnTo>
                    <a:pt x="47107" y="117378"/>
                  </a:lnTo>
                  <a:lnTo>
                    <a:pt x="49084" y="119063"/>
                  </a:lnTo>
                  <a:lnTo>
                    <a:pt x="51060" y="120780"/>
                  </a:lnTo>
                  <a:lnTo>
                    <a:pt x="52971" y="122529"/>
                  </a:lnTo>
                  <a:lnTo>
                    <a:pt x="54883" y="124311"/>
                  </a:lnTo>
                  <a:lnTo>
                    <a:pt x="56794" y="126093"/>
                  </a:lnTo>
                  <a:lnTo>
                    <a:pt x="58641" y="127940"/>
                  </a:lnTo>
                  <a:lnTo>
                    <a:pt x="60488" y="129786"/>
                  </a:lnTo>
                  <a:lnTo>
                    <a:pt x="62302" y="131665"/>
                  </a:lnTo>
                  <a:lnTo>
                    <a:pt x="64084" y="133577"/>
                  </a:lnTo>
                  <a:lnTo>
                    <a:pt x="65801" y="135488"/>
                  </a:lnTo>
                  <a:lnTo>
                    <a:pt x="67518" y="137465"/>
                  </a:lnTo>
                  <a:lnTo>
                    <a:pt x="69203" y="139473"/>
                  </a:lnTo>
                  <a:lnTo>
                    <a:pt x="70855" y="141514"/>
                  </a:lnTo>
                  <a:lnTo>
                    <a:pt x="72475" y="143555"/>
                  </a:lnTo>
                  <a:lnTo>
                    <a:pt x="74289" y="146018"/>
                  </a:lnTo>
                  <a:lnTo>
                    <a:pt x="76071" y="148512"/>
                  </a:lnTo>
                  <a:lnTo>
                    <a:pt x="77788" y="151039"/>
                  </a:lnTo>
                  <a:lnTo>
                    <a:pt x="79408" y="153631"/>
                  </a:lnTo>
                  <a:lnTo>
                    <a:pt x="80996" y="156223"/>
                  </a:lnTo>
                  <a:lnTo>
                    <a:pt x="81773" y="157551"/>
                  </a:lnTo>
                  <a:lnTo>
                    <a:pt x="82518" y="158880"/>
                  </a:lnTo>
                  <a:lnTo>
                    <a:pt x="83231" y="160208"/>
                  </a:lnTo>
                  <a:lnTo>
                    <a:pt x="83944" y="161569"/>
                  </a:lnTo>
                  <a:lnTo>
                    <a:pt x="84657" y="162929"/>
                  </a:lnTo>
                  <a:lnTo>
                    <a:pt x="85305" y="164290"/>
                  </a:lnTo>
                  <a:lnTo>
                    <a:pt x="85985" y="165651"/>
                  </a:lnTo>
                  <a:lnTo>
                    <a:pt x="86601" y="167044"/>
                  </a:lnTo>
                  <a:lnTo>
                    <a:pt x="87216" y="168437"/>
                  </a:lnTo>
                  <a:lnTo>
                    <a:pt x="87832" y="169830"/>
                  </a:lnTo>
                  <a:lnTo>
                    <a:pt x="88415" y="171256"/>
                  </a:lnTo>
                  <a:lnTo>
                    <a:pt x="88966" y="172649"/>
                  </a:lnTo>
                  <a:lnTo>
                    <a:pt x="89484" y="174074"/>
                  </a:lnTo>
                  <a:lnTo>
                    <a:pt x="90002" y="175532"/>
                  </a:lnTo>
                  <a:lnTo>
                    <a:pt x="90521" y="176958"/>
                  </a:lnTo>
                  <a:lnTo>
                    <a:pt x="90974" y="178416"/>
                  </a:lnTo>
                  <a:lnTo>
                    <a:pt x="91428" y="179874"/>
                  </a:lnTo>
                  <a:lnTo>
                    <a:pt x="91849" y="181331"/>
                  </a:lnTo>
                  <a:lnTo>
                    <a:pt x="92270" y="182822"/>
                  </a:lnTo>
                  <a:lnTo>
                    <a:pt x="92659" y="184280"/>
                  </a:lnTo>
                  <a:lnTo>
                    <a:pt x="93015" y="185770"/>
                  </a:lnTo>
                  <a:lnTo>
                    <a:pt x="93372" y="187293"/>
                  </a:lnTo>
                  <a:lnTo>
                    <a:pt x="93404" y="187422"/>
                  </a:lnTo>
                  <a:lnTo>
                    <a:pt x="93469" y="187552"/>
                  </a:lnTo>
                  <a:lnTo>
                    <a:pt x="93566" y="187681"/>
                  </a:lnTo>
                  <a:lnTo>
                    <a:pt x="93696" y="187746"/>
                  </a:lnTo>
                  <a:lnTo>
                    <a:pt x="93825" y="187811"/>
                  </a:lnTo>
                  <a:lnTo>
                    <a:pt x="93955" y="187843"/>
                  </a:lnTo>
                  <a:lnTo>
                    <a:pt x="94084" y="187876"/>
                  </a:lnTo>
                  <a:lnTo>
                    <a:pt x="94214" y="187876"/>
                  </a:lnTo>
                  <a:lnTo>
                    <a:pt x="94344" y="187843"/>
                  </a:lnTo>
                  <a:lnTo>
                    <a:pt x="94473" y="187779"/>
                  </a:lnTo>
                  <a:lnTo>
                    <a:pt x="94570" y="187714"/>
                  </a:lnTo>
                  <a:lnTo>
                    <a:pt x="94668" y="187617"/>
                  </a:lnTo>
                  <a:lnTo>
                    <a:pt x="94732" y="187520"/>
                  </a:lnTo>
                  <a:lnTo>
                    <a:pt x="94797" y="187390"/>
                  </a:lnTo>
                  <a:lnTo>
                    <a:pt x="94797" y="187260"/>
                  </a:lnTo>
                  <a:lnTo>
                    <a:pt x="94765" y="187098"/>
                  </a:lnTo>
                  <a:lnTo>
                    <a:pt x="94214" y="184668"/>
                  </a:lnTo>
                  <a:lnTo>
                    <a:pt x="93598" y="182239"/>
                  </a:lnTo>
                  <a:lnTo>
                    <a:pt x="92918" y="179874"/>
                  </a:lnTo>
                  <a:lnTo>
                    <a:pt x="92173" y="177509"/>
                  </a:lnTo>
                  <a:lnTo>
                    <a:pt x="91395" y="175143"/>
                  </a:lnTo>
                  <a:lnTo>
                    <a:pt x="90521" y="172843"/>
                  </a:lnTo>
                  <a:lnTo>
                    <a:pt x="89646" y="170543"/>
                  </a:lnTo>
                  <a:lnTo>
                    <a:pt x="88674" y="168275"/>
                  </a:lnTo>
                  <a:lnTo>
                    <a:pt x="87670" y="166040"/>
                  </a:lnTo>
                  <a:lnTo>
                    <a:pt x="86633" y="163804"/>
                  </a:lnTo>
                  <a:lnTo>
                    <a:pt x="85531" y="161601"/>
                  </a:lnTo>
                  <a:lnTo>
                    <a:pt x="84397" y="159430"/>
                  </a:lnTo>
                  <a:lnTo>
                    <a:pt x="83199" y="157260"/>
                  </a:lnTo>
                  <a:lnTo>
                    <a:pt x="81968" y="155154"/>
                  </a:lnTo>
                  <a:lnTo>
                    <a:pt x="80704" y="153048"/>
                  </a:lnTo>
                  <a:lnTo>
                    <a:pt x="79376" y="150975"/>
                  </a:lnTo>
                  <a:lnTo>
                    <a:pt x="78015" y="148901"/>
                  </a:lnTo>
                  <a:lnTo>
                    <a:pt x="76622" y="146892"/>
                  </a:lnTo>
                  <a:lnTo>
                    <a:pt x="75164" y="144884"/>
                  </a:lnTo>
                  <a:lnTo>
                    <a:pt x="73706" y="142908"/>
                  </a:lnTo>
                  <a:lnTo>
                    <a:pt x="72183" y="140931"/>
                  </a:lnTo>
                  <a:lnTo>
                    <a:pt x="70661" y="139020"/>
                  </a:lnTo>
                  <a:lnTo>
                    <a:pt x="69073" y="137108"/>
                  </a:lnTo>
                  <a:lnTo>
                    <a:pt x="67453" y="135229"/>
                  </a:lnTo>
                  <a:lnTo>
                    <a:pt x="65833" y="133383"/>
                  </a:lnTo>
                  <a:lnTo>
                    <a:pt x="64149" y="131536"/>
                  </a:lnTo>
                  <a:lnTo>
                    <a:pt x="62464" y="129754"/>
                  </a:lnTo>
                  <a:lnTo>
                    <a:pt x="60747" y="127972"/>
                  </a:lnTo>
                  <a:lnTo>
                    <a:pt x="58997" y="126223"/>
                  </a:lnTo>
                  <a:lnTo>
                    <a:pt x="57216" y="124473"/>
                  </a:lnTo>
                  <a:lnTo>
                    <a:pt x="55434" y="122788"/>
                  </a:lnTo>
                  <a:lnTo>
                    <a:pt x="53619" y="121104"/>
                  </a:lnTo>
                  <a:lnTo>
                    <a:pt x="52583" y="120197"/>
                  </a:lnTo>
                  <a:lnTo>
                    <a:pt x="51514" y="119289"/>
                  </a:lnTo>
                  <a:lnTo>
                    <a:pt x="49375" y="117508"/>
                  </a:lnTo>
                  <a:lnTo>
                    <a:pt x="45002" y="113976"/>
                  </a:lnTo>
                  <a:lnTo>
                    <a:pt x="42863" y="112227"/>
                  </a:lnTo>
                  <a:lnTo>
                    <a:pt x="41794" y="111320"/>
                  </a:lnTo>
                  <a:lnTo>
                    <a:pt x="40725" y="110380"/>
                  </a:lnTo>
                  <a:lnTo>
                    <a:pt x="39688" y="109473"/>
                  </a:lnTo>
                  <a:lnTo>
                    <a:pt x="38684" y="108501"/>
                  </a:lnTo>
                  <a:lnTo>
                    <a:pt x="37712" y="107529"/>
                  </a:lnTo>
                  <a:lnTo>
                    <a:pt x="36740" y="106525"/>
                  </a:lnTo>
                  <a:lnTo>
                    <a:pt x="36254" y="105941"/>
                  </a:lnTo>
                  <a:lnTo>
                    <a:pt x="35768" y="105391"/>
                  </a:lnTo>
                  <a:lnTo>
                    <a:pt x="35282" y="104775"/>
                  </a:lnTo>
                  <a:lnTo>
                    <a:pt x="34829" y="104192"/>
                  </a:lnTo>
                  <a:lnTo>
                    <a:pt x="34407" y="103576"/>
                  </a:lnTo>
                  <a:lnTo>
                    <a:pt x="33986" y="102961"/>
                  </a:lnTo>
                  <a:lnTo>
                    <a:pt x="33209" y="101730"/>
                  </a:lnTo>
                  <a:lnTo>
                    <a:pt x="32496" y="100434"/>
                  </a:lnTo>
                  <a:lnTo>
                    <a:pt x="31848" y="99105"/>
                  </a:lnTo>
                  <a:lnTo>
                    <a:pt x="31265" y="97777"/>
                  </a:lnTo>
                  <a:lnTo>
                    <a:pt x="30747" y="96416"/>
                  </a:lnTo>
                  <a:lnTo>
                    <a:pt x="30293" y="95023"/>
                  </a:lnTo>
                  <a:lnTo>
                    <a:pt x="29872" y="93598"/>
                  </a:lnTo>
                  <a:lnTo>
                    <a:pt x="29515" y="92172"/>
                  </a:lnTo>
                  <a:lnTo>
                    <a:pt x="29191" y="90747"/>
                  </a:lnTo>
                  <a:lnTo>
                    <a:pt x="28900" y="89289"/>
                  </a:lnTo>
                  <a:lnTo>
                    <a:pt x="28673" y="87799"/>
                  </a:lnTo>
                  <a:lnTo>
                    <a:pt x="28446" y="86308"/>
                  </a:lnTo>
                  <a:lnTo>
                    <a:pt x="28284" y="84818"/>
                  </a:lnTo>
                  <a:lnTo>
                    <a:pt x="28025" y="82194"/>
                  </a:lnTo>
                  <a:lnTo>
                    <a:pt x="27798" y="79570"/>
                  </a:lnTo>
                  <a:lnTo>
                    <a:pt x="27377" y="74353"/>
                  </a:lnTo>
                  <a:lnTo>
                    <a:pt x="26988" y="69170"/>
                  </a:lnTo>
                  <a:lnTo>
                    <a:pt x="26794" y="66578"/>
                  </a:lnTo>
                  <a:lnTo>
                    <a:pt x="26567" y="63986"/>
                  </a:lnTo>
                  <a:lnTo>
                    <a:pt x="26308" y="61394"/>
                  </a:lnTo>
                  <a:lnTo>
                    <a:pt x="26016" y="58835"/>
                  </a:lnTo>
                  <a:lnTo>
                    <a:pt x="25660" y="56243"/>
                  </a:lnTo>
                  <a:lnTo>
                    <a:pt x="25271" y="53651"/>
                  </a:lnTo>
                  <a:lnTo>
                    <a:pt x="24818" y="51092"/>
                  </a:lnTo>
                  <a:lnTo>
                    <a:pt x="24299" y="48500"/>
                  </a:lnTo>
                  <a:lnTo>
                    <a:pt x="24040" y="47236"/>
                  </a:lnTo>
                  <a:lnTo>
                    <a:pt x="23716" y="45940"/>
                  </a:lnTo>
                  <a:lnTo>
                    <a:pt x="23392" y="44645"/>
                  </a:lnTo>
                  <a:lnTo>
                    <a:pt x="23036" y="43349"/>
                  </a:lnTo>
                  <a:lnTo>
                    <a:pt x="22193" y="40433"/>
                  </a:lnTo>
                  <a:lnTo>
                    <a:pt x="21254" y="37549"/>
                  </a:lnTo>
                  <a:lnTo>
                    <a:pt x="20250" y="34666"/>
                  </a:lnTo>
                  <a:lnTo>
                    <a:pt x="19213" y="31815"/>
                  </a:lnTo>
                  <a:lnTo>
                    <a:pt x="18047" y="29029"/>
                  </a:lnTo>
                  <a:lnTo>
                    <a:pt x="16848" y="26242"/>
                  </a:lnTo>
                  <a:lnTo>
                    <a:pt x="15584" y="23489"/>
                  </a:lnTo>
                  <a:lnTo>
                    <a:pt x="14256" y="20767"/>
                  </a:lnTo>
                  <a:lnTo>
                    <a:pt x="12863" y="18078"/>
                  </a:lnTo>
                  <a:lnTo>
                    <a:pt x="11373" y="15422"/>
                  </a:lnTo>
                  <a:lnTo>
                    <a:pt x="9850" y="12797"/>
                  </a:lnTo>
                  <a:lnTo>
                    <a:pt x="8262" y="10238"/>
                  </a:lnTo>
                  <a:lnTo>
                    <a:pt x="6610" y="7678"/>
                  </a:lnTo>
                  <a:lnTo>
                    <a:pt x="4893" y="5184"/>
                  </a:lnTo>
                  <a:lnTo>
                    <a:pt x="3111" y="2722"/>
                  </a:lnTo>
                  <a:lnTo>
                    <a:pt x="1264" y="292"/>
                  </a:lnTo>
                  <a:lnTo>
                    <a:pt x="1167" y="162"/>
                  </a:lnTo>
                  <a:lnTo>
                    <a:pt x="1038" y="97"/>
                  </a:lnTo>
                  <a:lnTo>
                    <a:pt x="908" y="33"/>
                  </a:lnTo>
                  <a:lnTo>
                    <a:pt x="77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9_1_1">
    <p:spTree>
      <p:nvGrpSpPr>
        <p:cNvPr id="318" name="Shape 318"/>
        <p:cNvGrpSpPr/>
        <p:nvPr/>
      </p:nvGrpSpPr>
      <p:grpSpPr>
        <a:xfrm>
          <a:off x="0" y="0"/>
          <a:ext cx="0" cy="0"/>
          <a:chOff x="0" y="0"/>
          <a:chExt cx="0" cy="0"/>
        </a:xfrm>
      </p:grpSpPr>
      <p:sp>
        <p:nvSpPr>
          <p:cNvPr id="319" name="Google Shape;319;p28"/>
          <p:cNvSpPr/>
          <p:nvPr/>
        </p:nvSpPr>
        <p:spPr>
          <a:xfrm>
            <a:off x="7028700" y="0"/>
            <a:ext cx="21153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grpSp>
        <p:nvGrpSpPr>
          <p:cNvPr id="320" name="Google Shape;320;p28"/>
          <p:cNvGrpSpPr/>
          <p:nvPr/>
        </p:nvGrpSpPr>
        <p:grpSpPr>
          <a:xfrm rot="-6032343">
            <a:off x="-847011" y="-94644"/>
            <a:ext cx="2203832" cy="1627950"/>
            <a:chOff x="3931075" y="238125"/>
            <a:chExt cx="2203900" cy="1628000"/>
          </a:xfrm>
        </p:grpSpPr>
        <p:sp>
          <p:nvSpPr>
            <p:cNvPr id="321" name="Google Shape;321;p28"/>
            <p:cNvSpPr/>
            <p:nvPr/>
          </p:nvSpPr>
          <p:spPr>
            <a:xfrm>
              <a:off x="4698100" y="238125"/>
              <a:ext cx="1287025" cy="1200350"/>
            </a:xfrm>
            <a:custGeom>
              <a:rect b="b" l="l" r="r" t="t"/>
              <a:pathLst>
                <a:path extrusionOk="0" h="48014" w="51481">
                  <a:moveTo>
                    <a:pt x="583" y="0"/>
                  </a:moveTo>
                  <a:lnTo>
                    <a:pt x="486" y="32"/>
                  </a:lnTo>
                  <a:lnTo>
                    <a:pt x="357" y="97"/>
                  </a:lnTo>
                  <a:lnTo>
                    <a:pt x="260" y="162"/>
                  </a:lnTo>
                  <a:lnTo>
                    <a:pt x="162" y="259"/>
                  </a:lnTo>
                  <a:lnTo>
                    <a:pt x="98" y="389"/>
                  </a:lnTo>
                  <a:lnTo>
                    <a:pt x="33" y="486"/>
                  </a:lnTo>
                  <a:lnTo>
                    <a:pt x="0" y="648"/>
                  </a:lnTo>
                  <a:lnTo>
                    <a:pt x="0" y="778"/>
                  </a:lnTo>
                  <a:lnTo>
                    <a:pt x="0" y="907"/>
                  </a:lnTo>
                  <a:lnTo>
                    <a:pt x="65" y="1069"/>
                  </a:lnTo>
                  <a:lnTo>
                    <a:pt x="130" y="1199"/>
                  </a:lnTo>
                  <a:lnTo>
                    <a:pt x="227" y="1328"/>
                  </a:lnTo>
                  <a:lnTo>
                    <a:pt x="2171" y="3207"/>
                  </a:lnTo>
                  <a:lnTo>
                    <a:pt x="4115" y="5054"/>
                  </a:lnTo>
                  <a:lnTo>
                    <a:pt x="8035" y="8812"/>
                  </a:lnTo>
                  <a:lnTo>
                    <a:pt x="10011" y="10691"/>
                  </a:lnTo>
                  <a:lnTo>
                    <a:pt x="11923" y="12603"/>
                  </a:lnTo>
                  <a:lnTo>
                    <a:pt x="13834" y="14514"/>
                  </a:lnTo>
                  <a:lnTo>
                    <a:pt x="15681" y="16491"/>
                  </a:lnTo>
                  <a:lnTo>
                    <a:pt x="16037" y="16879"/>
                  </a:lnTo>
                  <a:lnTo>
                    <a:pt x="16361" y="17301"/>
                  </a:lnTo>
                  <a:lnTo>
                    <a:pt x="16653" y="17722"/>
                  </a:lnTo>
                  <a:lnTo>
                    <a:pt x="16944" y="18143"/>
                  </a:lnTo>
                  <a:lnTo>
                    <a:pt x="17204" y="18596"/>
                  </a:lnTo>
                  <a:lnTo>
                    <a:pt x="17430" y="19018"/>
                  </a:lnTo>
                  <a:lnTo>
                    <a:pt x="17819" y="19925"/>
                  </a:lnTo>
                  <a:lnTo>
                    <a:pt x="18143" y="20832"/>
                  </a:lnTo>
                  <a:lnTo>
                    <a:pt x="18435" y="21771"/>
                  </a:lnTo>
                  <a:lnTo>
                    <a:pt x="18694" y="22711"/>
                  </a:lnTo>
                  <a:lnTo>
                    <a:pt x="18921" y="23651"/>
                  </a:lnTo>
                  <a:lnTo>
                    <a:pt x="19180" y="24590"/>
                  </a:lnTo>
                  <a:lnTo>
                    <a:pt x="19439" y="25530"/>
                  </a:lnTo>
                  <a:lnTo>
                    <a:pt x="19698" y="26437"/>
                  </a:lnTo>
                  <a:lnTo>
                    <a:pt x="20022" y="27376"/>
                  </a:lnTo>
                  <a:lnTo>
                    <a:pt x="20411" y="28251"/>
                  </a:lnTo>
                  <a:lnTo>
                    <a:pt x="20638" y="28672"/>
                  </a:lnTo>
                  <a:lnTo>
                    <a:pt x="20897" y="29126"/>
                  </a:lnTo>
                  <a:lnTo>
                    <a:pt x="21156" y="29547"/>
                  </a:lnTo>
                  <a:lnTo>
                    <a:pt x="21448" y="29936"/>
                  </a:lnTo>
                  <a:lnTo>
                    <a:pt x="21772" y="30357"/>
                  </a:lnTo>
                  <a:lnTo>
                    <a:pt x="22128" y="30746"/>
                  </a:lnTo>
                  <a:lnTo>
                    <a:pt x="22808" y="31458"/>
                  </a:lnTo>
                  <a:lnTo>
                    <a:pt x="23554" y="32171"/>
                  </a:lnTo>
                  <a:lnTo>
                    <a:pt x="24299" y="32819"/>
                  </a:lnTo>
                  <a:lnTo>
                    <a:pt x="25109" y="33499"/>
                  </a:lnTo>
                  <a:lnTo>
                    <a:pt x="25919" y="34115"/>
                  </a:lnTo>
                  <a:lnTo>
                    <a:pt x="26761" y="34731"/>
                  </a:lnTo>
                  <a:lnTo>
                    <a:pt x="27603" y="35314"/>
                  </a:lnTo>
                  <a:lnTo>
                    <a:pt x="28478" y="35897"/>
                  </a:lnTo>
                  <a:lnTo>
                    <a:pt x="30260" y="37031"/>
                  </a:lnTo>
                  <a:lnTo>
                    <a:pt x="32042" y="38100"/>
                  </a:lnTo>
                  <a:lnTo>
                    <a:pt x="35541" y="40173"/>
                  </a:lnTo>
                  <a:lnTo>
                    <a:pt x="37355" y="41243"/>
                  </a:lnTo>
                  <a:lnTo>
                    <a:pt x="39202" y="42279"/>
                  </a:lnTo>
                  <a:lnTo>
                    <a:pt x="41048" y="43284"/>
                  </a:lnTo>
                  <a:lnTo>
                    <a:pt x="42928" y="44256"/>
                  </a:lnTo>
                  <a:lnTo>
                    <a:pt x="44807" y="45228"/>
                  </a:lnTo>
                  <a:lnTo>
                    <a:pt x="46686" y="46135"/>
                  </a:lnTo>
                  <a:lnTo>
                    <a:pt x="48597" y="47042"/>
                  </a:lnTo>
                  <a:lnTo>
                    <a:pt x="50509" y="47949"/>
                  </a:lnTo>
                  <a:lnTo>
                    <a:pt x="50638" y="47981"/>
                  </a:lnTo>
                  <a:lnTo>
                    <a:pt x="50800" y="48014"/>
                  </a:lnTo>
                  <a:lnTo>
                    <a:pt x="50930" y="47981"/>
                  </a:lnTo>
                  <a:lnTo>
                    <a:pt x="51059" y="47949"/>
                  </a:lnTo>
                  <a:lnTo>
                    <a:pt x="51157" y="47884"/>
                  </a:lnTo>
                  <a:lnTo>
                    <a:pt x="51254" y="47787"/>
                  </a:lnTo>
                  <a:lnTo>
                    <a:pt x="51351" y="47690"/>
                  </a:lnTo>
                  <a:lnTo>
                    <a:pt x="51416" y="47560"/>
                  </a:lnTo>
                  <a:lnTo>
                    <a:pt x="51448" y="47431"/>
                  </a:lnTo>
                  <a:lnTo>
                    <a:pt x="51481" y="47301"/>
                  </a:lnTo>
                  <a:lnTo>
                    <a:pt x="51481" y="47171"/>
                  </a:lnTo>
                  <a:lnTo>
                    <a:pt x="51448" y="47042"/>
                  </a:lnTo>
                  <a:lnTo>
                    <a:pt x="51383" y="46912"/>
                  </a:lnTo>
                  <a:lnTo>
                    <a:pt x="51319" y="46815"/>
                  </a:lnTo>
                  <a:lnTo>
                    <a:pt x="51189" y="46685"/>
                  </a:lnTo>
                  <a:lnTo>
                    <a:pt x="51059" y="46621"/>
                  </a:lnTo>
                  <a:lnTo>
                    <a:pt x="48889" y="45616"/>
                  </a:lnTo>
                  <a:lnTo>
                    <a:pt x="46751" y="44580"/>
                  </a:lnTo>
                  <a:lnTo>
                    <a:pt x="44645" y="43543"/>
                  </a:lnTo>
                  <a:lnTo>
                    <a:pt x="42539" y="42441"/>
                  </a:lnTo>
                  <a:lnTo>
                    <a:pt x="40433" y="41307"/>
                  </a:lnTo>
                  <a:lnTo>
                    <a:pt x="38359" y="40173"/>
                  </a:lnTo>
                  <a:lnTo>
                    <a:pt x="36318" y="38975"/>
                  </a:lnTo>
                  <a:lnTo>
                    <a:pt x="34277" y="37744"/>
                  </a:lnTo>
                  <a:lnTo>
                    <a:pt x="32528" y="36610"/>
                  </a:lnTo>
                  <a:lnTo>
                    <a:pt x="30778" y="35476"/>
                  </a:lnTo>
                  <a:lnTo>
                    <a:pt x="29029" y="34309"/>
                  </a:lnTo>
                  <a:lnTo>
                    <a:pt x="27344" y="33143"/>
                  </a:lnTo>
                  <a:lnTo>
                    <a:pt x="26664" y="32657"/>
                  </a:lnTo>
                  <a:lnTo>
                    <a:pt x="26016" y="32171"/>
                  </a:lnTo>
                  <a:lnTo>
                    <a:pt x="25433" y="31685"/>
                  </a:lnTo>
                  <a:lnTo>
                    <a:pt x="24882" y="31167"/>
                  </a:lnTo>
                  <a:lnTo>
                    <a:pt x="24331" y="30681"/>
                  </a:lnTo>
                  <a:lnTo>
                    <a:pt x="23845" y="30163"/>
                  </a:lnTo>
                  <a:lnTo>
                    <a:pt x="23392" y="29612"/>
                  </a:lnTo>
                  <a:lnTo>
                    <a:pt x="22938" y="29061"/>
                  </a:lnTo>
                  <a:lnTo>
                    <a:pt x="22549" y="28510"/>
                  </a:lnTo>
                  <a:lnTo>
                    <a:pt x="22193" y="27895"/>
                  </a:lnTo>
                  <a:lnTo>
                    <a:pt x="21837" y="27279"/>
                  </a:lnTo>
                  <a:lnTo>
                    <a:pt x="21545" y="26599"/>
                  </a:lnTo>
                  <a:lnTo>
                    <a:pt x="21253" y="25918"/>
                  </a:lnTo>
                  <a:lnTo>
                    <a:pt x="20994" y="25173"/>
                  </a:lnTo>
                  <a:lnTo>
                    <a:pt x="20800" y="24396"/>
                  </a:lnTo>
                  <a:lnTo>
                    <a:pt x="20605" y="23586"/>
                  </a:lnTo>
                  <a:lnTo>
                    <a:pt x="20249" y="22160"/>
                  </a:lnTo>
                  <a:lnTo>
                    <a:pt x="20087" y="21480"/>
                  </a:lnTo>
                  <a:lnTo>
                    <a:pt x="19893" y="20864"/>
                  </a:lnTo>
                  <a:lnTo>
                    <a:pt x="19698" y="20281"/>
                  </a:lnTo>
                  <a:lnTo>
                    <a:pt x="19471" y="19698"/>
                  </a:lnTo>
                  <a:lnTo>
                    <a:pt x="19212" y="19180"/>
                  </a:lnTo>
                  <a:lnTo>
                    <a:pt x="18953" y="18629"/>
                  </a:lnTo>
                  <a:lnTo>
                    <a:pt x="18662" y="18110"/>
                  </a:lnTo>
                  <a:lnTo>
                    <a:pt x="18338" y="17624"/>
                  </a:lnTo>
                  <a:lnTo>
                    <a:pt x="17981" y="17106"/>
                  </a:lnTo>
                  <a:lnTo>
                    <a:pt x="17592" y="16588"/>
                  </a:lnTo>
                  <a:lnTo>
                    <a:pt x="17171" y="16102"/>
                  </a:lnTo>
                  <a:lnTo>
                    <a:pt x="16718" y="15551"/>
                  </a:lnTo>
                  <a:lnTo>
                    <a:pt x="15681" y="14449"/>
                  </a:lnTo>
                  <a:lnTo>
                    <a:pt x="12052" y="10853"/>
                  </a:lnTo>
                  <a:lnTo>
                    <a:pt x="8391" y="7290"/>
                  </a:lnTo>
                  <a:lnTo>
                    <a:pt x="1102" y="162"/>
                  </a:lnTo>
                  <a:lnTo>
                    <a:pt x="972" y="65"/>
                  </a:lnTo>
                  <a:lnTo>
                    <a:pt x="84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28"/>
            <p:cNvSpPr/>
            <p:nvPr/>
          </p:nvSpPr>
          <p:spPr>
            <a:xfrm>
              <a:off x="4383025" y="502150"/>
              <a:ext cx="1751950" cy="1161500"/>
            </a:xfrm>
            <a:custGeom>
              <a:rect b="b" l="l" r="r" t="t"/>
              <a:pathLst>
                <a:path extrusionOk="0" h="46460" w="70078">
                  <a:moveTo>
                    <a:pt x="746" y="1"/>
                  </a:moveTo>
                  <a:lnTo>
                    <a:pt x="584" y="33"/>
                  </a:lnTo>
                  <a:lnTo>
                    <a:pt x="454" y="98"/>
                  </a:lnTo>
                  <a:lnTo>
                    <a:pt x="357" y="163"/>
                  </a:lnTo>
                  <a:lnTo>
                    <a:pt x="227" y="228"/>
                  </a:lnTo>
                  <a:lnTo>
                    <a:pt x="163" y="325"/>
                  </a:lnTo>
                  <a:lnTo>
                    <a:pt x="65" y="454"/>
                  </a:lnTo>
                  <a:lnTo>
                    <a:pt x="33" y="584"/>
                  </a:lnTo>
                  <a:lnTo>
                    <a:pt x="1" y="681"/>
                  </a:lnTo>
                  <a:lnTo>
                    <a:pt x="1" y="811"/>
                  </a:lnTo>
                  <a:lnTo>
                    <a:pt x="33" y="940"/>
                  </a:lnTo>
                  <a:lnTo>
                    <a:pt x="65" y="1070"/>
                  </a:lnTo>
                  <a:lnTo>
                    <a:pt x="163" y="1167"/>
                  </a:lnTo>
                  <a:lnTo>
                    <a:pt x="292" y="1264"/>
                  </a:lnTo>
                  <a:lnTo>
                    <a:pt x="2528" y="2593"/>
                  </a:lnTo>
                  <a:lnTo>
                    <a:pt x="4731" y="3986"/>
                  </a:lnTo>
                  <a:lnTo>
                    <a:pt x="6934" y="5379"/>
                  </a:lnTo>
                  <a:lnTo>
                    <a:pt x="8003" y="6124"/>
                  </a:lnTo>
                  <a:lnTo>
                    <a:pt x="9072" y="6869"/>
                  </a:lnTo>
                  <a:lnTo>
                    <a:pt x="10109" y="7647"/>
                  </a:lnTo>
                  <a:lnTo>
                    <a:pt x="11145" y="8424"/>
                  </a:lnTo>
                  <a:lnTo>
                    <a:pt x="12150" y="9234"/>
                  </a:lnTo>
                  <a:lnTo>
                    <a:pt x="13122" y="10109"/>
                  </a:lnTo>
                  <a:lnTo>
                    <a:pt x="14094" y="10984"/>
                  </a:lnTo>
                  <a:lnTo>
                    <a:pt x="15001" y="11891"/>
                  </a:lnTo>
                  <a:lnTo>
                    <a:pt x="15908" y="12830"/>
                  </a:lnTo>
                  <a:lnTo>
                    <a:pt x="16783" y="13802"/>
                  </a:lnTo>
                  <a:lnTo>
                    <a:pt x="17495" y="14709"/>
                  </a:lnTo>
                  <a:lnTo>
                    <a:pt x="18176" y="15681"/>
                  </a:lnTo>
                  <a:lnTo>
                    <a:pt x="18791" y="16653"/>
                  </a:lnTo>
                  <a:lnTo>
                    <a:pt x="19374" y="17658"/>
                  </a:lnTo>
                  <a:lnTo>
                    <a:pt x="19958" y="18662"/>
                  </a:lnTo>
                  <a:lnTo>
                    <a:pt x="20508" y="19699"/>
                  </a:lnTo>
                  <a:lnTo>
                    <a:pt x="21610" y="21740"/>
                  </a:lnTo>
                  <a:lnTo>
                    <a:pt x="22161" y="22777"/>
                  </a:lnTo>
                  <a:lnTo>
                    <a:pt x="22744" y="23781"/>
                  </a:lnTo>
                  <a:lnTo>
                    <a:pt x="23359" y="24753"/>
                  </a:lnTo>
                  <a:lnTo>
                    <a:pt x="24007" y="25692"/>
                  </a:lnTo>
                  <a:lnTo>
                    <a:pt x="24720" y="26632"/>
                  </a:lnTo>
                  <a:lnTo>
                    <a:pt x="25077" y="27053"/>
                  </a:lnTo>
                  <a:lnTo>
                    <a:pt x="25465" y="27507"/>
                  </a:lnTo>
                  <a:lnTo>
                    <a:pt x="25886" y="27895"/>
                  </a:lnTo>
                  <a:lnTo>
                    <a:pt x="26308" y="28317"/>
                  </a:lnTo>
                  <a:lnTo>
                    <a:pt x="26729" y="28705"/>
                  </a:lnTo>
                  <a:lnTo>
                    <a:pt x="27182" y="29094"/>
                  </a:lnTo>
                  <a:lnTo>
                    <a:pt x="28219" y="29839"/>
                  </a:lnTo>
                  <a:lnTo>
                    <a:pt x="29256" y="30552"/>
                  </a:lnTo>
                  <a:lnTo>
                    <a:pt x="30357" y="31200"/>
                  </a:lnTo>
                  <a:lnTo>
                    <a:pt x="31459" y="31816"/>
                  </a:lnTo>
                  <a:lnTo>
                    <a:pt x="32625" y="32399"/>
                  </a:lnTo>
                  <a:lnTo>
                    <a:pt x="33792" y="32949"/>
                  </a:lnTo>
                  <a:lnTo>
                    <a:pt x="34990" y="33468"/>
                  </a:lnTo>
                  <a:lnTo>
                    <a:pt x="36221" y="33954"/>
                  </a:lnTo>
                  <a:lnTo>
                    <a:pt x="37420" y="34407"/>
                  </a:lnTo>
                  <a:lnTo>
                    <a:pt x="38651" y="34861"/>
                  </a:lnTo>
                  <a:lnTo>
                    <a:pt x="41113" y="35736"/>
                  </a:lnTo>
                  <a:lnTo>
                    <a:pt x="43543" y="36610"/>
                  </a:lnTo>
                  <a:lnTo>
                    <a:pt x="45876" y="37485"/>
                  </a:lnTo>
                  <a:lnTo>
                    <a:pt x="69073" y="46427"/>
                  </a:lnTo>
                  <a:lnTo>
                    <a:pt x="69235" y="46459"/>
                  </a:lnTo>
                  <a:lnTo>
                    <a:pt x="69526" y="46459"/>
                  </a:lnTo>
                  <a:lnTo>
                    <a:pt x="69656" y="46395"/>
                  </a:lnTo>
                  <a:lnTo>
                    <a:pt x="69786" y="46330"/>
                  </a:lnTo>
                  <a:lnTo>
                    <a:pt x="69883" y="46233"/>
                  </a:lnTo>
                  <a:lnTo>
                    <a:pt x="69948" y="46135"/>
                  </a:lnTo>
                  <a:lnTo>
                    <a:pt x="70012" y="46006"/>
                  </a:lnTo>
                  <a:lnTo>
                    <a:pt x="70045" y="45876"/>
                  </a:lnTo>
                  <a:lnTo>
                    <a:pt x="70077" y="45747"/>
                  </a:lnTo>
                  <a:lnTo>
                    <a:pt x="70077" y="45617"/>
                  </a:lnTo>
                  <a:lnTo>
                    <a:pt x="70045" y="45487"/>
                  </a:lnTo>
                  <a:lnTo>
                    <a:pt x="69980" y="45358"/>
                  </a:lnTo>
                  <a:lnTo>
                    <a:pt x="69915" y="45261"/>
                  </a:lnTo>
                  <a:lnTo>
                    <a:pt x="69786" y="45163"/>
                  </a:lnTo>
                  <a:lnTo>
                    <a:pt x="69656" y="45099"/>
                  </a:lnTo>
                  <a:lnTo>
                    <a:pt x="47334" y="36481"/>
                  </a:lnTo>
                  <a:lnTo>
                    <a:pt x="46038" y="35995"/>
                  </a:lnTo>
                  <a:lnTo>
                    <a:pt x="44677" y="35509"/>
                  </a:lnTo>
                  <a:lnTo>
                    <a:pt x="41826" y="34537"/>
                  </a:lnTo>
                  <a:lnTo>
                    <a:pt x="38910" y="33533"/>
                  </a:lnTo>
                  <a:lnTo>
                    <a:pt x="37420" y="32982"/>
                  </a:lnTo>
                  <a:lnTo>
                    <a:pt x="35962" y="32399"/>
                  </a:lnTo>
                  <a:lnTo>
                    <a:pt x="34537" y="31783"/>
                  </a:lnTo>
                  <a:lnTo>
                    <a:pt x="33144" y="31135"/>
                  </a:lnTo>
                  <a:lnTo>
                    <a:pt x="31783" y="30455"/>
                  </a:lnTo>
                  <a:lnTo>
                    <a:pt x="31103" y="30066"/>
                  </a:lnTo>
                  <a:lnTo>
                    <a:pt x="30455" y="29677"/>
                  </a:lnTo>
                  <a:lnTo>
                    <a:pt x="29839" y="29288"/>
                  </a:lnTo>
                  <a:lnTo>
                    <a:pt x="29223" y="28867"/>
                  </a:lnTo>
                  <a:lnTo>
                    <a:pt x="28640" y="28446"/>
                  </a:lnTo>
                  <a:lnTo>
                    <a:pt x="28057" y="27993"/>
                  </a:lnTo>
                  <a:lnTo>
                    <a:pt x="27506" y="27507"/>
                  </a:lnTo>
                  <a:lnTo>
                    <a:pt x="26956" y="27021"/>
                  </a:lnTo>
                  <a:lnTo>
                    <a:pt x="26470" y="26502"/>
                  </a:lnTo>
                  <a:lnTo>
                    <a:pt x="25984" y="25984"/>
                  </a:lnTo>
                  <a:lnTo>
                    <a:pt x="25239" y="25109"/>
                  </a:lnTo>
                  <a:lnTo>
                    <a:pt x="24558" y="24170"/>
                  </a:lnTo>
                  <a:lnTo>
                    <a:pt x="23943" y="23230"/>
                  </a:lnTo>
                  <a:lnTo>
                    <a:pt x="23327" y="22258"/>
                  </a:lnTo>
                  <a:lnTo>
                    <a:pt x="22744" y="21286"/>
                  </a:lnTo>
                  <a:lnTo>
                    <a:pt x="22193" y="20282"/>
                  </a:lnTo>
                  <a:lnTo>
                    <a:pt x="21092" y="18306"/>
                  </a:lnTo>
                  <a:lnTo>
                    <a:pt x="19990" y="16329"/>
                  </a:lnTo>
                  <a:lnTo>
                    <a:pt x="19407" y="15325"/>
                  </a:lnTo>
                  <a:lnTo>
                    <a:pt x="18791" y="14385"/>
                  </a:lnTo>
                  <a:lnTo>
                    <a:pt x="18143" y="13413"/>
                  </a:lnTo>
                  <a:lnTo>
                    <a:pt x="17463" y="12506"/>
                  </a:lnTo>
                  <a:lnTo>
                    <a:pt x="16718" y="11599"/>
                  </a:lnTo>
                  <a:lnTo>
                    <a:pt x="15908" y="10757"/>
                  </a:lnTo>
                  <a:lnTo>
                    <a:pt x="15098" y="9947"/>
                  </a:lnTo>
                  <a:lnTo>
                    <a:pt x="14256" y="9169"/>
                  </a:lnTo>
                  <a:lnTo>
                    <a:pt x="13381" y="8424"/>
                  </a:lnTo>
                  <a:lnTo>
                    <a:pt x="12506" y="7711"/>
                  </a:lnTo>
                  <a:lnTo>
                    <a:pt x="11631" y="6999"/>
                  </a:lnTo>
                  <a:lnTo>
                    <a:pt x="10724" y="6318"/>
                  </a:lnTo>
                  <a:lnTo>
                    <a:pt x="9817" y="5638"/>
                  </a:lnTo>
                  <a:lnTo>
                    <a:pt x="8878" y="4990"/>
                  </a:lnTo>
                  <a:lnTo>
                    <a:pt x="6998" y="3727"/>
                  </a:lnTo>
                  <a:lnTo>
                    <a:pt x="5055" y="2495"/>
                  </a:lnTo>
                  <a:lnTo>
                    <a:pt x="3111" y="1297"/>
                  </a:lnTo>
                  <a:lnTo>
                    <a:pt x="1167" y="130"/>
                  </a:lnTo>
                  <a:lnTo>
                    <a:pt x="1037" y="66"/>
                  </a:lnTo>
                  <a:lnTo>
                    <a:pt x="875" y="33"/>
                  </a:lnTo>
                  <a:lnTo>
                    <a:pt x="7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28"/>
            <p:cNvSpPr/>
            <p:nvPr/>
          </p:nvSpPr>
          <p:spPr>
            <a:xfrm>
              <a:off x="3931075" y="532125"/>
              <a:ext cx="2136675" cy="1334000"/>
            </a:xfrm>
            <a:custGeom>
              <a:rect b="b" l="l" r="r" t="t"/>
              <a:pathLst>
                <a:path extrusionOk="0" h="53360" w="85467">
                  <a:moveTo>
                    <a:pt x="713" y="0"/>
                  </a:moveTo>
                  <a:lnTo>
                    <a:pt x="584" y="33"/>
                  </a:lnTo>
                  <a:lnTo>
                    <a:pt x="454" y="65"/>
                  </a:lnTo>
                  <a:lnTo>
                    <a:pt x="324" y="162"/>
                  </a:lnTo>
                  <a:lnTo>
                    <a:pt x="227" y="227"/>
                  </a:lnTo>
                  <a:lnTo>
                    <a:pt x="130" y="324"/>
                  </a:lnTo>
                  <a:lnTo>
                    <a:pt x="65" y="454"/>
                  </a:lnTo>
                  <a:lnTo>
                    <a:pt x="33" y="551"/>
                  </a:lnTo>
                  <a:lnTo>
                    <a:pt x="0" y="681"/>
                  </a:lnTo>
                  <a:lnTo>
                    <a:pt x="0" y="810"/>
                  </a:lnTo>
                  <a:lnTo>
                    <a:pt x="0" y="940"/>
                  </a:lnTo>
                  <a:lnTo>
                    <a:pt x="65" y="1070"/>
                  </a:lnTo>
                  <a:lnTo>
                    <a:pt x="162" y="1167"/>
                  </a:lnTo>
                  <a:lnTo>
                    <a:pt x="292" y="1264"/>
                  </a:lnTo>
                  <a:lnTo>
                    <a:pt x="2949" y="2916"/>
                  </a:lnTo>
                  <a:lnTo>
                    <a:pt x="5605" y="4569"/>
                  </a:lnTo>
                  <a:lnTo>
                    <a:pt x="8230" y="6253"/>
                  </a:lnTo>
                  <a:lnTo>
                    <a:pt x="10821" y="7970"/>
                  </a:lnTo>
                  <a:lnTo>
                    <a:pt x="12117" y="8878"/>
                  </a:lnTo>
                  <a:lnTo>
                    <a:pt x="13381" y="9752"/>
                  </a:lnTo>
                  <a:lnTo>
                    <a:pt x="14644" y="10692"/>
                  </a:lnTo>
                  <a:lnTo>
                    <a:pt x="15908" y="11631"/>
                  </a:lnTo>
                  <a:lnTo>
                    <a:pt x="17139" y="12571"/>
                  </a:lnTo>
                  <a:lnTo>
                    <a:pt x="18338" y="13575"/>
                  </a:lnTo>
                  <a:lnTo>
                    <a:pt x="19536" y="14580"/>
                  </a:lnTo>
                  <a:lnTo>
                    <a:pt x="20703" y="15584"/>
                  </a:lnTo>
                  <a:lnTo>
                    <a:pt x="21966" y="16750"/>
                  </a:lnTo>
                  <a:lnTo>
                    <a:pt x="23197" y="17949"/>
                  </a:lnTo>
                  <a:lnTo>
                    <a:pt x="24396" y="19180"/>
                  </a:lnTo>
                  <a:lnTo>
                    <a:pt x="25562" y="20444"/>
                  </a:lnTo>
                  <a:lnTo>
                    <a:pt x="26664" y="21739"/>
                  </a:lnTo>
                  <a:lnTo>
                    <a:pt x="27733" y="23068"/>
                  </a:lnTo>
                  <a:lnTo>
                    <a:pt x="28770" y="24461"/>
                  </a:lnTo>
                  <a:lnTo>
                    <a:pt x="29742" y="25854"/>
                  </a:lnTo>
                  <a:lnTo>
                    <a:pt x="30649" y="27247"/>
                  </a:lnTo>
                  <a:lnTo>
                    <a:pt x="31524" y="28640"/>
                  </a:lnTo>
                  <a:lnTo>
                    <a:pt x="33241" y="31491"/>
                  </a:lnTo>
                  <a:lnTo>
                    <a:pt x="34115" y="32884"/>
                  </a:lnTo>
                  <a:lnTo>
                    <a:pt x="35055" y="34245"/>
                  </a:lnTo>
                  <a:lnTo>
                    <a:pt x="35573" y="34893"/>
                  </a:lnTo>
                  <a:lnTo>
                    <a:pt x="36092" y="35541"/>
                  </a:lnTo>
                  <a:lnTo>
                    <a:pt x="36610" y="36189"/>
                  </a:lnTo>
                  <a:lnTo>
                    <a:pt x="37161" y="36805"/>
                  </a:lnTo>
                  <a:lnTo>
                    <a:pt x="37647" y="37291"/>
                  </a:lnTo>
                  <a:lnTo>
                    <a:pt x="38165" y="37776"/>
                  </a:lnTo>
                  <a:lnTo>
                    <a:pt x="38651" y="38230"/>
                  </a:lnTo>
                  <a:lnTo>
                    <a:pt x="39202" y="38651"/>
                  </a:lnTo>
                  <a:lnTo>
                    <a:pt x="39720" y="39072"/>
                  </a:lnTo>
                  <a:lnTo>
                    <a:pt x="40271" y="39494"/>
                  </a:lnTo>
                  <a:lnTo>
                    <a:pt x="41373" y="40239"/>
                  </a:lnTo>
                  <a:lnTo>
                    <a:pt x="42539" y="40951"/>
                  </a:lnTo>
                  <a:lnTo>
                    <a:pt x="43738" y="41599"/>
                  </a:lnTo>
                  <a:lnTo>
                    <a:pt x="44969" y="42215"/>
                  </a:lnTo>
                  <a:lnTo>
                    <a:pt x="46200" y="42766"/>
                  </a:lnTo>
                  <a:lnTo>
                    <a:pt x="47463" y="43284"/>
                  </a:lnTo>
                  <a:lnTo>
                    <a:pt x="48759" y="43770"/>
                  </a:lnTo>
                  <a:lnTo>
                    <a:pt x="50055" y="44191"/>
                  </a:lnTo>
                  <a:lnTo>
                    <a:pt x="51351" y="44645"/>
                  </a:lnTo>
                  <a:lnTo>
                    <a:pt x="53975" y="45422"/>
                  </a:lnTo>
                  <a:lnTo>
                    <a:pt x="56567" y="46200"/>
                  </a:lnTo>
                  <a:lnTo>
                    <a:pt x="60066" y="47172"/>
                  </a:lnTo>
                  <a:lnTo>
                    <a:pt x="63565" y="48144"/>
                  </a:lnTo>
                  <a:lnTo>
                    <a:pt x="67064" y="49083"/>
                  </a:lnTo>
                  <a:lnTo>
                    <a:pt x="70563" y="49991"/>
                  </a:lnTo>
                  <a:lnTo>
                    <a:pt x="74095" y="50865"/>
                  </a:lnTo>
                  <a:lnTo>
                    <a:pt x="77593" y="51708"/>
                  </a:lnTo>
                  <a:lnTo>
                    <a:pt x="81125" y="52550"/>
                  </a:lnTo>
                  <a:lnTo>
                    <a:pt x="84689" y="53328"/>
                  </a:lnTo>
                  <a:lnTo>
                    <a:pt x="84818" y="53360"/>
                  </a:lnTo>
                  <a:lnTo>
                    <a:pt x="84980" y="53360"/>
                  </a:lnTo>
                  <a:lnTo>
                    <a:pt x="85110" y="53295"/>
                  </a:lnTo>
                  <a:lnTo>
                    <a:pt x="85207" y="53230"/>
                  </a:lnTo>
                  <a:lnTo>
                    <a:pt x="85304" y="53133"/>
                  </a:lnTo>
                  <a:lnTo>
                    <a:pt x="85369" y="53036"/>
                  </a:lnTo>
                  <a:lnTo>
                    <a:pt x="85434" y="52906"/>
                  </a:lnTo>
                  <a:lnTo>
                    <a:pt x="85434" y="52777"/>
                  </a:lnTo>
                  <a:lnTo>
                    <a:pt x="85466" y="52647"/>
                  </a:lnTo>
                  <a:lnTo>
                    <a:pt x="85434" y="52518"/>
                  </a:lnTo>
                  <a:lnTo>
                    <a:pt x="85401" y="52388"/>
                  </a:lnTo>
                  <a:lnTo>
                    <a:pt x="85337" y="52258"/>
                  </a:lnTo>
                  <a:lnTo>
                    <a:pt x="85272" y="52129"/>
                  </a:lnTo>
                  <a:lnTo>
                    <a:pt x="85142" y="52032"/>
                  </a:lnTo>
                  <a:lnTo>
                    <a:pt x="85013" y="51967"/>
                  </a:lnTo>
                  <a:lnTo>
                    <a:pt x="84883" y="51902"/>
                  </a:lnTo>
                  <a:lnTo>
                    <a:pt x="81254" y="51092"/>
                  </a:lnTo>
                  <a:lnTo>
                    <a:pt x="77658" y="50250"/>
                  </a:lnTo>
                  <a:lnTo>
                    <a:pt x="74095" y="49407"/>
                  </a:lnTo>
                  <a:lnTo>
                    <a:pt x="70498" y="48500"/>
                  </a:lnTo>
                  <a:lnTo>
                    <a:pt x="66935" y="47561"/>
                  </a:lnTo>
                  <a:lnTo>
                    <a:pt x="63338" y="46621"/>
                  </a:lnTo>
                  <a:lnTo>
                    <a:pt x="59807" y="45617"/>
                  </a:lnTo>
                  <a:lnTo>
                    <a:pt x="56243" y="44612"/>
                  </a:lnTo>
                  <a:lnTo>
                    <a:pt x="54591" y="44126"/>
                  </a:lnTo>
                  <a:lnTo>
                    <a:pt x="52971" y="43608"/>
                  </a:lnTo>
                  <a:lnTo>
                    <a:pt x="51384" y="43090"/>
                  </a:lnTo>
                  <a:lnTo>
                    <a:pt x="49828" y="42507"/>
                  </a:lnTo>
                  <a:lnTo>
                    <a:pt x="48338" y="41923"/>
                  </a:lnTo>
                  <a:lnTo>
                    <a:pt x="46848" y="41275"/>
                  </a:lnTo>
                  <a:lnTo>
                    <a:pt x="45422" y="40595"/>
                  </a:lnTo>
                  <a:lnTo>
                    <a:pt x="44029" y="39850"/>
                  </a:lnTo>
                  <a:lnTo>
                    <a:pt x="43349" y="39461"/>
                  </a:lnTo>
                  <a:lnTo>
                    <a:pt x="42669" y="39040"/>
                  </a:lnTo>
                  <a:lnTo>
                    <a:pt x="42021" y="38619"/>
                  </a:lnTo>
                  <a:lnTo>
                    <a:pt x="41373" y="38165"/>
                  </a:lnTo>
                  <a:lnTo>
                    <a:pt x="40757" y="37712"/>
                  </a:lnTo>
                  <a:lnTo>
                    <a:pt x="40109" y="37193"/>
                  </a:lnTo>
                  <a:lnTo>
                    <a:pt x="39494" y="36707"/>
                  </a:lnTo>
                  <a:lnTo>
                    <a:pt x="38910" y="36157"/>
                  </a:lnTo>
                  <a:lnTo>
                    <a:pt x="38327" y="35606"/>
                  </a:lnTo>
                  <a:lnTo>
                    <a:pt x="37744" y="35023"/>
                  </a:lnTo>
                  <a:lnTo>
                    <a:pt x="37193" y="34407"/>
                  </a:lnTo>
                  <a:lnTo>
                    <a:pt x="36643" y="33759"/>
                  </a:lnTo>
                  <a:lnTo>
                    <a:pt x="36092" y="33111"/>
                  </a:lnTo>
                  <a:lnTo>
                    <a:pt x="35573" y="32431"/>
                  </a:lnTo>
                  <a:lnTo>
                    <a:pt x="35087" y="31718"/>
                  </a:lnTo>
                  <a:lnTo>
                    <a:pt x="34601" y="30973"/>
                  </a:lnTo>
                  <a:lnTo>
                    <a:pt x="33079" y="28608"/>
                  </a:lnTo>
                  <a:lnTo>
                    <a:pt x="31556" y="26340"/>
                  </a:lnTo>
                  <a:lnTo>
                    <a:pt x="30033" y="24105"/>
                  </a:lnTo>
                  <a:lnTo>
                    <a:pt x="29223" y="23035"/>
                  </a:lnTo>
                  <a:lnTo>
                    <a:pt x="28413" y="21966"/>
                  </a:lnTo>
                  <a:lnTo>
                    <a:pt x="27571" y="20897"/>
                  </a:lnTo>
                  <a:lnTo>
                    <a:pt x="26729" y="19860"/>
                  </a:lnTo>
                  <a:lnTo>
                    <a:pt x="25854" y="18824"/>
                  </a:lnTo>
                  <a:lnTo>
                    <a:pt x="24947" y="17819"/>
                  </a:lnTo>
                  <a:lnTo>
                    <a:pt x="24007" y="16815"/>
                  </a:lnTo>
                  <a:lnTo>
                    <a:pt x="23035" y="15843"/>
                  </a:lnTo>
                  <a:lnTo>
                    <a:pt x="22031" y="14904"/>
                  </a:lnTo>
                  <a:lnTo>
                    <a:pt x="20994" y="13964"/>
                  </a:lnTo>
                  <a:lnTo>
                    <a:pt x="19860" y="12960"/>
                  </a:lnTo>
                  <a:lnTo>
                    <a:pt x="18694" y="12020"/>
                  </a:lnTo>
                  <a:lnTo>
                    <a:pt x="17495" y="11048"/>
                  </a:lnTo>
                  <a:lnTo>
                    <a:pt x="16297" y="10141"/>
                  </a:lnTo>
                  <a:lnTo>
                    <a:pt x="15098" y="9234"/>
                  </a:lnTo>
                  <a:lnTo>
                    <a:pt x="13867" y="8359"/>
                  </a:lnTo>
                  <a:lnTo>
                    <a:pt x="11372" y="6642"/>
                  </a:lnTo>
                  <a:lnTo>
                    <a:pt x="8845" y="4957"/>
                  </a:lnTo>
                  <a:lnTo>
                    <a:pt x="6318" y="3337"/>
                  </a:lnTo>
                  <a:lnTo>
                    <a:pt x="3726" y="1718"/>
                  </a:lnTo>
                  <a:lnTo>
                    <a:pt x="1167" y="130"/>
                  </a:lnTo>
                  <a:lnTo>
                    <a:pt x="1005" y="65"/>
                  </a:lnTo>
                  <a:lnTo>
                    <a:pt x="875"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4" name="Google Shape;324;p28"/>
          <p:cNvGrpSpPr/>
          <p:nvPr/>
        </p:nvGrpSpPr>
        <p:grpSpPr>
          <a:xfrm rot="-4715471">
            <a:off x="7493466" y="4299364"/>
            <a:ext cx="2203808" cy="1627932"/>
            <a:chOff x="3931075" y="238125"/>
            <a:chExt cx="2203900" cy="1628000"/>
          </a:xfrm>
        </p:grpSpPr>
        <p:sp>
          <p:nvSpPr>
            <p:cNvPr id="325" name="Google Shape;325;p28"/>
            <p:cNvSpPr/>
            <p:nvPr/>
          </p:nvSpPr>
          <p:spPr>
            <a:xfrm>
              <a:off x="4698100" y="238125"/>
              <a:ext cx="1287025" cy="1200350"/>
            </a:xfrm>
            <a:custGeom>
              <a:rect b="b" l="l" r="r" t="t"/>
              <a:pathLst>
                <a:path extrusionOk="0" h="48014" w="51481">
                  <a:moveTo>
                    <a:pt x="583" y="0"/>
                  </a:moveTo>
                  <a:lnTo>
                    <a:pt x="486" y="32"/>
                  </a:lnTo>
                  <a:lnTo>
                    <a:pt x="357" y="97"/>
                  </a:lnTo>
                  <a:lnTo>
                    <a:pt x="260" y="162"/>
                  </a:lnTo>
                  <a:lnTo>
                    <a:pt x="162" y="259"/>
                  </a:lnTo>
                  <a:lnTo>
                    <a:pt x="98" y="389"/>
                  </a:lnTo>
                  <a:lnTo>
                    <a:pt x="33" y="486"/>
                  </a:lnTo>
                  <a:lnTo>
                    <a:pt x="0" y="648"/>
                  </a:lnTo>
                  <a:lnTo>
                    <a:pt x="0" y="778"/>
                  </a:lnTo>
                  <a:lnTo>
                    <a:pt x="0" y="907"/>
                  </a:lnTo>
                  <a:lnTo>
                    <a:pt x="65" y="1069"/>
                  </a:lnTo>
                  <a:lnTo>
                    <a:pt x="130" y="1199"/>
                  </a:lnTo>
                  <a:lnTo>
                    <a:pt x="227" y="1328"/>
                  </a:lnTo>
                  <a:lnTo>
                    <a:pt x="2171" y="3207"/>
                  </a:lnTo>
                  <a:lnTo>
                    <a:pt x="4115" y="5054"/>
                  </a:lnTo>
                  <a:lnTo>
                    <a:pt x="8035" y="8812"/>
                  </a:lnTo>
                  <a:lnTo>
                    <a:pt x="10011" y="10691"/>
                  </a:lnTo>
                  <a:lnTo>
                    <a:pt x="11923" y="12603"/>
                  </a:lnTo>
                  <a:lnTo>
                    <a:pt x="13834" y="14514"/>
                  </a:lnTo>
                  <a:lnTo>
                    <a:pt x="15681" y="16491"/>
                  </a:lnTo>
                  <a:lnTo>
                    <a:pt x="16037" y="16879"/>
                  </a:lnTo>
                  <a:lnTo>
                    <a:pt x="16361" y="17301"/>
                  </a:lnTo>
                  <a:lnTo>
                    <a:pt x="16653" y="17722"/>
                  </a:lnTo>
                  <a:lnTo>
                    <a:pt x="16944" y="18143"/>
                  </a:lnTo>
                  <a:lnTo>
                    <a:pt x="17204" y="18596"/>
                  </a:lnTo>
                  <a:lnTo>
                    <a:pt x="17430" y="19018"/>
                  </a:lnTo>
                  <a:lnTo>
                    <a:pt x="17819" y="19925"/>
                  </a:lnTo>
                  <a:lnTo>
                    <a:pt x="18143" y="20832"/>
                  </a:lnTo>
                  <a:lnTo>
                    <a:pt x="18435" y="21771"/>
                  </a:lnTo>
                  <a:lnTo>
                    <a:pt x="18694" y="22711"/>
                  </a:lnTo>
                  <a:lnTo>
                    <a:pt x="18921" y="23651"/>
                  </a:lnTo>
                  <a:lnTo>
                    <a:pt x="19180" y="24590"/>
                  </a:lnTo>
                  <a:lnTo>
                    <a:pt x="19439" y="25530"/>
                  </a:lnTo>
                  <a:lnTo>
                    <a:pt x="19698" y="26437"/>
                  </a:lnTo>
                  <a:lnTo>
                    <a:pt x="20022" y="27376"/>
                  </a:lnTo>
                  <a:lnTo>
                    <a:pt x="20411" y="28251"/>
                  </a:lnTo>
                  <a:lnTo>
                    <a:pt x="20638" y="28672"/>
                  </a:lnTo>
                  <a:lnTo>
                    <a:pt x="20897" y="29126"/>
                  </a:lnTo>
                  <a:lnTo>
                    <a:pt x="21156" y="29547"/>
                  </a:lnTo>
                  <a:lnTo>
                    <a:pt x="21448" y="29936"/>
                  </a:lnTo>
                  <a:lnTo>
                    <a:pt x="21772" y="30357"/>
                  </a:lnTo>
                  <a:lnTo>
                    <a:pt x="22128" y="30746"/>
                  </a:lnTo>
                  <a:lnTo>
                    <a:pt x="22808" y="31458"/>
                  </a:lnTo>
                  <a:lnTo>
                    <a:pt x="23554" y="32171"/>
                  </a:lnTo>
                  <a:lnTo>
                    <a:pt x="24299" y="32819"/>
                  </a:lnTo>
                  <a:lnTo>
                    <a:pt x="25109" y="33499"/>
                  </a:lnTo>
                  <a:lnTo>
                    <a:pt x="25919" y="34115"/>
                  </a:lnTo>
                  <a:lnTo>
                    <a:pt x="26761" y="34731"/>
                  </a:lnTo>
                  <a:lnTo>
                    <a:pt x="27603" y="35314"/>
                  </a:lnTo>
                  <a:lnTo>
                    <a:pt x="28478" y="35897"/>
                  </a:lnTo>
                  <a:lnTo>
                    <a:pt x="30260" y="37031"/>
                  </a:lnTo>
                  <a:lnTo>
                    <a:pt x="32042" y="38100"/>
                  </a:lnTo>
                  <a:lnTo>
                    <a:pt x="35541" y="40173"/>
                  </a:lnTo>
                  <a:lnTo>
                    <a:pt x="37355" y="41243"/>
                  </a:lnTo>
                  <a:lnTo>
                    <a:pt x="39202" y="42279"/>
                  </a:lnTo>
                  <a:lnTo>
                    <a:pt x="41048" y="43284"/>
                  </a:lnTo>
                  <a:lnTo>
                    <a:pt x="42928" y="44256"/>
                  </a:lnTo>
                  <a:lnTo>
                    <a:pt x="44807" y="45228"/>
                  </a:lnTo>
                  <a:lnTo>
                    <a:pt x="46686" y="46135"/>
                  </a:lnTo>
                  <a:lnTo>
                    <a:pt x="48597" y="47042"/>
                  </a:lnTo>
                  <a:lnTo>
                    <a:pt x="50509" y="47949"/>
                  </a:lnTo>
                  <a:lnTo>
                    <a:pt x="50638" y="47981"/>
                  </a:lnTo>
                  <a:lnTo>
                    <a:pt x="50800" y="48014"/>
                  </a:lnTo>
                  <a:lnTo>
                    <a:pt x="50930" y="47981"/>
                  </a:lnTo>
                  <a:lnTo>
                    <a:pt x="51059" y="47949"/>
                  </a:lnTo>
                  <a:lnTo>
                    <a:pt x="51157" y="47884"/>
                  </a:lnTo>
                  <a:lnTo>
                    <a:pt x="51254" y="47787"/>
                  </a:lnTo>
                  <a:lnTo>
                    <a:pt x="51351" y="47690"/>
                  </a:lnTo>
                  <a:lnTo>
                    <a:pt x="51416" y="47560"/>
                  </a:lnTo>
                  <a:lnTo>
                    <a:pt x="51448" y="47431"/>
                  </a:lnTo>
                  <a:lnTo>
                    <a:pt x="51481" y="47301"/>
                  </a:lnTo>
                  <a:lnTo>
                    <a:pt x="51481" y="47171"/>
                  </a:lnTo>
                  <a:lnTo>
                    <a:pt x="51448" y="47042"/>
                  </a:lnTo>
                  <a:lnTo>
                    <a:pt x="51383" y="46912"/>
                  </a:lnTo>
                  <a:lnTo>
                    <a:pt x="51319" y="46815"/>
                  </a:lnTo>
                  <a:lnTo>
                    <a:pt x="51189" y="46685"/>
                  </a:lnTo>
                  <a:lnTo>
                    <a:pt x="51059" y="46621"/>
                  </a:lnTo>
                  <a:lnTo>
                    <a:pt x="48889" y="45616"/>
                  </a:lnTo>
                  <a:lnTo>
                    <a:pt x="46751" y="44580"/>
                  </a:lnTo>
                  <a:lnTo>
                    <a:pt x="44645" y="43543"/>
                  </a:lnTo>
                  <a:lnTo>
                    <a:pt x="42539" y="42441"/>
                  </a:lnTo>
                  <a:lnTo>
                    <a:pt x="40433" y="41307"/>
                  </a:lnTo>
                  <a:lnTo>
                    <a:pt x="38359" y="40173"/>
                  </a:lnTo>
                  <a:lnTo>
                    <a:pt x="36318" y="38975"/>
                  </a:lnTo>
                  <a:lnTo>
                    <a:pt x="34277" y="37744"/>
                  </a:lnTo>
                  <a:lnTo>
                    <a:pt x="32528" y="36610"/>
                  </a:lnTo>
                  <a:lnTo>
                    <a:pt x="30778" y="35476"/>
                  </a:lnTo>
                  <a:lnTo>
                    <a:pt x="29029" y="34309"/>
                  </a:lnTo>
                  <a:lnTo>
                    <a:pt x="27344" y="33143"/>
                  </a:lnTo>
                  <a:lnTo>
                    <a:pt x="26664" y="32657"/>
                  </a:lnTo>
                  <a:lnTo>
                    <a:pt x="26016" y="32171"/>
                  </a:lnTo>
                  <a:lnTo>
                    <a:pt x="25433" y="31685"/>
                  </a:lnTo>
                  <a:lnTo>
                    <a:pt x="24882" y="31167"/>
                  </a:lnTo>
                  <a:lnTo>
                    <a:pt x="24331" y="30681"/>
                  </a:lnTo>
                  <a:lnTo>
                    <a:pt x="23845" y="30163"/>
                  </a:lnTo>
                  <a:lnTo>
                    <a:pt x="23392" y="29612"/>
                  </a:lnTo>
                  <a:lnTo>
                    <a:pt x="22938" y="29061"/>
                  </a:lnTo>
                  <a:lnTo>
                    <a:pt x="22549" y="28510"/>
                  </a:lnTo>
                  <a:lnTo>
                    <a:pt x="22193" y="27895"/>
                  </a:lnTo>
                  <a:lnTo>
                    <a:pt x="21837" y="27279"/>
                  </a:lnTo>
                  <a:lnTo>
                    <a:pt x="21545" y="26599"/>
                  </a:lnTo>
                  <a:lnTo>
                    <a:pt x="21253" y="25918"/>
                  </a:lnTo>
                  <a:lnTo>
                    <a:pt x="20994" y="25173"/>
                  </a:lnTo>
                  <a:lnTo>
                    <a:pt x="20800" y="24396"/>
                  </a:lnTo>
                  <a:lnTo>
                    <a:pt x="20605" y="23586"/>
                  </a:lnTo>
                  <a:lnTo>
                    <a:pt x="20249" y="22160"/>
                  </a:lnTo>
                  <a:lnTo>
                    <a:pt x="20087" y="21480"/>
                  </a:lnTo>
                  <a:lnTo>
                    <a:pt x="19893" y="20864"/>
                  </a:lnTo>
                  <a:lnTo>
                    <a:pt x="19698" y="20281"/>
                  </a:lnTo>
                  <a:lnTo>
                    <a:pt x="19471" y="19698"/>
                  </a:lnTo>
                  <a:lnTo>
                    <a:pt x="19212" y="19180"/>
                  </a:lnTo>
                  <a:lnTo>
                    <a:pt x="18953" y="18629"/>
                  </a:lnTo>
                  <a:lnTo>
                    <a:pt x="18662" y="18110"/>
                  </a:lnTo>
                  <a:lnTo>
                    <a:pt x="18338" y="17624"/>
                  </a:lnTo>
                  <a:lnTo>
                    <a:pt x="17981" y="17106"/>
                  </a:lnTo>
                  <a:lnTo>
                    <a:pt x="17592" y="16588"/>
                  </a:lnTo>
                  <a:lnTo>
                    <a:pt x="17171" y="16102"/>
                  </a:lnTo>
                  <a:lnTo>
                    <a:pt x="16718" y="15551"/>
                  </a:lnTo>
                  <a:lnTo>
                    <a:pt x="15681" y="14449"/>
                  </a:lnTo>
                  <a:lnTo>
                    <a:pt x="12052" y="10853"/>
                  </a:lnTo>
                  <a:lnTo>
                    <a:pt x="8391" y="7290"/>
                  </a:lnTo>
                  <a:lnTo>
                    <a:pt x="1102" y="162"/>
                  </a:lnTo>
                  <a:lnTo>
                    <a:pt x="972" y="65"/>
                  </a:lnTo>
                  <a:lnTo>
                    <a:pt x="84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28"/>
            <p:cNvSpPr/>
            <p:nvPr/>
          </p:nvSpPr>
          <p:spPr>
            <a:xfrm>
              <a:off x="4383025" y="502150"/>
              <a:ext cx="1751950" cy="1161500"/>
            </a:xfrm>
            <a:custGeom>
              <a:rect b="b" l="l" r="r" t="t"/>
              <a:pathLst>
                <a:path extrusionOk="0" h="46460" w="70078">
                  <a:moveTo>
                    <a:pt x="746" y="1"/>
                  </a:moveTo>
                  <a:lnTo>
                    <a:pt x="584" y="33"/>
                  </a:lnTo>
                  <a:lnTo>
                    <a:pt x="454" y="98"/>
                  </a:lnTo>
                  <a:lnTo>
                    <a:pt x="357" y="163"/>
                  </a:lnTo>
                  <a:lnTo>
                    <a:pt x="227" y="228"/>
                  </a:lnTo>
                  <a:lnTo>
                    <a:pt x="163" y="325"/>
                  </a:lnTo>
                  <a:lnTo>
                    <a:pt x="65" y="454"/>
                  </a:lnTo>
                  <a:lnTo>
                    <a:pt x="33" y="584"/>
                  </a:lnTo>
                  <a:lnTo>
                    <a:pt x="1" y="681"/>
                  </a:lnTo>
                  <a:lnTo>
                    <a:pt x="1" y="811"/>
                  </a:lnTo>
                  <a:lnTo>
                    <a:pt x="33" y="940"/>
                  </a:lnTo>
                  <a:lnTo>
                    <a:pt x="65" y="1070"/>
                  </a:lnTo>
                  <a:lnTo>
                    <a:pt x="163" y="1167"/>
                  </a:lnTo>
                  <a:lnTo>
                    <a:pt x="292" y="1264"/>
                  </a:lnTo>
                  <a:lnTo>
                    <a:pt x="2528" y="2593"/>
                  </a:lnTo>
                  <a:lnTo>
                    <a:pt x="4731" y="3986"/>
                  </a:lnTo>
                  <a:lnTo>
                    <a:pt x="6934" y="5379"/>
                  </a:lnTo>
                  <a:lnTo>
                    <a:pt x="8003" y="6124"/>
                  </a:lnTo>
                  <a:lnTo>
                    <a:pt x="9072" y="6869"/>
                  </a:lnTo>
                  <a:lnTo>
                    <a:pt x="10109" y="7647"/>
                  </a:lnTo>
                  <a:lnTo>
                    <a:pt x="11145" y="8424"/>
                  </a:lnTo>
                  <a:lnTo>
                    <a:pt x="12150" y="9234"/>
                  </a:lnTo>
                  <a:lnTo>
                    <a:pt x="13122" y="10109"/>
                  </a:lnTo>
                  <a:lnTo>
                    <a:pt x="14094" y="10984"/>
                  </a:lnTo>
                  <a:lnTo>
                    <a:pt x="15001" y="11891"/>
                  </a:lnTo>
                  <a:lnTo>
                    <a:pt x="15908" y="12830"/>
                  </a:lnTo>
                  <a:lnTo>
                    <a:pt x="16783" y="13802"/>
                  </a:lnTo>
                  <a:lnTo>
                    <a:pt x="17495" y="14709"/>
                  </a:lnTo>
                  <a:lnTo>
                    <a:pt x="18176" y="15681"/>
                  </a:lnTo>
                  <a:lnTo>
                    <a:pt x="18791" y="16653"/>
                  </a:lnTo>
                  <a:lnTo>
                    <a:pt x="19374" y="17658"/>
                  </a:lnTo>
                  <a:lnTo>
                    <a:pt x="19958" y="18662"/>
                  </a:lnTo>
                  <a:lnTo>
                    <a:pt x="20508" y="19699"/>
                  </a:lnTo>
                  <a:lnTo>
                    <a:pt x="21610" y="21740"/>
                  </a:lnTo>
                  <a:lnTo>
                    <a:pt x="22161" y="22777"/>
                  </a:lnTo>
                  <a:lnTo>
                    <a:pt x="22744" y="23781"/>
                  </a:lnTo>
                  <a:lnTo>
                    <a:pt x="23359" y="24753"/>
                  </a:lnTo>
                  <a:lnTo>
                    <a:pt x="24007" y="25692"/>
                  </a:lnTo>
                  <a:lnTo>
                    <a:pt x="24720" y="26632"/>
                  </a:lnTo>
                  <a:lnTo>
                    <a:pt x="25077" y="27053"/>
                  </a:lnTo>
                  <a:lnTo>
                    <a:pt x="25465" y="27507"/>
                  </a:lnTo>
                  <a:lnTo>
                    <a:pt x="25886" y="27895"/>
                  </a:lnTo>
                  <a:lnTo>
                    <a:pt x="26308" y="28317"/>
                  </a:lnTo>
                  <a:lnTo>
                    <a:pt x="26729" y="28705"/>
                  </a:lnTo>
                  <a:lnTo>
                    <a:pt x="27182" y="29094"/>
                  </a:lnTo>
                  <a:lnTo>
                    <a:pt x="28219" y="29839"/>
                  </a:lnTo>
                  <a:lnTo>
                    <a:pt x="29256" y="30552"/>
                  </a:lnTo>
                  <a:lnTo>
                    <a:pt x="30357" y="31200"/>
                  </a:lnTo>
                  <a:lnTo>
                    <a:pt x="31459" y="31816"/>
                  </a:lnTo>
                  <a:lnTo>
                    <a:pt x="32625" y="32399"/>
                  </a:lnTo>
                  <a:lnTo>
                    <a:pt x="33792" y="32949"/>
                  </a:lnTo>
                  <a:lnTo>
                    <a:pt x="34990" y="33468"/>
                  </a:lnTo>
                  <a:lnTo>
                    <a:pt x="36221" y="33954"/>
                  </a:lnTo>
                  <a:lnTo>
                    <a:pt x="37420" y="34407"/>
                  </a:lnTo>
                  <a:lnTo>
                    <a:pt x="38651" y="34861"/>
                  </a:lnTo>
                  <a:lnTo>
                    <a:pt x="41113" y="35736"/>
                  </a:lnTo>
                  <a:lnTo>
                    <a:pt x="43543" y="36610"/>
                  </a:lnTo>
                  <a:lnTo>
                    <a:pt x="45876" y="37485"/>
                  </a:lnTo>
                  <a:lnTo>
                    <a:pt x="69073" y="46427"/>
                  </a:lnTo>
                  <a:lnTo>
                    <a:pt x="69235" y="46459"/>
                  </a:lnTo>
                  <a:lnTo>
                    <a:pt x="69526" y="46459"/>
                  </a:lnTo>
                  <a:lnTo>
                    <a:pt x="69656" y="46395"/>
                  </a:lnTo>
                  <a:lnTo>
                    <a:pt x="69786" y="46330"/>
                  </a:lnTo>
                  <a:lnTo>
                    <a:pt x="69883" y="46233"/>
                  </a:lnTo>
                  <a:lnTo>
                    <a:pt x="69948" y="46135"/>
                  </a:lnTo>
                  <a:lnTo>
                    <a:pt x="70012" y="46006"/>
                  </a:lnTo>
                  <a:lnTo>
                    <a:pt x="70045" y="45876"/>
                  </a:lnTo>
                  <a:lnTo>
                    <a:pt x="70077" y="45747"/>
                  </a:lnTo>
                  <a:lnTo>
                    <a:pt x="70077" y="45617"/>
                  </a:lnTo>
                  <a:lnTo>
                    <a:pt x="70045" y="45487"/>
                  </a:lnTo>
                  <a:lnTo>
                    <a:pt x="69980" y="45358"/>
                  </a:lnTo>
                  <a:lnTo>
                    <a:pt x="69915" y="45261"/>
                  </a:lnTo>
                  <a:lnTo>
                    <a:pt x="69786" y="45163"/>
                  </a:lnTo>
                  <a:lnTo>
                    <a:pt x="69656" y="45099"/>
                  </a:lnTo>
                  <a:lnTo>
                    <a:pt x="47334" y="36481"/>
                  </a:lnTo>
                  <a:lnTo>
                    <a:pt x="46038" y="35995"/>
                  </a:lnTo>
                  <a:lnTo>
                    <a:pt x="44677" y="35509"/>
                  </a:lnTo>
                  <a:lnTo>
                    <a:pt x="41826" y="34537"/>
                  </a:lnTo>
                  <a:lnTo>
                    <a:pt x="38910" y="33533"/>
                  </a:lnTo>
                  <a:lnTo>
                    <a:pt x="37420" y="32982"/>
                  </a:lnTo>
                  <a:lnTo>
                    <a:pt x="35962" y="32399"/>
                  </a:lnTo>
                  <a:lnTo>
                    <a:pt x="34537" y="31783"/>
                  </a:lnTo>
                  <a:lnTo>
                    <a:pt x="33144" y="31135"/>
                  </a:lnTo>
                  <a:lnTo>
                    <a:pt x="31783" y="30455"/>
                  </a:lnTo>
                  <a:lnTo>
                    <a:pt x="31103" y="30066"/>
                  </a:lnTo>
                  <a:lnTo>
                    <a:pt x="30455" y="29677"/>
                  </a:lnTo>
                  <a:lnTo>
                    <a:pt x="29839" y="29288"/>
                  </a:lnTo>
                  <a:lnTo>
                    <a:pt x="29223" y="28867"/>
                  </a:lnTo>
                  <a:lnTo>
                    <a:pt x="28640" y="28446"/>
                  </a:lnTo>
                  <a:lnTo>
                    <a:pt x="28057" y="27993"/>
                  </a:lnTo>
                  <a:lnTo>
                    <a:pt x="27506" y="27507"/>
                  </a:lnTo>
                  <a:lnTo>
                    <a:pt x="26956" y="27021"/>
                  </a:lnTo>
                  <a:lnTo>
                    <a:pt x="26470" y="26502"/>
                  </a:lnTo>
                  <a:lnTo>
                    <a:pt x="25984" y="25984"/>
                  </a:lnTo>
                  <a:lnTo>
                    <a:pt x="25239" y="25109"/>
                  </a:lnTo>
                  <a:lnTo>
                    <a:pt x="24558" y="24170"/>
                  </a:lnTo>
                  <a:lnTo>
                    <a:pt x="23943" y="23230"/>
                  </a:lnTo>
                  <a:lnTo>
                    <a:pt x="23327" y="22258"/>
                  </a:lnTo>
                  <a:lnTo>
                    <a:pt x="22744" y="21286"/>
                  </a:lnTo>
                  <a:lnTo>
                    <a:pt x="22193" y="20282"/>
                  </a:lnTo>
                  <a:lnTo>
                    <a:pt x="21092" y="18306"/>
                  </a:lnTo>
                  <a:lnTo>
                    <a:pt x="19990" y="16329"/>
                  </a:lnTo>
                  <a:lnTo>
                    <a:pt x="19407" y="15325"/>
                  </a:lnTo>
                  <a:lnTo>
                    <a:pt x="18791" y="14385"/>
                  </a:lnTo>
                  <a:lnTo>
                    <a:pt x="18143" y="13413"/>
                  </a:lnTo>
                  <a:lnTo>
                    <a:pt x="17463" y="12506"/>
                  </a:lnTo>
                  <a:lnTo>
                    <a:pt x="16718" y="11599"/>
                  </a:lnTo>
                  <a:lnTo>
                    <a:pt x="15908" y="10757"/>
                  </a:lnTo>
                  <a:lnTo>
                    <a:pt x="15098" y="9947"/>
                  </a:lnTo>
                  <a:lnTo>
                    <a:pt x="14256" y="9169"/>
                  </a:lnTo>
                  <a:lnTo>
                    <a:pt x="13381" y="8424"/>
                  </a:lnTo>
                  <a:lnTo>
                    <a:pt x="12506" y="7711"/>
                  </a:lnTo>
                  <a:lnTo>
                    <a:pt x="11631" y="6999"/>
                  </a:lnTo>
                  <a:lnTo>
                    <a:pt x="10724" y="6318"/>
                  </a:lnTo>
                  <a:lnTo>
                    <a:pt x="9817" y="5638"/>
                  </a:lnTo>
                  <a:lnTo>
                    <a:pt x="8878" y="4990"/>
                  </a:lnTo>
                  <a:lnTo>
                    <a:pt x="6998" y="3727"/>
                  </a:lnTo>
                  <a:lnTo>
                    <a:pt x="5055" y="2495"/>
                  </a:lnTo>
                  <a:lnTo>
                    <a:pt x="3111" y="1297"/>
                  </a:lnTo>
                  <a:lnTo>
                    <a:pt x="1167" y="130"/>
                  </a:lnTo>
                  <a:lnTo>
                    <a:pt x="1037" y="66"/>
                  </a:lnTo>
                  <a:lnTo>
                    <a:pt x="875" y="33"/>
                  </a:lnTo>
                  <a:lnTo>
                    <a:pt x="7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28"/>
            <p:cNvSpPr/>
            <p:nvPr/>
          </p:nvSpPr>
          <p:spPr>
            <a:xfrm>
              <a:off x="3931075" y="532125"/>
              <a:ext cx="2136675" cy="1334000"/>
            </a:xfrm>
            <a:custGeom>
              <a:rect b="b" l="l" r="r" t="t"/>
              <a:pathLst>
                <a:path extrusionOk="0" h="53360" w="85467">
                  <a:moveTo>
                    <a:pt x="713" y="0"/>
                  </a:moveTo>
                  <a:lnTo>
                    <a:pt x="584" y="33"/>
                  </a:lnTo>
                  <a:lnTo>
                    <a:pt x="454" y="65"/>
                  </a:lnTo>
                  <a:lnTo>
                    <a:pt x="324" y="162"/>
                  </a:lnTo>
                  <a:lnTo>
                    <a:pt x="227" y="227"/>
                  </a:lnTo>
                  <a:lnTo>
                    <a:pt x="130" y="324"/>
                  </a:lnTo>
                  <a:lnTo>
                    <a:pt x="65" y="454"/>
                  </a:lnTo>
                  <a:lnTo>
                    <a:pt x="33" y="551"/>
                  </a:lnTo>
                  <a:lnTo>
                    <a:pt x="0" y="681"/>
                  </a:lnTo>
                  <a:lnTo>
                    <a:pt x="0" y="810"/>
                  </a:lnTo>
                  <a:lnTo>
                    <a:pt x="0" y="940"/>
                  </a:lnTo>
                  <a:lnTo>
                    <a:pt x="65" y="1070"/>
                  </a:lnTo>
                  <a:lnTo>
                    <a:pt x="162" y="1167"/>
                  </a:lnTo>
                  <a:lnTo>
                    <a:pt x="292" y="1264"/>
                  </a:lnTo>
                  <a:lnTo>
                    <a:pt x="2949" y="2916"/>
                  </a:lnTo>
                  <a:lnTo>
                    <a:pt x="5605" y="4569"/>
                  </a:lnTo>
                  <a:lnTo>
                    <a:pt x="8230" y="6253"/>
                  </a:lnTo>
                  <a:lnTo>
                    <a:pt x="10821" y="7970"/>
                  </a:lnTo>
                  <a:lnTo>
                    <a:pt x="12117" y="8878"/>
                  </a:lnTo>
                  <a:lnTo>
                    <a:pt x="13381" y="9752"/>
                  </a:lnTo>
                  <a:lnTo>
                    <a:pt x="14644" y="10692"/>
                  </a:lnTo>
                  <a:lnTo>
                    <a:pt x="15908" y="11631"/>
                  </a:lnTo>
                  <a:lnTo>
                    <a:pt x="17139" y="12571"/>
                  </a:lnTo>
                  <a:lnTo>
                    <a:pt x="18338" y="13575"/>
                  </a:lnTo>
                  <a:lnTo>
                    <a:pt x="19536" y="14580"/>
                  </a:lnTo>
                  <a:lnTo>
                    <a:pt x="20703" y="15584"/>
                  </a:lnTo>
                  <a:lnTo>
                    <a:pt x="21966" y="16750"/>
                  </a:lnTo>
                  <a:lnTo>
                    <a:pt x="23197" y="17949"/>
                  </a:lnTo>
                  <a:lnTo>
                    <a:pt x="24396" y="19180"/>
                  </a:lnTo>
                  <a:lnTo>
                    <a:pt x="25562" y="20444"/>
                  </a:lnTo>
                  <a:lnTo>
                    <a:pt x="26664" y="21739"/>
                  </a:lnTo>
                  <a:lnTo>
                    <a:pt x="27733" y="23068"/>
                  </a:lnTo>
                  <a:lnTo>
                    <a:pt x="28770" y="24461"/>
                  </a:lnTo>
                  <a:lnTo>
                    <a:pt x="29742" y="25854"/>
                  </a:lnTo>
                  <a:lnTo>
                    <a:pt x="30649" y="27247"/>
                  </a:lnTo>
                  <a:lnTo>
                    <a:pt x="31524" y="28640"/>
                  </a:lnTo>
                  <a:lnTo>
                    <a:pt x="33241" y="31491"/>
                  </a:lnTo>
                  <a:lnTo>
                    <a:pt x="34115" y="32884"/>
                  </a:lnTo>
                  <a:lnTo>
                    <a:pt x="35055" y="34245"/>
                  </a:lnTo>
                  <a:lnTo>
                    <a:pt x="35573" y="34893"/>
                  </a:lnTo>
                  <a:lnTo>
                    <a:pt x="36092" y="35541"/>
                  </a:lnTo>
                  <a:lnTo>
                    <a:pt x="36610" y="36189"/>
                  </a:lnTo>
                  <a:lnTo>
                    <a:pt x="37161" y="36805"/>
                  </a:lnTo>
                  <a:lnTo>
                    <a:pt x="37647" y="37291"/>
                  </a:lnTo>
                  <a:lnTo>
                    <a:pt x="38165" y="37776"/>
                  </a:lnTo>
                  <a:lnTo>
                    <a:pt x="38651" y="38230"/>
                  </a:lnTo>
                  <a:lnTo>
                    <a:pt x="39202" y="38651"/>
                  </a:lnTo>
                  <a:lnTo>
                    <a:pt x="39720" y="39072"/>
                  </a:lnTo>
                  <a:lnTo>
                    <a:pt x="40271" y="39494"/>
                  </a:lnTo>
                  <a:lnTo>
                    <a:pt x="41373" y="40239"/>
                  </a:lnTo>
                  <a:lnTo>
                    <a:pt x="42539" y="40951"/>
                  </a:lnTo>
                  <a:lnTo>
                    <a:pt x="43738" y="41599"/>
                  </a:lnTo>
                  <a:lnTo>
                    <a:pt x="44969" y="42215"/>
                  </a:lnTo>
                  <a:lnTo>
                    <a:pt x="46200" y="42766"/>
                  </a:lnTo>
                  <a:lnTo>
                    <a:pt x="47463" y="43284"/>
                  </a:lnTo>
                  <a:lnTo>
                    <a:pt x="48759" y="43770"/>
                  </a:lnTo>
                  <a:lnTo>
                    <a:pt x="50055" y="44191"/>
                  </a:lnTo>
                  <a:lnTo>
                    <a:pt x="51351" y="44645"/>
                  </a:lnTo>
                  <a:lnTo>
                    <a:pt x="53975" y="45422"/>
                  </a:lnTo>
                  <a:lnTo>
                    <a:pt x="56567" y="46200"/>
                  </a:lnTo>
                  <a:lnTo>
                    <a:pt x="60066" y="47172"/>
                  </a:lnTo>
                  <a:lnTo>
                    <a:pt x="63565" y="48144"/>
                  </a:lnTo>
                  <a:lnTo>
                    <a:pt x="67064" y="49083"/>
                  </a:lnTo>
                  <a:lnTo>
                    <a:pt x="70563" y="49991"/>
                  </a:lnTo>
                  <a:lnTo>
                    <a:pt x="74095" y="50865"/>
                  </a:lnTo>
                  <a:lnTo>
                    <a:pt x="77593" y="51708"/>
                  </a:lnTo>
                  <a:lnTo>
                    <a:pt x="81125" y="52550"/>
                  </a:lnTo>
                  <a:lnTo>
                    <a:pt x="84689" y="53328"/>
                  </a:lnTo>
                  <a:lnTo>
                    <a:pt x="84818" y="53360"/>
                  </a:lnTo>
                  <a:lnTo>
                    <a:pt x="84980" y="53360"/>
                  </a:lnTo>
                  <a:lnTo>
                    <a:pt x="85110" y="53295"/>
                  </a:lnTo>
                  <a:lnTo>
                    <a:pt x="85207" y="53230"/>
                  </a:lnTo>
                  <a:lnTo>
                    <a:pt x="85304" y="53133"/>
                  </a:lnTo>
                  <a:lnTo>
                    <a:pt x="85369" y="53036"/>
                  </a:lnTo>
                  <a:lnTo>
                    <a:pt x="85434" y="52906"/>
                  </a:lnTo>
                  <a:lnTo>
                    <a:pt x="85434" y="52777"/>
                  </a:lnTo>
                  <a:lnTo>
                    <a:pt x="85466" y="52647"/>
                  </a:lnTo>
                  <a:lnTo>
                    <a:pt x="85434" y="52518"/>
                  </a:lnTo>
                  <a:lnTo>
                    <a:pt x="85401" y="52388"/>
                  </a:lnTo>
                  <a:lnTo>
                    <a:pt x="85337" y="52258"/>
                  </a:lnTo>
                  <a:lnTo>
                    <a:pt x="85272" y="52129"/>
                  </a:lnTo>
                  <a:lnTo>
                    <a:pt x="85142" y="52032"/>
                  </a:lnTo>
                  <a:lnTo>
                    <a:pt x="85013" y="51967"/>
                  </a:lnTo>
                  <a:lnTo>
                    <a:pt x="84883" y="51902"/>
                  </a:lnTo>
                  <a:lnTo>
                    <a:pt x="81254" y="51092"/>
                  </a:lnTo>
                  <a:lnTo>
                    <a:pt x="77658" y="50250"/>
                  </a:lnTo>
                  <a:lnTo>
                    <a:pt x="74095" y="49407"/>
                  </a:lnTo>
                  <a:lnTo>
                    <a:pt x="70498" y="48500"/>
                  </a:lnTo>
                  <a:lnTo>
                    <a:pt x="66935" y="47561"/>
                  </a:lnTo>
                  <a:lnTo>
                    <a:pt x="63338" y="46621"/>
                  </a:lnTo>
                  <a:lnTo>
                    <a:pt x="59807" y="45617"/>
                  </a:lnTo>
                  <a:lnTo>
                    <a:pt x="56243" y="44612"/>
                  </a:lnTo>
                  <a:lnTo>
                    <a:pt x="54591" y="44126"/>
                  </a:lnTo>
                  <a:lnTo>
                    <a:pt x="52971" y="43608"/>
                  </a:lnTo>
                  <a:lnTo>
                    <a:pt x="51384" y="43090"/>
                  </a:lnTo>
                  <a:lnTo>
                    <a:pt x="49828" y="42507"/>
                  </a:lnTo>
                  <a:lnTo>
                    <a:pt x="48338" y="41923"/>
                  </a:lnTo>
                  <a:lnTo>
                    <a:pt x="46848" y="41275"/>
                  </a:lnTo>
                  <a:lnTo>
                    <a:pt x="45422" y="40595"/>
                  </a:lnTo>
                  <a:lnTo>
                    <a:pt x="44029" y="39850"/>
                  </a:lnTo>
                  <a:lnTo>
                    <a:pt x="43349" y="39461"/>
                  </a:lnTo>
                  <a:lnTo>
                    <a:pt x="42669" y="39040"/>
                  </a:lnTo>
                  <a:lnTo>
                    <a:pt x="42021" y="38619"/>
                  </a:lnTo>
                  <a:lnTo>
                    <a:pt x="41373" y="38165"/>
                  </a:lnTo>
                  <a:lnTo>
                    <a:pt x="40757" y="37712"/>
                  </a:lnTo>
                  <a:lnTo>
                    <a:pt x="40109" y="37193"/>
                  </a:lnTo>
                  <a:lnTo>
                    <a:pt x="39494" y="36707"/>
                  </a:lnTo>
                  <a:lnTo>
                    <a:pt x="38910" y="36157"/>
                  </a:lnTo>
                  <a:lnTo>
                    <a:pt x="38327" y="35606"/>
                  </a:lnTo>
                  <a:lnTo>
                    <a:pt x="37744" y="35023"/>
                  </a:lnTo>
                  <a:lnTo>
                    <a:pt x="37193" y="34407"/>
                  </a:lnTo>
                  <a:lnTo>
                    <a:pt x="36643" y="33759"/>
                  </a:lnTo>
                  <a:lnTo>
                    <a:pt x="36092" y="33111"/>
                  </a:lnTo>
                  <a:lnTo>
                    <a:pt x="35573" y="32431"/>
                  </a:lnTo>
                  <a:lnTo>
                    <a:pt x="35087" y="31718"/>
                  </a:lnTo>
                  <a:lnTo>
                    <a:pt x="34601" y="30973"/>
                  </a:lnTo>
                  <a:lnTo>
                    <a:pt x="33079" y="28608"/>
                  </a:lnTo>
                  <a:lnTo>
                    <a:pt x="31556" y="26340"/>
                  </a:lnTo>
                  <a:lnTo>
                    <a:pt x="30033" y="24105"/>
                  </a:lnTo>
                  <a:lnTo>
                    <a:pt x="29223" y="23035"/>
                  </a:lnTo>
                  <a:lnTo>
                    <a:pt x="28413" y="21966"/>
                  </a:lnTo>
                  <a:lnTo>
                    <a:pt x="27571" y="20897"/>
                  </a:lnTo>
                  <a:lnTo>
                    <a:pt x="26729" y="19860"/>
                  </a:lnTo>
                  <a:lnTo>
                    <a:pt x="25854" y="18824"/>
                  </a:lnTo>
                  <a:lnTo>
                    <a:pt x="24947" y="17819"/>
                  </a:lnTo>
                  <a:lnTo>
                    <a:pt x="24007" y="16815"/>
                  </a:lnTo>
                  <a:lnTo>
                    <a:pt x="23035" y="15843"/>
                  </a:lnTo>
                  <a:lnTo>
                    <a:pt x="22031" y="14904"/>
                  </a:lnTo>
                  <a:lnTo>
                    <a:pt x="20994" y="13964"/>
                  </a:lnTo>
                  <a:lnTo>
                    <a:pt x="19860" y="12960"/>
                  </a:lnTo>
                  <a:lnTo>
                    <a:pt x="18694" y="12020"/>
                  </a:lnTo>
                  <a:lnTo>
                    <a:pt x="17495" y="11048"/>
                  </a:lnTo>
                  <a:lnTo>
                    <a:pt x="16297" y="10141"/>
                  </a:lnTo>
                  <a:lnTo>
                    <a:pt x="15098" y="9234"/>
                  </a:lnTo>
                  <a:lnTo>
                    <a:pt x="13867" y="8359"/>
                  </a:lnTo>
                  <a:lnTo>
                    <a:pt x="11372" y="6642"/>
                  </a:lnTo>
                  <a:lnTo>
                    <a:pt x="8845" y="4957"/>
                  </a:lnTo>
                  <a:lnTo>
                    <a:pt x="6318" y="3337"/>
                  </a:lnTo>
                  <a:lnTo>
                    <a:pt x="3726" y="1718"/>
                  </a:lnTo>
                  <a:lnTo>
                    <a:pt x="1167" y="130"/>
                  </a:lnTo>
                  <a:lnTo>
                    <a:pt x="1005" y="65"/>
                  </a:lnTo>
                  <a:lnTo>
                    <a:pt x="875"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9" name="Shape 49"/>
        <p:cNvGrpSpPr/>
        <p:nvPr/>
      </p:nvGrpSpPr>
      <p:grpSpPr>
        <a:xfrm>
          <a:off x="0" y="0"/>
          <a:ext cx="0" cy="0"/>
          <a:chOff x="0" y="0"/>
          <a:chExt cx="0" cy="0"/>
        </a:xfrm>
      </p:grpSpPr>
      <p:sp>
        <p:nvSpPr>
          <p:cNvPr id="50" name="Google Shape;50;p6"/>
          <p:cNvSpPr/>
          <p:nvPr/>
        </p:nvSpPr>
        <p:spPr>
          <a:xfrm>
            <a:off x="0" y="3489150"/>
            <a:ext cx="9144000" cy="1654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sp>
        <p:nvSpPr>
          <p:cNvPr id="51" name="Google Shape;51;p6"/>
          <p:cNvSpPr txBox="1"/>
          <p:nvPr>
            <p:ph type="title"/>
          </p:nvPr>
        </p:nvSpPr>
        <p:spPr>
          <a:xfrm>
            <a:off x="4210126" y="1949675"/>
            <a:ext cx="4220700" cy="1279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600"/>
              <a:buNone/>
              <a:defRPr sz="35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52" name="Google Shape;52;p6"/>
          <p:cNvSpPr txBox="1"/>
          <p:nvPr>
            <p:ph idx="2" type="title"/>
          </p:nvPr>
        </p:nvSpPr>
        <p:spPr>
          <a:xfrm>
            <a:off x="5863276" y="999925"/>
            <a:ext cx="914400" cy="914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4000"/>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53" name="Google Shape;53;p6"/>
          <p:cNvSpPr/>
          <p:nvPr>
            <p:ph idx="3" type="pic"/>
          </p:nvPr>
        </p:nvSpPr>
        <p:spPr>
          <a:xfrm>
            <a:off x="713225" y="539499"/>
            <a:ext cx="2788800" cy="4064400"/>
          </a:xfrm>
          <a:prstGeom prst="rect">
            <a:avLst/>
          </a:prstGeom>
          <a:noFill/>
          <a:ln>
            <a:noFill/>
          </a:ln>
        </p:spPr>
      </p:sp>
      <p:grpSp>
        <p:nvGrpSpPr>
          <p:cNvPr id="54" name="Google Shape;54;p6"/>
          <p:cNvGrpSpPr/>
          <p:nvPr/>
        </p:nvGrpSpPr>
        <p:grpSpPr>
          <a:xfrm flipH="1" rot="-6042459">
            <a:off x="7843862" y="-842722"/>
            <a:ext cx="2500356" cy="2764434"/>
            <a:chOff x="1256625" y="2684150"/>
            <a:chExt cx="2500325" cy="2764400"/>
          </a:xfrm>
        </p:grpSpPr>
        <p:sp>
          <p:nvSpPr>
            <p:cNvPr id="55" name="Google Shape;55;p6"/>
            <p:cNvSpPr/>
            <p:nvPr/>
          </p:nvSpPr>
          <p:spPr>
            <a:xfrm>
              <a:off x="1256625" y="2684150"/>
              <a:ext cx="2500325" cy="2654225"/>
            </a:xfrm>
            <a:custGeom>
              <a:rect b="b" l="l" r="r" t="t"/>
              <a:pathLst>
                <a:path extrusionOk="0" h="106169" w="100013">
                  <a:moveTo>
                    <a:pt x="616" y="1"/>
                  </a:moveTo>
                  <a:lnTo>
                    <a:pt x="487" y="66"/>
                  </a:lnTo>
                  <a:lnTo>
                    <a:pt x="357" y="130"/>
                  </a:lnTo>
                  <a:lnTo>
                    <a:pt x="260" y="195"/>
                  </a:lnTo>
                  <a:lnTo>
                    <a:pt x="163" y="292"/>
                  </a:lnTo>
                  <a:lnTo>
                    <a:pt x="98" y="422"/>
                  </a:lnTo>
                  <a:lnTo>
                    <a:pt x="33" y="552"/>
                  </a:lnTo>
                  <a:lnTo>
                    <a:pt x="1" y="681"/>
                  </a:lnTo>
                  <a:lnTo>
                    <a:pt x="1" y="811"/>
                  </a:lnTo>
                  <a:lnTo>
                    <a:pt x="33" y="940"/>
                  </a:lnTo>
                  <a:lnTo>
                    <a:pt x="65" y="1070"/>
                  </a:lnTo>
                  <a:lnTo>
                    <a:pt x="163" y="1167"/>
                  </a:lnTo>
                  <a:lnTo>
                    <a:pt x="292" y="1297"/>
                  </a:lnTo>
                  <a:lnTo>
                    <a:pt x="2236" y="2755"/>
                  </a:lnTo>
                  <a:lnTo>
                    <a:pt x="4212" y="4213"/>
                  </a:lnTo>
                  <a:lnTo>
                    <a:pt x="6221" y="5638"/>
                  </a:lnTo>
                  <a:lnTo>
                    <a:pt x="8230" y="7064"/>
                  </a:lnTo>
                  <a:lnTo>
                    <a:pt x="10271" y="8424"/>
                  </a:lnTo>
                  <a:lnTo>
                    <a:pt x="12312" y="9785"/>
                  </a:lnTo>
                  <a:lnTo>
                    <a:pt x="14385" y="11113"/>
                  </a:lnTo>
                  <a:lnTo>
                    <a:pt x="16459" y="12409"/>
                  </a:lnTo>
                  <a:lnTo>
                    <a:pt x="18532" y="13705"/>
                  </a:lnTo>
                  <a:lnTo>
                    <a:pt x="20670" y="14969"/>
                  </a:lnTo>
                  <a:lnTo>
                    <a:pt x="22776" y="16200"/>
                  </a:lnTo>
                  <a:lnTo>
                    <a:pt x="24915" y="17399"/>
                  </a:lnTo>
                  <a:lnTo>
                    <a:pt x="27085" y="18565"/>
                  </a:lnTo>
                  <a:lnTo>
                    <a:pt x="29256" y="19699"/>
                  </a:lnTo>
                  <a:lnTo>
                    <a:pt x="31427" y="20833"/>
                  </a:lnTo>
                  <a:lnTo>
                    <a:pt x="33630" y="21934"/>
                  </a:lnTo>
                  <a:lnTo>
                    <a:pt x="34861" y="22517"/>
                  </a:lnTo>
                  <a:lnTo>
                    <a:pt x="36092" y="23068"/>
                  </a:lnTo>
                  <a:lnTo>
                    <a:pt x="38619" y="24170"/>
                  </a:lnTo>
                  <a:lnTo>
                    <a:pt x="41178" y="25271"/>
                  </a:lnTo>
                  <a:lnTo>
                    <a:pt x="42409" y="25854"/>
                  </a:lnTo>
                  <a:lnTo>
                    <a:pt x="43641" y="26470"/>
                  </a:lnTo>
                  <a:lnTo>
                    <a:pt x="44872" y="27118"/>
                  </a:lnTo>
                  <a:lnTo>
                    <a:pt x="46038" y="27798"/>
                  </a:lnTo>
                  <a:lnTo>
                    <a:pt x="47140" y="28543"/>
                  </a:lnTo>
                  <a:lnTo>
                    <a:pt x="47690" y="28965"/>
                  </a:lnTo>
                  <a:lnTo>
                    <a:pt x="48241" y="29353"/>
                  </a:lnTo>
                  <a:lnTo>
                    <a:pt x="48759" y="29807"/>
                  </a:lnTo>
                  <a:lnTo>
                    <a:pt x="49245" y="30228"/>
                  </a:lnTo>
                  <a:lnTo>
                    <a:pt x="49731" y="30714"/>
                  </a:lnTo>
                  <a:lnTo>
                    <a:pt x="50217" y="31200"/>
                  </a:lnTo>
                  <a:lnTo>
                    <a:pt x="50671" y="31718"/>
                  </a:lnTo>
                  <a:lnTo>
                    <a:pt x="51092" y="32237"/>
                  </a:lnTo>
                  <a:lnTo>
                    <a:pt x="51513" y="32788"/>
                  </a:lnTo>
                  <a:lnTo>
                    <a:pt x="51902" y="33371"/>
                  </a:lnTo>
                  <a:lnTo>
                    <a:pt x="52550" y="34375"/>
                  </a:lnTo>
                  <a:lnTo>
                    <a:pt x="53166" y="35379"/>
                  </a:lnTo>
                  <a:lnTo>
                    <a:pt x="53781" y="36416"/>
                  </a:lnTo>
                  <a:lnTo>
                    <a:pt x="54364" y="37453"/>
                  </a:lnTo>
                  <a:lnTo>
                    <a:pt x="55531" y="39591"/>
                  </a:lnTo>
                  <a:lnTo>
                    <a:pt x="56600" y="41729"/>
                  </a:lnTo>
                  <a:lnTo>
                    <a:pt x="57669" y="43900"/>
                  </a:lnTo>
                  <a:lnTo>
                    <a:pt x="58738" y="46071"/>
                  </a:lnTo>
                  <a:lnTo>
                    <a:pt x="60811" y="50380"/>
                  </a:lnTo>
                  <a:lnTo>
                    <a:pt x="64505" y="58026"/>
                  </a:lnTo>
                  <a:lnTo>
                    <a:pt x="66384" y="61849"/>
                  </a:lnTo>
                  <a:lnTo>
                    <a:pt x="68295" y="65672"/>
                  </a:lnTo>
                  <a:lnTo>
                    <a:pt x="70272" y="69494"/>
                  </a:lnTo>
                  <a:lnTo>
                    <a:pt x="71276" y="71374"/>
                  </a:lnTo>
                  <a:lnTo>
                    <a:pt x="72280" y="73253"/>
                  </a:lnTo>
                  <a:lnTo>
                    <a:pt x="73317" y="75099"/>
                  </a:lnTo>
                  <a:lnTo>
                    <a:pt x="74386" y="76946"/>
                  </a:lnTo>
                  <a:lnTo>
                    <a:pt x="75455" y="78793"/>
                  </a:lnTo>
                  <a:lnTo>
                    <a:pt x="76589" y="80607"/>
                  </a:lnTo>
                  <a:lnTo>
                    <a:pt x="77691" y="82421"/>
                  </a:lnTo>
                  <a:lnTo>
                    <a:pt x="78857" y="84171"/>
                  </a:lnTo>
                  <a:lnTo>
                    <a:pt x="80056" y="85953"/>
                  </a:lnTo>
                  <a:lnTo>
                    <a:pt x="81255" y="87670"/>
                  </a:lnTo>
                  <a:lnTo>
                    <a:pt x="82518" y="89387"/>
                  </a:lnTo>
                  <a:lnTo>
                    <a:pt x="83782" y="91072"/>
                  </a:lnTo>
                  <a:lnTo>
                    <a:pt x="85110" y="92724"/>
                  </a:lnTo>
                  <a:lnTo>
                    <a:pt x="86471" y="94344"/>
                  </a:lnTo>
                  <a:lnTo>
                    <a:pt x="87864" y="95931"/>
                  </a:lnTo>
                  <a:lnTo>
                    <a:pt x="89289" y="97486"/>
                  </a:lnTo>
                  <a:lnTo>
                    <a:pt x="90780" y="99009"/>
                  </a:lnTo>
                  <a:lnTo>
                    <a:pt x="92302" y="100499"/>
                  </a:lnTo>
                  <a:lnTo>
                    <a:pt x="93857" y="101925"/>
                  </a:lnTo>
                  <a:lnTo>
                    <a:pt x="95477" y="103350"/>
                  </a:lnTo>
                  <a:lnTo>
                    <a:pt x="97162" y="104711"/>
                  </a:lnTo>
                  <a:lnTo>
                    <a:pt x="98879" y="106039"/>
                  </a:lnTo>
                  <a:lnTo>
                    <a:pt x="99009" y="106104"/>
                  </a:lnTo>
                  <a:lnTo>
                    <a:pt x="99138" y="106169"/>
                  </a:lnTo>
                  <a:lnTo>
                    <a:pt x="99430" y="106169"/>
                  </a:lnTo>
                  <a:lnTo>
                    <a:pt x="99559" y="106104"/>
                  </a:lnTo>
                  <a:lnTo>
                    <a:pt x="99657" y="106072"/>
                  </a:lnTo>
                  <a:lnTo>
                    <a:pt x="99754" y="105975"/>
                  </a:lnTo>
                  <a:lnTo>
                    <a:pt x="99851" y="105877"/>
                  </a:lnTo>
                  <a:lnTo>
                    <a:pt x="99916" y="105748"/>
                  </a:lnTo>
                  <a:lnTo>
                    <a:pt x="99981" y="105651"/>
                  </a:lnTo>
                  <a:lnTo>
                    <a:pt x="100013" y="105521"/>
                  </a:lnTo>
                  <a:lnTo>
                    <a:pt x="100013" y="105391"/>
                  </a:lnTo>
                  <a:lnTo>
                    <a:pt x="100013" y="105262"/>
                  </a:lnTo>
                  <a:lnTo>
                    <a:pt x="99948" y="105132"/>
                  </a:lnTo>
                  <a:lnTo>
                    <a:pt x="99851" y="105003"/>
                  </a:lnTo>
                  <a:lnTo>
                    <a:pt x="99754" y="104905"/>
                  </a:lnTo>
                  <a:lnTo>
                    <a:pt x="98814" y="104193"/>
                  </a:lnTo>
                  <a:lnTo>
                    <a:pt x="97875" y="103448"/>
                  </a:lnTo>
                  <a:lnTo>
                    <a:pt x="96093" y="101990"/>
                  </a:lnTo>
                  <a:lnTo>
                    <a:pt x="94376" y="100467"/>
                  </a:lnTo>
                  <a:lnTo>
                    <a:pt x="92691" y="98879"/>
                  </a:lnTo>
                  <a:lnTo>
                    <a:pt x="91071" y="97260"/>
                  </a:lnTo>
                  <a:lnTo>
                    <a:pt x="89516" y="95607"/>
                  </a:lnTo>
                  <a:lnTo>
                    <a:pt x="87993" y="93923"/>
                  </a:lnTo>
                  <a:lnTo>
                    <a:pt x="86503" y="92173"/>
                  </a:lnTo>
                  <a:lnTo>
                    <a:pt x="85078" y="90424"/>
                  </a:lnTo>
                  <a:lnTo>
                    <a:pt x="83717" y="88609"/>
                  </a:lnTo>
                  <a:lnTo>
                    <a:pt x="82356" y="86763"/>
                  </a:lnTo>
                  <a:lnTo>
                    <a:pt x="81060" y="84916"/>
                  </a:lnTo>
                  <a:lnTo>
                    <a:pt x="79764" y="83004"/>
                  </a:lnTo>
                  <a:lnTo>
                    <a:pt x="78533" y="81093"/>
                  </a:lnTo>
                  <a:lnTo>
                    <a:pt x="77334" y="79149"/>
                  </a:lnTo>
                  <a:lnTo>
                    <a:pt x="76168" y="77173"/>
                  </a:lnTo>
                  <a:lnTo>
                    <a:pt x="75002" y="75197"/>
                  </a:lnTo>
                  <a:lnTo>
                    <a:pt x="73868" y="73188"/>
                  </a:lnTo>
                  <a:lnTo>
                    <a:pt x="72766" y="71179"/>
                  </a:lnTo>
                  <a:lnTo>
                    <a:pt x="71697" y="69170"/>
                  </a:lnTo>
                  <a:lnTo>
                    <a:pt x="69591" y="65056"/>
                  </a:lnTo>
                  <a:lnTo>
                    <a:pt x="67518" y="60941"/>
                  </a:lnTo>
                  <a:lnTo>
                    <a:pt x="65509" y="56794"/>
                  </a:lnTo>
                  <a:lnTo>
                    <a:pt x="63500" y="52680"/>
                  </a:lnTo>
                  <a:lnTo>
                    <a:pt x="61492" y="48533"/>
                  </a:lnTo>
                  <a:lnTo>
                    <a:pt x="59483" y="44451"/>
                  </a:lnTo>
                  <a:lnTo>
                    <a:pt x="58576" y="42637"/>
                  </a:lnTo>
                  <a:lnTo>
                    <a:pt x="57701" y="40790"/>
                  </a:lnTo>
                  <a:lnTo>
                    <a:pt x="56762" y="38878"/>
                  </a:lnTo>
                  <a:lnTo>
                    <a:pt x="55822" y="36999"/>
                  </a:lnTo>
                  <a:lnTo>
                    <a:pt x="55304" y="36060"/>
                  </a:lnTo>
                  <a:lnTo>
                    <a:pt x="54818" y="35153"/>
                  </a:lnTo>
                  <a:lnTo>
                    <a:pt x="54267" y="34245"/>
                  </a:lnTo>
                  <a:lnTo>
                    <a:pt x="53716" y="33338"/>
                  </a:lnTo>
                  <a:lnTo>
                    <a:pt x="53166" y="32496"/>
                  </a:lnTo>
                  <a:lnTo>
                    <a:pt x="52550" y="31654"/>
                  </a:lnTo>
                  <a:lnTo>
                    <a:pt x="51934" y="30844"/>
                  </a:lnTo>
                  <a:lnTo>
                    <a:pt x="51286" y="30066"/>
                  </a:lnTo>
                  <a:lnTo>
                    <a:pt x="50574" y="29321"/>
                  </a:lnTo>
                  <a:lnTo>
                    <a:pt x="49829" y="28641"/>
                  </a:lnTo>
                  <a:lnTo>
                    <a:pt x="49051" y="27993"/>
                  </a:lnTo>
                  <a:lnTo>
                    <a:pt x="48241" y="27410"/>
                  </a:lnTo>
                  <a:lnTo>
                    <a:pt x="47399" y="26826"/>
                  </a:lnTo>
                  <a:lnTo>
                    <a:pt x="46524" y="26308"/>
                  </a:lnTo>
                  <a:lnTo>
                    <a:pt x="45649" y="25822"/>
                  </a:lnTo>
                  <a:lnTo>
                    <a:pt x="44710" y="25368"/>
                  </a:lnTo>
                  <a:lnTo>
                    <a:pt x="43803" y="24915"/>
                  </a:lnTo>
                  <a:lnTo>
                    <a:pt x="42863" y="24494"/>
                  </a:lnTo>
                  <a:lnTo>
                    <a:pt x="40984" y="23684"/>
                  </a:lnTo>
                  <a:lnTo>
                    <a:pt x="39105" y="22906"/>
                  </a:lnTo>
                  <a:lnTo>
                    <a:pt x="37258" y="22064"/>
                  </a:lnTo>
                  <a:lnTo>
                    <a:pt x="34861" y="20930"/>
                  </a:lnTo>
                  <a:lnTo>
                    <a:pt x="32496" y="19764"/>
                  </a:lnTo>
                  <a:lnTo>
                    <a:pt x="30131" y="18565"/>
                  </a:lnTo>
                  <a:lnTo>
                    <a:pt x="27798" y="17334"/>
                  </a:lnTo>
                  <a:lnTo>
                    <a:pt x="25465" y="16070"/>
                  </a:lnTo>
                  <a:lnTo>
                    <a:pt x="23165" y="14774"/>
                  </a:lnTo>
                  <a:lnTo>
                    <a:pt x="20897" y="13446"/>
                  </a:lnTo>
                  <a:lnTo>
                    <a:pt x="18629" y="12085"/>
                  </a:lnTo>
                  <a:lnTo>
                    <a:pt x="16362" y="10692"/>
                  </a:lnTo>
                  <a:lnTo>
                    <a:pt x="14158" y="9267"/>
                  </a:lnTo>
                  <a:lnTo>
                    <a:pt x="11923" y="7809"/>
                  </a:lnTo>
                  <a:lnTo>
                    <a:pt x="9752" y="6351"/>
                  </a:lnTo>
                  <a:lnTo>
                    <a:pt x="7549" y="4828"/>
                  </a:lnTo>
                  <a:lnTo>
                    <a:pt x="5411" y="3305"/>
                  </a:lnTo>
                  <a:lnTo>
                    <a:pt x="3273" y="1750"/>
                  </a:lnTo>
                  <a:lnTo>
                    <a:pt x="1167" y="163"/>
                  </a:lnTo>
                  <a:lnTo>
                    <a:pt x="1005" y="66"/>
                  </a:lnTo>
                  <a:lnTo>
                    <a:pt x="875" y="33"/>
                  </a:lnTo>
                  <a:lnTo>
                    <a:pt x="7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6" name="Google Shape;56;p6"/>
            <p:cNvSpPr/>
            <p:nvPr/>
          </p:nvSpPr>
          <p:spPr>
            <a:xfrm>
              <a:off x="1404850" y="3253550"/>
              <a:ext cx="1905825" cy="2187700"/>
            </a:xfrm>
            <a:custGeom>
              <a:rect b="b" l="l" r="r" t="t"/>
              <a:pathLst>
                <a:path extrusionOk="0" h="87508" w="76233">
                  <a:moveTo>
                    <a:pt x="616" y="1"/>
                  </a:moveTo>
                  <a:lnTo>
                    <a:pt x="486" y="33"/>
                  </a:lnTo>
                  <a:lnTo>
                    <a:pt x="357" y="65"/>
                  </a:lnTo>
                  <a:lnTo>
                    <a:pt x="260" y="130"/>
                  </a:lnTo>
                  <a:lnTo>
                    <a:pt x="162" y="227"/>
                  </a:lnTo>
                  <a:lnTo>
                    <a:pt x="98" y="325"/>
                  </a:lnTo>
                  <a:lnTo>
                    <a:pt x="33" y="454"/>
                  </a:lnTo>
                  <a:lnTo>
                    <a:pt x="33" y="584"/>
                  </a:lnTo>
                  <a:lnTo>
                    <a:pt x="0" y="713"/>
                  </a:lnTo>
                  <a:lnTo>
                    <a:pt x="33" y="843"/>
                  </a:lnTo>
                  <a:lnTo>
                    <a:pt x="65" y="973"/>
                  </a:lnTo>
                  <a:lnTo>
                    <a:pt x="130" y="1102"/>
                  </a:lnTo>
                  <a:lnTo>
                    <a:pt x="195" y="1232"/>
                  </a:lnTo>
                  <a:lnTo>
                    <a:pt x="292" y="1329"/>
                  </a:lnTo>
                  <a:lnTo>
                    <a:pt x="422" y="1394"/>
                  </a:lnTo>
                  <a:lnTo>
                    <a:pt x="584" y="1459"/>
                  </a:lnTo>
                  <a:lnTo>
                    <a:pt x="3985" y="2366"/>
                  </a:lnTo>
                  <a:lnTo>
                    <a:pt x="7387" y="3273"/>
                  </a:lnTo>
                  <a:lnTo>
                    <a:pt x="10757" y="4277"/>
                  </a:lnTo>
                  <a:lnTo>
                    <a:pt x="12441" y="4796"/>
                  </a:lnTo>
                  <a:lnTo>
                    <a:pt x="14126" y="5346"/>
                  </a:lnTo>
                  <a:lnTo>
                    <a:pt x="15811" y="5929"/>
                  </a:lnTo>
                  <a:lnTo>
                    <a:pt x="17463" y="6545"/>
                  </a:lnTo>
                  <a:lnTo>
                    <a:pt x="19083" y="7161"/>
                  </a:lnTo>
                  <a:lnTo>
                    <a:pt x="20735" y="7841"/>
                  </a:lnTo>
                  <a:lnTo>
                    <a:pt x="22323" y="8554"/>
                  </a:lnTo>
                  <a:lnTo>
                    <a:pt x="23910" y="9299"/>
                  </a:lnTo>
                  <a:lnTo>
                    <a:pt x="25498" y="10076"/>
                  </a:lnTo>
                  <a:lnTo>
                    <a:pt x="27053" y="10919"/>
                  </a:lnTo>
                  <a:lnTo>
                    <a:pt x="27992" y="11469"/>
                  </a:lnTo>
                  <a:lnTo>
                    <a:pt x="28932" y="12053"/>
                  </a:lnTo>
                  <a:lnTo>
                    <a:pt x="29806" y="12636"/>
                  </a:lnTo>
                  <a:lnTo>
                    <a:pt x="30681" y="13219"/>
                  </a:lnTo>
                  <a:lnTo>
                    <a:pt x="31524" y="13835"/>
                  </a:lnTo>
                  <a:lnTo>
                    <a:pt x="32366" y="14482"/>
                  </a:lnTo>
                  <a:lnTo>
                    <a:pt x="33143" y="15130"/>
                  </a:lnTo>
                  <a:lnTo>
                    <a:pt x="33921" y="15778"/>
                  </a:lnTo>
                  <a:lnTo>
                    <a:pt x="34666" y="16459"/>
                  </a:lnTo>
                  <a:lnTo>
                    <a:pt x="35411" y="17172"/>
                  </a:lnTo>
                  <a:lnTo>
                    <a:pt x="36092" y="17884"/>
                  </a:lnTo>
                  <a:lnTo>
                    <a:pt x="36804" y="18597"/>
                  </a:lnTo>
                  <a:lnTo>
                    <a:pt x="37452" y="19342"/>
                  </a:lnTo>
                  <a:lnTo>
                    <a:pt x="38100" y="20120"/>
                  </a:lnTo>
                  <a:lnTo>
                    <a:pt x="38716" y="20897"/>
                  </a:lnTo>
                  <a:lnTo>
                    <a:pt x="39331" y="21675"/>
                  </a:lnTo>
                  <a:lnTo>
                    <a:pt x="39915" y="22485"/>
                  </a:lnTo>
                  <a:lnTo>
                    <a:pt x="40498" y="23295"/>
                  </a:lnTo>
                  <a:lnTo>
                    <a:pt x="41049" y="24137"/>
                  </a:lnTo>
                  <a:lnTo>
                    <a:pt x="41599" y="24979"/>
                  </a:lnTo>
                  <a:lnTo>
                    <a:pt x="42118" y="25854"/>
                  </a:lnTo>
                  <a:lnTo>
                    <a:pt x="42604" y="26729"/>
                  </a:lnTo>
                  <a:lnTo>
                    <a:pt x="43576" y="28511"/>
                  </a:lnTo>
                  <a:lnTo>
                    <a:pt x="44483" y="30357"/>
                  </a:lnTo>
                  <a:lnTo>
                    <a:pt x="45357" y="32269"/>
                  </a:lnTo>
                  <a:lnTo>
                    <a:pt x="46167" y="34213"/>
                  </a:lnTo>
                  <a:lnTo>
                    <a:pt x="46945" y="36222"/>
                  </a:lnTo>
                  <a:lnTo>
                    <a:pt x="49537" y="43122"/>
                  </a:lnTo>
                  <a:lnTo>
                    <a:pt x="50865" y="46556"/>
                  </a:lnTo>
                  <a:lnTo>
                    <a:pt x="52193" y="49991"/>
                  </a:lnTo>
                  <a:lnTo>
                    <a:pt x="53619" y="53425"/>
                  </a:lnTo>
                  <a:lnTo>
                    <a:pt x="55044" y="56794"/>
                  </a:lnTo>
                  <a:lnTo>
                    <a:pt x="55822" y="58479"/>
                  </a:lnTo>
                  <a:lnTo>
                    <a:pt x="56567" y="60131"/>
                  </a:lnTo>
                  <a:lnTo>
                    <a:pt x="57377" y="61816"/>
                  </a:lnTo>
                  <a:lnTo>
                    <a:pt x="58187" y="63436"/>
                  </a:lnTo>
                  <a:lnTo>
                    <a:pt x="58997" y="65088"/>
                  </a:lnTo>
                  <a:lnTo>
                    <a:pt x="59872" y="66708"/>
                  </a:lnTo>
                  <a:lnTo>
                    <a:pt x="60746" y="68296"/>
                  </a:lnTo>
                  <a:lnTo>
                    <a:pt x="61654" y="69883"/>
                  </a:lnTo>
                  <a:lnTo>
                    <a:pt x="62593" y="71438"/>
                  </a:lnTo>
                  <a:lnTo>
                    <a:pt x="63565" y="72993"/>
                  </a:lnTo>
                  <a:lnTo>
                    <a:pt x="64537" y="74548"/>
                  </a:lnTo>
                  <a:lnTo>
                    <a:pt x="65574" y="76039"/>
                  </a:lnTo>
                  <a:lnTo>
                    <a:pt x="66643" y="77529"/>
                  </a:lnTo>
                  <a:lnTo>
                    <a:pt x="67744" y="79019"/>
                  </a:lnTo>
                  <a:lnTo>
                    <a:pt x="68878" y="80445"/>
                  </a:lnTo>
                  <a:lnTo>
                    <a:pt x="70045" y="81870"/>
                  </a:lnTo>
                  <a:lnTo>
                    <a:pt x="71243" y="83263"/>
                  </a:lnTo>
                  <a:lnTo>
                    <a:pt x="72507" y="84656"/>
                  </a:lnTo>
                  <a:lnTo>
                    <a:pt x="73803" y="85985"/>
                  </a:lnTo>
                  <a:lnTo>
                    <a:pt x="75131" y="87313"/>
                  </a:lnTo>
                  <a:lnTo>
                    <a:pt x="75261" y="87410"/>
                  </a:lnTo>
                  <a:lnTo>
                    <a:pt x="75390" y="87475"/>
                  </a:lnTo>
                  <a:lnTo>
                    <a:pt x="75520" y="87507"/>
                  </a:lnTo>
                  <a:lnTo>
                    <a:pt x="75650" y="87507"/>
                  </a:lnTo>
                  <a:lnTo>
                    <a:pt x="75747" y="87443"/>
                  </a:lnTo>
                  <a:lnTo>
                    <a:pt x="75876" y="87410"/>
                  </a:lnTo>
                  <a:lnTo>
                    <a:pt x="75974" y="87313"/>
                  </a:lnTo>
                  <a:lnTo>
                    <a:pt x="76071" y="87216"/>
                  </a:lnTo>
                  <a:lnTo>
                    <a:pt x="76136" y="87119"/>
                  </a:lnTo>
                  <a:lnTo>
                    <a:pt x="76200" y="86989"/>
                  </a:lnTo>
                  <a:lnTo>
                    <a:pt x="76233" y="86860"/>
                  </a:lnTo>
                  <a:lnTo>
                    <a:pt x="76233" y="86698"/>
                  </a:lnTo>
                  <a:lnTo>
                    <a:pt x="76233" y="86568"/>
                  </a:lnTo>
                  <a:lnTo>
                    <a:pt x="76168" y="86438"/>
                  </a:lnTo>
                  <a:lnTo>
                    <a:pt x="76103" y="86309"/>
                  </a:lnTo>
                  <a:lnTo>
                    <a:pt x="76006" y="86179"/>
                  </a:lnTo>
                  <a:lnTo>
                    <a:pt x="74451" y="84624"/>
                  </a:lnTo>
                  <a:lnTo>
                    <a:pt x="72961" y="83037"/>
                  </a:lnTo>
                  <a:lnTo>
                    <a:pt x="71503" y="81417"/>
                  </a:lnTo>
                  <a:lnTo>
                    <a:pt x="70109" y="79764"/>
                  </a:lnTo>
                  <a:lnTo>
                    <a:pt x="68781" y="78080"/>
                  </a:lnTo>
                  <a:lnTo>
                    <a:pt x="67485" y="76330"/>
                  </a:lnTo>
                  <a:lnTo>
                    <a:pt x="66254" y="74581"/>
                  </a:lnTo>
                  <a:lnTo>
                    <a:pt x="65055" y="72766"/>
                  </a:lnTo>
                  <a:lnTo>
                    <a:pt x="63889" y="70952"/>
                  </a:lnTo>
                  <a:lnTo>
                    <a:pt x="62788" y="69073"/>
                  </a:lnTo>
                  <a:lnTo>
                    <a:pt x="61686" y="67194"/>
                  </a:lnTo>
                  <a:lnTo>
                    <a:pt x="60649" y="65315"/>
                  </a:lnTo>
                  <a:lnTo>
                    <a:pt x="59645" y="63371"/>
                  </a:lnTo>
                  <a:lnTo>
                    <a:pt x="58673" y="61427"/>
                  </a:lnTo>
                  <a:lnTo>
                    <a:pt x="57733" y="59483"/>
                  </a:lnTo>
                  <a:lnTo>
                    <a:pt x="56826" y="57475"/>
                  </a:lnTo>
                  <a:lnTo>
                    <a:pt x="56016" y="55596"/>
                  </a:lnTo>
                  <a:lnTo>
                    <a:pt x="55206" y="53652"/>
                  </a:lnTo>
                  <a:lnTo>
                    <a:pt x="54429" y="51708"/>
                  </a:lnTo>
                  <a:lnTo>
                    <a:pt x="53684" y="49764"/>
                  </a:lnTo>
                  <a:lnTo>
                    <a:pt x="52258" y="45844"/>
                  </a:lnTo>
                  <a:lnTo>
                    <a:pt x="50833" y="41924"/>
                  </a:lnTo>
                  <a:lnTo>
                    <a:pt x="49375" y="38003"/>
                  </a:lnTo>
                  <a:lnTo>
                    <a:pt x="48630" y="36027"/>
                  </a:lnTo>
                  <a:lnTo>
                    <a:pt x="47852" y="34116"/>
                  </a:lnTo>
                  <a:lnTo>
                    <a:pt x="47042" y="32172"/>
                  </a:lnTo>
                  <a:lnTo>
                    <a:pt x="46200" y="30293"/>
                  </a:lnTo>
                  <a:lnTo>
                    <a:pt x="45325" y="28381"/>
                  </a:lnTo>
                  <a:lnTo>
                    <a:pt x="44386" y="26535"/>
                  </a:lnTo>
                  <a:lnTo>
                    <a:pt x="43997" y="25757"/>
                  </a:lnTo>
                  <a:lnTo>
                    <a:pt x="43576" y="25012"/>
                  </a:lnTo>
                  <a:lnTo>
                    <a:pt x="43122" y="24267"/>
                  </a:lnTo>
                  <a:lnTo>
                    <a:pt x="42668" y="23554"/>
                  </a:lnTo>
                  <a:lnTo>
                    <a:pt x="41729" y="22161"/>
                  </a:lnTo>
                  <a:lnTo>
                    <a:pt x="40757" y="20800"/>
                  </a:lnTo>
                  <a:lnTo>
                    <a:pt x="39720" y="19537"/>
                  </a:lnTo>
                  <a:lnTo>
                    <a:pt x="38651" y="18305"/>
                  </a:lnTo>
                  <a:lnTo>
                    <a:pt x="37517" y="17139"/>
                  </a:lnTo>
                  <a:lnTo>
                    <a:pt x="36351" y="16005"/>
                  </a:lnTo>
                  <a:lnTo>
                    <a:pt x="35120" y="14936"/>
                  </a:lnTo>
                  <a:lnTo>
                    <a:pt x="33889" y="13932"/>
                  </a:lnTo>
                  <a:lnTo>
                    <a:pt x="32593" y="12960"/>
                  </a:lnTo>
                  <a:lnTo>
                    <a:pt x="31297" y="12020"/>
                  </a:lnTo>
                  <a:lnTo>
                    <a:pt x="29936" y="11146"/>
                  </a:lnTo>
                  <a:lnTo>
                    <a:pt x="28543" y="10303"/>
                  </a:lnTo>
                  <a:lnTo>
                    <a:pt x="27150" y="9493"/>
                  </a:lnTo>
                  <a:lnTo>
                    <a:pt x="25692" y="8716"/>
                  </a:lnTo>
                  <a:lnTo>
                    <a:pt x="24234" y="7971"/>
                  </a:lnTo>
                  <a:lnTo>
                    <a:pt x="22744" y="7290"/>
                  </a:lnTo>
                  <a:lnTo>
                    <a:pt x="21253" y="6610"/>
                  </a:lnTo>
                  <a:lnTo>
                    <a:pt x="19731" y="5962"/>
                  </a:lnTo>
                  <a:lnTo>
                    <a:pt x="18208" y="5379"/>
                  </a:lnTo>
                  <a:lnTo>
                    <a:pt x="16653" y="4796"/>
                  </a:lnTo>
                  <a:lnTo>
                    <a:pt x="15065" y="4245"/>
                  </a:lnTo>
                  <a:lnTo>
                    <a:pt x="13510" y="3694"/>
                  </a:lnTo>
                  <a:lnTo>
                    <a:pt x="11923" y="3176"/>
                  </a:lnTo>
                  <a:lnTo>
                    <a:pt x="10335" y="2690"/>
                  </a:lnTo>
                  <a:lnTo>
                    <a:pt x="7160" y="1750"/>
                  </a:lnTo>
                  <a:lnTo>
                    <a:pt x="3953" y="875"/>
                  </a:lnTo>
                  <a:lnTo>
                    <a:pt x="778" y="33"/>
                  </a:lnTo>
                  <a:lnTo>
                    <a:pt x="61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7" name="Google Shape;57;p6"/>
            <p:cNvSpPr/>
            <p:nvPr/>
          </p:nvSpPr>
          <p:spPr>
            <a:xfrm>
              <a:off x="1600050" y="3595350"/>
              <a:ext cx="1133125" cy="1853200"/>
            </a:xfrm>
            <a:custGeom>
              <a:rect b="b" l="l" r="r" t="t"/>
              <a:pathLst>
                <a:path extrusionOk="0" h="74128" w="45325">
                  <a:moveTo>
                    <a:pt x="454" y="1"/>
                  </a:moveTo>
                  <a:lnTo>
                    <a:pt x="324" y="33"/>
                  </a:lnTo>
                  <a:lnTo>
                    <a:pt x="227" y="130"/>
                  </a:lnTo>
                  <a:lnTo>
                    <a:pt x="130" y="195"/>
                  </a:lnTo>
                  <a:lnTo>
                    <a:pt x="65" y="325"/>
                  </a:lnTo>
                  <a:lnTo>
                    <a:pt x="33" y="422"/>
                  </a:lnTo>
                  <a:lnTo>
                    <a:pt x="0" y="584"/>
                  </a:lnTo>
                  <a:lnTo>
                    <a:pt x="0" y="713"/>
                  </a:lnTo>
                  <a:lnTo>
                    <a:pt x="0" y="843"/>
                  </a:lnTo>
                  <a:lnTo>
                    <a:pt x="33" y="972"/>
                  </a:lnTo>
                  <a:lnTo>
                    <a:pt x="97" y="1102"/>
                  </a:lnTo>
                  <a:lnTo>
                    <a:pt x="195" y="1199"/>
                  </a:lnTo>
                  <a:lnTo>
                    <a:pt x="292" y="1296"/>
                  </a:lnTo>
                  <a:lnTo>
                    <a:pt x="421" y="1394"/>
                  </a:lnTo>
                  <a:lnTo>
                    <a:pt x="583" y="1426"/>
                  </a:lnTo>
                  <a:lnTo>
                    <a:pt x="3953" y="2204"/>
                  </a:lnTo>
                  <a:lnTo>
                    <a:pt x="5605" y="2625"/>
                  </a:lnTo>
                  <a:lnTo>
                    <a:pt x="7290" y="3078"/>
                  </a:lnTo>
                  <a:lnTo>
                    <a:pt x="8942" y="3597"/>
                  </a:lnTo>
                  <a:lnTo>
                    <a:pt x="10594" y="4115"/>
                  </a:lnTo>
                  <a:lnTo>
                    <a:pt x="12182" y="4731"/>
                  </a:lnTo>
                  <a:lnTo>
                    <a:pt x="13769" y="5379"/>
                  </a:lnTo>
                  <a:lnTo>
                    <a:pt x="14547" y="5735"/>
                  </a:lnTo>
                  <a:lnTo>
                    <a:pt x="15292" y="6091"/>
                  </a:lnTo>
                  <a:lnTo>
                    <a:pt x="16037" y="6480"/>
                  </a:lnTo>
                  <a:lnTo>
                    <a:pt x="16782" y="6901"/>
                  </a:lnTo>
                  <a:lnTo>
                    <a:pt x="17528" y="7322"/>
                  </a:lnTo>
                  <a:lnTo>
                    <a:pt x="18240" y="7776"/>
                  </a:lnTo>
                  <a:lnTo>
                    <a:pt x="18921" y="8262"/>
                  </a:lnTo>
                  <a:lnTo>
                    <a:pt x="19633" y="8748"/>
                  </a:lnTo>
                  <a:lnTo>
                    <a:pt x="20281" y="9266"/>
                  </a:lnTo>
                  <a:lnTo>
                    <a:pt x="20929" y="9817"/>
                  </a:lnTo>
                  <a:lnTo>
                    <a:pt x="21577" y="10400"/>
                  </a:lnTo>
                  <a:lnTo>
                    <a:pt x="22193" y="11016"/>
                  </a:lnTo>
                  <a:lnTo>
                    <a:pt x="22808" y="11631"/>
                  </a:lnTo>
                  <a:lnTo>
                    <a:pt x="23392" y="12312"/>
                  </a:lnTo>
                  <a:lnTo>
                    <a:pt x="23942" y="12992"/>
                  </a:lnTo>
                  <a:lnTo>
                    <a:pt x="24461" y="13705"/>
                  </a:lnTo>
                  <a:lnTo>
                    <a:pt x="24914" y="14353"/>
                  </a:lnTo>
                  <a:lnTo>
                    <a:pt x="25335" y="15001"/>
                  </a:lnTo>
                  <a:lnTo>
                    <a:pt x="25724" y="15649"/>
                  </a:lnTo>
                  <a:lnTo>
                    <a:pt x="26113" y="16329"/>
                  </a:lnTo>
                  <a:lnTo>
                    <a:pt x="26502" y="16977"/>
                  </a:lnTo>
                  <a:lnTo>
                    <a:pt x="26826" y="17657"/>
                  </a:lnTo>
                  <a:lnTo>
                    <a:pt x="27474" y="19051"/>
                  </a:lnTo>
                  <a:lnTo>
                    <a:pt x="28057" y="20476"/>
                  </a:lnTo>
                  <a:lnTo>
                    <a:pt x="28575" y="21934"/>
                  </a:lnTo>
                  <a:lnTo>
                    <a:pt x="29061" y="23392"/>
                  </a:lnTo>
                  <a:lnTo>
                    <a:pt x="29450" y="24882"/>
                  </a:lnTo>
                  <a:lnTo>
                    <a:pt x="29839" y="26372"/>
                  </a:lnTo>
                  <a:lnTo>
                    <a:pt x="30163" y="27895"/>
                  </a:lnTo>
                  <a:lnTo>
                    <a:pt x="30454" y="29418"/>
                  </a:lnTo>
                  <a:lnTo>
                    <a:pt x="30714" y="30941"/>
                  </a:lnTo>
                  <a:lnTo>
                    <a:pt x="30940" y="32463"/>
                  </a:lnTo>
                  <a:lnTo>
                    <a:pt x="31135" y="33986"/>
                  </a:lnTo>
                  <a:lnTo>
                    <a:pt x="31491" y="37031"/>
                  </a:lnTo>
                  <a:lnTo>
                    <a:pt x="32009" y="41988"/>
                  </a:lnTo>
                  <a:lnTo>
                    <a:pt x="32269" y="44515"/>
                  </a:lnTo>
                  <a:lnTo>
                    <a:pt x="32560" y="47010"/>
                  </a:lnTo>
                  <a:lnTo>
                    <a:pt x="32884" y="49537"/>
                  </a:lnTo>
                  <a:lnTo>
                    <a:pt x="33273" y="52032"/>
                  </a:lnTo>
                  <a:lnTo>
                    <a:pt x="33500" y="53263"/>
                  </a:lnTo>
                  <a:lnTo>
                    <a:pt x="33759" y="54494"/>
                  </a:lnTo>
                  <a:lnTo>
                    <a:pt x="34018" y="55725"/>
                  </a:lnTo>
                  <a:lnTo>
                    <a:pt x="34310" y="56956"/>
                  </a:lnTo>
                  <a:lnTo>
                    <a:pt x="34634" y="58155"/>
                  </a:lnTo>
                  <a:lnTo>
                    <a:pt x="34990" y="59321"/>
                  </a:lnTo>
                  <a:lnTo>
                    <a:pt x="35379" y="60520"/>
                  </a:lnTo>
                  <a:lnTo>
                    <a:pt x="35800" y="61686"/>
                  </a:lnTo>
                  <a:lnTo>
                    <a:pt x="36254" y="62820"/>
                  </a:lnTo>
                  <a:lnTo>
                    <a:pt x="36740" y="63954"/>
                  </a:lnTo>
                  <a:lnTo>
                    <a:pt x="37290" y="65056"/>
                  </a:lnTo>
                  <a:lnTo>
                    <a:pt x="37841" y="66157"/>
                  </a:lnTo>
                  <a:lnTo>
                    <a:pt x="38457" y="67226"/>
                  </a:lnTo>
                  <a:lnTo>
                    <a:pt x="39137" y="68263"/>
                  </a:lnTo>
                  <a:lnTo>
                    <a:pt x="39850" y="69267"/>
                  </a:lnTo>
                  <a:lnTo>
                    <a:pt x="40595" y="70272"/>
                  </a:lnTo>
                  <a:lnTo>
                    <a:pt x="41405" y="71244"/>
                  </a:lnTo>
                  <a:lnTo>
                    <a:pt x="42280" y="72183"/>
                  </a:lnTo>
                  <a:lnTo>
                    <a:pt x="43219" y="73090"/>
                  </a:lnTo>
                  <a:lnTo>
                    <a:pt x="44191" y="73965"/>
                  </a:lnTo>
                  <a:lnTo>
                    <a:pt x="44321" y="74062"/>
                  </a:lnTo>
                  <a:lnTo>
                    <a:pt x="44450" y="74127"/>
                  </a:lnTo>
                  <a:lnTo>
                    <a:pt x="44709" y="74127"/>
                  </a:lnTo>
                  <a:lnTo>
                    <a:pt x="44839" y="74095"/>
                  </a:lnTo>
                  <a:lnTo>
                    <a:pt x="44969" y="74030"/>
                  </a:lnTo>
                  <a:lnTo>
                    <a:pt x="45066" y="73965"/>
                  </a:lnTo>
                  <a:lnTo>
                    <a:pt x="45163" y="73835"/>
                  </a:lnTo>
                  <a:lnTo>
                    <a:pt x="45228" y="73738"/>
                  </a:lnTo>
                  <a:lnTo>
                    <a:pt x="45293" y="73609"/>
                  </a:lnTo>
                  <a:lnTo>
                    <a:pt x="45325" y="73479"/>
                  </a:lnTo>
                  <a:lnTo>
                    <a:pt x="45325" y="73350"/>
                  </a:lnTo>
                  <a:lnTo>
                    <a:pt x="45293" y="73220"/>
                  </a:lnTo>
                  <a:lnTo>
                    <a:pt x="45260" y="73090"/>
                  </a:lnTo>
                  <a:lnTo>
                    <a:pt x="45163" y="72961"/>
                  </a:lnTo>
                  <a:lnTo>
                    <a:pt x="45066" y="72831"/>
                  </a:lnTo>
                  <a:lnTo>
                    <a:pt x="44418" y="72280"/>
                  </a:lnTo>
                  <a:lnTo>
                    <a:pt x="43835" y="71697"/>
                  </a:lnTo>
                  <a:lnTo>
                    <a:pt x="43252" y="71114"/>
                  </a:lnTo>
                  <a:lnTo>
                    <a:pt x="42668" y="70531"/>
                  </a:lnTo>
                  <a:lnTo>
                    <a:pt x="42150" y="69915"/>
                  </a:lnTo>
                  <a:lnTo>
                    <a:pt x="41632" y="69300"/>
                  </a:lnTo>
                  <a:lnTo>
                    <a:pt x="41146" y="68684"/>
                  </a:lnTo>
                  <a:lnTo>
                    <a:pt x="40660" y="68036"/>
                  </a:lnTo>
                  <a:lnTo>
                    <a:pt x="40239" y="67388"/>
                  </a:lnTo>
                  <a:lnTo>
                    <a:pt x="39785" y="66740"/>
                  </a:lnTo>
                  <a:lnTo>
                    <a:pt x="39396" y="66092"/>
                  </a:lnTo>
                  <a:lnTo>
                    <a:pt x="39007" y="65412"/>
                  </a:lnTo>
                  <a:lnTo>
                    <a:pt x="38619" y="64732"/>
                  </a:lnTo>
                  <a:lnTo>
                    <a:pt x="38262" y="64019"/>
                  </a:lnTo>
                  <a:lnTo>
                    <a:pt x="37614" y="62626"/>
                  </a:lnTo>
                  <a:lnTo>
                    <a:pt x="37031" y="61200"/>
                  </a:lnTo>
                  <a:lnTo>
                    <a:pt x="36513" y="59710"/>
                  </a:lnTo>
                  <a:lnTo>
                    <a:pt x="36027" y="58220"/>
                  </a:lnTo>
                  <a:lnTo>
                    <a:pt x="35606" y="56697"/>
                  </a:lnTo>
                  <a:lnTo>
                    <a:pt x="35249" y="55174"/>
                  </a:lnTo>
                  <a:lnTo>
                    <a:pt x="34925" y="53619"/>
                  </a:lnTo>
                  <a:lnTo>
                    <a:pt x="34601" y="52032"/>
                  </a:lnTo>
                  <a:lnTo>
                    <a:pt x="34342" y="50444"/>
                  </a:lnTo>
                  <a:lnTo>
                    <a:pt x="34115" y="48857"/>
                  </a:lnTo>
                  <a:lnTo>
                    <a:pt x="33921" y="47237"/>
                  </a:lnTo>
                  <a:lnTo>
                    <a:pt x="33565" y="43997"/>
                  </a:lnTo>
                  <a:lnTo>
                    <a:pt x="32917" y="37517"/>
                  </a:lnTo>
                  <a:lnTo>
                    <a:pt x="32560" y="34310"/>
                  </a:lnTo>
                  <a:lnTo>
                    <a:pt x="32366" y="32722"/>
                  </a:lnTo>
                  <a:lnTo>
                    <a:pt x="32139" y="31135"/>
                  </a:lnTo>
                  <a:lnTo>
                    <a:pt x="31880" y="29580"/>
                  </a:lnTo>
                  <a:lnTo>
                    <a:pt x="31621" y="28025"/>
                  </a:lnTo>
                  <a:lnTo>
                    <a:pt x="31297" y="26502"/>
                  </a:lnTo>
                  <a:lnTo>
                    <a:pt x="30940" y="25012"/>
                  </a:lnTo>
                  <a:lnTo>
                    <a:pt x="30616" y="23845"/>
                  </a:lnTo>
                  <a:lnTo>
                    <a:pt x="30292" y="22712"/>
                  </a:lnTo>
                  <a:lnTo>
                    <a:pt x="29904" y="21545"/>
                  </a:lnTo>
                  <a:lnTo>
                    <a:pt x="29515" y="20411"/>
                  </a:lnTo>
                  <a:lnTo>
                    <a:pt x="29061" y="19277"/>
                  </a:lnTo>
                  <a:lnTo>
                    <a:pt x="28608" y="18176"/>
                  </a:lnTo>
                  <a:lnTo>
                    <a:pt x="28089" y="17074"/>
                  </a:lnTo>
                  <a:lnTo>
                    <a:pt x="27539" y="16005"/>
                  </a:lnTo>
                  <a:lnTo>
                    <a:pt x="26955" y="14968"/>
                  </a:lnTo>
                  <a:lnTo>
                    <a:pt x="26340" y="13932"/>
                  </a:lnTo>
                  <a:lnTo>
                    <a:pt x="25659" y="12927"/>
                  </a:lnTo>
                  <a:lnTo>
                    <a:pt x="24947" y="11955"/>
                  </a:lnTo>
                  <a:lnTo>
                    <a:pt x="24202" y="11048"/>
                  </a:lnTo>
                  <a:lnTo>
                    <a:pt x="23392" y="10141"/>
                  </a:lnTo>
                  <a:lnTo>
                    <a:pt x="22517" y="9266"/>
                  </a:lnTo>
                  <a:lnTo>
                    <a:pt x="21610" y="8456"/>
                  </a:lnTo>
                  <a:lnTo>
                    <a:pt x="21059" y="8003"/>
                  </a:lnTo>
                  <a:lnTo>
                    <a:pt x="20508" y="7549"/>
                  </a:lnTo>
                  <a:lnTo>
                    <a:pt x="19957" y="7128"/>
                  </a:lnTo>
                  <a:lnTo>
                    <a:pt x="19374" y="6707"/>
                  </a:lnTo>
                  <a:lnTo>
                    <a:pt x="18176" y="5962"/>
                  </a:lnTo>
                  <a:lnTo>
                    <a:pt x="16944" y="5249"/>
                  </a:lnTo>
                  <a:lnTo>
                    <a:pt x="15681" y="4601"/>
                  </a:lnTo>
                  <a:lnTo>
                    <a:pt x="14385" y="4018"/>
                  </a:lnTo>
                  <a:lnTo>
                    <a:pt x="13089" y="3467"/>
                  </a:lnTo>
                  <a:lnTo>
                    <a:pt x="11761" y="2949"/>
                  </a:lnTo>
                  <a:lnTo>
                    <a:pt x="10400" y="2495"/>
                  </a:lnTo>
                  <a:lnTo>
                    <a:pt x="9039" y="2074"/>
                  </a:lnTo>
                  <a:lnTo>
                    <a:pt x="7679" y="1685"/>
                  </a:lnTo>
                  <a:lnTo>
                    <a:pt x="6285" y="1329"/>
                  </a:lnTo>
                  <a:lnTo>
                    <a:pt x="3532" y="649"/>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grpSp>
        <p:nvGrpSpPr>
          <p:cNvPr id="58" name="Google Shape;58;p6"/>
          <p:cNvGrpSpPr/>
          <p:nvPr/>
        </p:nvGrpSpPr>
        <p:grpSpPr>
          <a:xfrm rot="-6833177">
            <a:off x="-1619465" y="-1810107"/>
            <a:ext cx="3446158" cy="4917776"/>
            <a:chOff x="3003675" y="558850"/>
            <a:chExt cx="3446350" cy="4918050"/>
          </a:xfrm>
        </p:grpSpPr>
        <p:sp>
          <p:nvSpPr>
            <p:cNvPr id="59" name="Google Shape;59;p6"/>
            <p:cNvSpPr/>
            <p:nvPr/>
          </p:nvSpPr>
          <p:spPr>
            <a:xfrm>
              <a:off x="3605475" y="558850"/>
              <a:ext cx="2844550" cy="4445825"/>
            </a:xfrm>
            <a:custGeom>
              <a:rect b="b" l="l" r="r" t="t"/>
              <a:pathLst>
                <a:path extrusionOk="0" h="177833" w="113782">
                  <a:moveTo>
                    <a:pt x="778" y="1"/>
                  </a:moveTo>
                  <a:lnTo>
                    <a:pt x="648" y="33"/>
                  </a:lnTo>
                  <a:lnTo>
                    <a:pt x="519" y="65"/>
                  </a:lnTo>
                  <a:lnTo>
                    <a:pt x="389" y="98"/>
                  </a:lnTo>
                  <a:lnTo>
                    <a:pt x="260" y="195"/>
                  </a:lnTo>
                  <a:lnTo>
                    <a:pt x="163" y="260"/>
                  </a:lnTo>
                  <a:lnTo>
                    <a:pt x="98" y="389"/>
                  </a:lnTo>
                  <a:lnTo>
                    <a:pt x="33" y="487"/>
                  </a:lnTo>
                  <a:lnTo>
                    <a:pt x="1" y="616"/>
                  </a:lnTo>
                  <a:lnTo>
                    <a:pt x="1" y="746"/>
                  </a:lnTo>
                  <a:lnTo>
                    <a:pt x="1" y="875"/>
                  </a:lnTo>
                  <a:lnTo>
                    <a:pt x="65" y="1005"/>
                  </a:lnTo>
                  <a:lnTo>
                    <a:pt x="163" y="1135"/>
                  </a:lnTo>
                  <a:lnTo>
                    <a:pt x="1134" y="2268"/>
                  </a:lnTo>
                  <a:lnTo>
                    <a:pt x="2074" y="3402"/>
                  </a:lnTo>
                  <a:lnTo>
                    <a:pt x="3014" y="4569"/>
                  </a:lnTo>
                  <a:lnTo>
                    <a:pt x="3953" y="5735"/>
                  </a:lnTo>
                  <a:lnTo>
                    <a:pt x="4860" y="6901"/>
                  </a:lnTo>
                  <a:lnTo>
                    <a:pt x="5735" y="8100"/>
                  </a:lnTo>
                  <a:lnTo>
                    <a:pt x="6610" y="9299"/>
                  </a:lnTo>
                  <a:lnTo>
                    <a:pt x="7484" y="10498"/>
                  </a:lnTo>
                  <a:lnTo>
                    <a:pt x="8327" y="11729"/>
                  </a:lnTo>
                  <a:lnTo>
                    <a:pt x="9137" y="12960"/>
                  </a:lnTo>
                  <a:lnTo>
                    <a:pt x="9947" y="14191"/>
                  </a:lnTo>
                  <a:lnTo>
                    <a:pt x="10757" y="15454"/>
                  </a:lnTo>
                  <a:lnTo>
                    <a:pt x="11534" y="16718"/>
                  </a:lnTo>
                  <a:lnTo>
                    <a:pt x="12279" y="17981"/>
                  </a:lnTo>
                  <a:lnTo>
                    <a:pt x="13024" y="19277"/>
                  </a:lnTo>
                  <a:lnTo>
                    <a:pt x="13770" y="20573"/>
                  </a:lnTo>
                  <a:lnTo>
                    <a:pt x="14450" y="21869"/>
                  </a:lnTo>
                  <a:lnTo>
                    <a:pt x="15163" y="23165"/>
                  </a:lnTo>
                  <a:lnTo>
                    <a:pt x="15843" y="24493"/>
                  </a:lnTo>
                  <a:lnTo>
                    <a:pt x="16491" y="25822"/>
                  </a:lnTo>
                  <a:lnTo>
                    <a:pt x="17107" y="27182"/>
                  </a:lnTo>
                  <a:lnTo>
                    <a:pt x="17722" y="28511"/>
                  </a:lnTo>
                  <a:lnTo>
                    <a:pt x="18338" y="29872"/>
                  </a:lnTo>
                  <a:lnTo>
                    <a:pt x="18921" y="31232"/>
                  </a:lnTo>
                  <a:lnTo>
                    <a:pt x="19472" y="32625"/>
                  </a:lnTo>
                  <a:lnTo>
                    <a:pt x="20022" y="33986"/>
                  </a:lnTo>
                  <a:lnTo>
                    <a:pt x="20541" y="35379"/>
                  </a:lnTo>
                  <a:lnTo>
                    <a:pt x="21059" y="36772"/>
                  </a:lnTo>
                  <a:lnTo>
                    <a:pt x="21545" y="38198"/>
                  </a:lnTo>
                  <a:lnTo>
                    <a:pt x="21999" y="39591"/>
                  </a:lnTo>
                  <a:lnTo>
                    <a:pt x="22452" y="41016"/>
                  </a:lnTo>
                  <a:lnTo>
                    <a:pt x="22906" y="42442"/>
                  </a:lnTo>
                  <a:lnTo>
                    <a:pt x="23295" y="43867"/>
                  </a:lnTo>
                  <a:lnTo>
                    <a:pt x="23683" y="45293"/>
                  </a:lnTo>
                  <a:lnTo>
                    <a:pt x="24072" y="46718"/>
                  </a:lnTo>
                  <a:lnTo>
                    <a:pt x="24396" y="48176"/>
                  </a:lnTo>
                  <a:lnTo>
                    <a:pt x="24753" y="49602"/>
                  </a:lnTo>
                  <a:lnTo>
                    <a:pt x="25044" y="51060"/>
                  </a:lnTo>
                  <a:lnTo>
                    <a:pt x="25336" y="52485"/>
                  </a:lnTo>
                  <a:lnTo>
                    <a:pt x="25627" y="53943"/>
                  </a:lnTo>
                  <a:lnTo>
                    <a:pt x="25854" y="55401"/>
                  </a:lnTo>
                  <a:lnTo>
                    <a:pt x="26113" y="56859"/>
                  </a:lnTo>
                  <a:lnTo>
                    <a:pt x="26308" y="58317"/>
                  </a:lnTo>
                  <a:lnTo>
                    <a:pt x="26502" y="59807"/>
                  </a:lnTo>
                  <a:lnTo>
                    <a:pt x="26696" y="61265"/>
                  </a:lnTo>
                  <a:lnTo>
                    <a:pt x="26826" y="62723"/>
                  </a:lnTo>
                  <a:lnTo>
                    <a:pt x="26956" y="64213"/>
                  </a:lnTo>
                  <a:lnTo>
                    <a:pt x="27085" y="65671"/>
                  </a:lnTo>
                  <a:lnTo>
                    <a:pt x="27182" y="67194"/>
                  </a:lnTo>
                  <a:lnTo>
                    <a:pt x="27215" y="68749"/>
                  </a:lnTo>
                  <a:lnTo>
                    <a:pt x="27247" y="70272"/>
                  </a:lnTo>
                  <a:lnTo>
                    <a:pt x="27247" y="71794"/>
                  </a:lnTo>
                  <a:lnTo>
                    <a:pt x="27215" y="74872"/>
                  </a:lnTo>
                  <a:lnTo>
                    <a:pt x="27150" y="77918"/>
                  </a:lnTo>
                  <a:lnTo>
                    <a:pt x="27085" y="80995"/>
                  </a:lnTo>
                  <a:lnTo>
                    <a:pt x="27118" y="82518"/>
                  </a:lnTo>
                  <a:lnTo>
                    <a:pt x="27150" y="84041"/>
                  </a:lnTo>
                  <a:lnTo>
                    <a:pt x="27182" y="85564"/>
                  </a:lnTo>
                  <a:lnTo>
                    <a:pt x="27280" y="87086"/>
                  </a:lnTo>
                  <a:lnTo>
                    <a:pt x="27442" y="88609"/>
                  </a:lnTo>
                  <a:lnTo>
                    <a:pt x="27636" y="90132"/>
                  </a:lnTo>
                  <a:lnTo>
                    <a:pt x="27798" y="91201"/>
                  </a:lnTo>
                  <a:lnTo>
                    <a:pt x="27992" y="92270"/>
                  </a:lnTo>
                  <a:lnTo>
                    <a:pt x="28219" y="93307"/>
                  </a:lnTo>
                  <a:lnTo>
                    <a:pt x="28511" y="94376"/>
                  </a:lnTo>
                  <a:lnTo>
                    <a:pt x="28835" y="95413"/>
                  </a:lnTo>
                  <a:lnTo>
                    <a:pt x="29159" y="96449"/>
                  </a:lnTo>
                  <a:lnTo>
                    <a:pt x="29580" y="97454"/>
                  </a:lnTo>
                  <a:lnTo>
                    <a:pt x="30001" y="98458"/>
                  </a:lnTo>
                  <a:lnTo>
                    <a:pt x="30487" y="99430"/>
                  </a:lnTo>
                  <a:lnTo>
                    <a:pt x="31038" y="100369"/>
                  </a:lnTo>
                  <a:lnTo>
                    <a:pt x="31589" y="101309"/>
                  </a:lnTo>
                  <a:lnTo>
                    <a:pt x="32236" y="102184"/>
                  </a:lnTo>
                  <a:lnTo>
                    <a:pt x="32884" y="103026"/>
                  </a:lnTo>
                  <a:lnTo>
                    <a:pt x="33630" y="103836"/>
                  </a:lnTo>
                  <a:lnTo>
                    <a:pt x="34407" y="104581"/>
                  </a:lnTo>
                  <a:lnTo>
                    <a:pt x="35217" y="105294"/>
                  </a:lnTo>
                  <a:lnTo>
                    <a:pt x="35735" y="105715"/>
                  </a:lnTo>
                  <a:lnTo>
                    <a:pt x="36286" y="106072"/>
                  </a:lnTo>
                  <a:lnTo>
                    <a:pt x="36805" y="106428"/>
                  </a:lnTo>
                  <a:lnTo>
                    <a:pt x="37355" y="106784"/>
                  </a:lnTo>
                  <a:lnTo>
                    <a:pt x="38489" y="107400"/>
                  </a:lnTo>
                  <a:lnTo>
                    <a:pt x="39656" y="107951"/>
                  </a:lnTo>
                  <a:lnTo>
                    <a:pt x="40854" y="108469"/>
                  </a:lnTo>
                  <a:lnTo>
                    <a:pt x="42085" y="108955"/>
                  </a:lnTo>
                  <a:lnTo>
                    <a:pt x="43317" y="109409"/>
                  </a:lnTo>
                  <a:lnTo>
                    <a:pt x="44580" y="109830"/>
                  </a:lnTo>
                  <a:lnTo>
                    <a:pt x="47107" y="110640"/>
                  </a:lnTo>
                  <a:lnTo>
                    <a:pt x="48338" y="111061"/>
                  </a:lnTo>
                  <a:lnTo>
                    <a:pt x="49602" y="111514"/>
                  </a:lnTo>
                  <a:lnTo>
                    <a:pt x="50833" y="112000"/>
                  </a:lnTo>
                  <a:lnTo>
                    <a:pt x="52032" y="112486"/>
                  </a:lnTo>
                  <a:lnTo>
                    <a:pt x="53198" y="113069"/>
                  </a:lnTo>
                  <a:lnTo>
                    <a:pt x="54364" y="113685"/>
                  </a:lnTo>
                  <a:lnTo>
                    <a:pt x="55531" y="114398"/>
                  </a:lnTo>
                  <a:lnTo>
                    <a:pt x="56632" y="115111"/>
                  </a:lnTo>
                  <a:lnTo>
                    <a:pt x="57766" y="115888"/>
                  </a:lnTo>
                  <a:lnTo>
                    <a:pt x="58835" y="116666"/>
                  </a:lnTo>
                  <a:lnTo>
                    <a:pt x="59904" y="117476"/>
                  </a:lnTo>
                  <a:lnTo>
                    <a:pt x="60941" y="118318"/>
                  </a:lnTo>
                  <a:lnTo>
                    <a:pt x="61945" y="119193"/>
                  </a:lnTo>
                  <a:lnTo>
                    <a:pt x="62917" y="120100"/>
                  </a:lnTo>
                  <a:lnTo>
                    <a:pt x="63889" y="121007"/>
                  </a:lnTo>
                  <a:lnTo>
                    <a:pt x="64861" y="121979"/>
                  </a:lnTo>
                  <a:lnTo>
                    <a:pt x="65768" y="122918"/>
                  </a:lnTo>
                  <a:lnTo>
                    <a:pt x="66675" y="123923"/>
                  </a:lnTo>
                  <a:lnTo>
                    <a:pt x="67583" y="124895"/>
                  </a:lnTo>
                  <a:lnTo>
                    <a:pt x="68457" y="125931"/>
                  </a:lnTo>
                  <a:lnTo>
                    <a:pt x="69300" y="126968"/>
                  </a:lnTo>
                  <a:lnTo>
                    <a:pt x="70142" y="128005"/>
                  </a:lnTo>
                  <a:lnTo>
                    <a:pt x="71794" y="130143"/>
                  </a:lnTo>
                  <a:lnTo>
                    <a:pt x="73382" y="132346"/>
                  </a:lnTo>
                  <a:lnTo>
                    <a:pt x="74937" y="134549"/>
                  </a:lnTo>
                  <a:lnTo>
                    <a:pt x="76427" y="136785"/>
                  </a:lnTo>
                  <a:lnTo>
                    <a:pt x="77918" y="139053"/>
                  </a:lnTo>
                  <a:lnTo>
                    <a:pt x="79343" y="141320"/>
                  </a:lnTo>
                  <a:lnTo>
                    <a:pt x="82194" y="145824"/>
                  </a:lnTo>
                  <a:lnTo>
                    <a:pt x="83684" y="148189"/>
                  </a:lnTo>
                  <a:lnTo>
                    <a:pt x="85207" y="150554"/>
                  </a:lnTo>
                  <a:lnTo>
                    <a:pt x="86762" y="152919"/>
                  </a:lnTo>
                  <a:lnTo>
                    <a:pt x="88350" y="155252"/>
                  </a:lnTo>
                  <a:lnTo>
                    <a:pt x="90002" y="157519"/>
                  </a:lnTo>
                  <a:lnTo>
                    <a:pt x="91687" y="159787"/>
                  </a:lnTo>
                  <a:lnTo>
                    <a:pt x="92561" y="160889"/>
                  </a:lnTo>
                  <a:lnTo>
                    <a:pt x="93436" y="161990"/>
                  </a:lnTo>
                  <a:lnTo>
                    <a:pt x="94343" y="163060"/>
                  </a:lnTo>
                  <a:lnTo>
                    <a:pt x="95250" y="164096"/>
                  </a:lnTo>
                  <a:lnTo>
                    <a:pt x="96190" y="165165"/>
                  </a:lnTo>
                  <a:lnTo>
                    <a:pt x="97129" y="166170"/>
                  </a:lnTo>
                  <a:lnTo>
                    <a:pt x="98101" y="167174"/>
                  </a:lnTo>
                  <a:lnTo>
                    <a:pt x="99073" y="168146"/>
                  </a:lnTo>
                  <a:lnTo>
                    <a:pt x="100110" y="169118"/>
                  </a:lnTo>
                  <a:lnTo>
                    <a:pt x="101114" y="170025"/>
                  </a:lnTo>
                  <a:lnTo>
                    <a:pt x="102184" y="170932"/>
                  </a:lnTo>
                  <a:lnTo>
                    <a:pt x="103253" y="171839"/>
                  </a:lnTo>
                  <a:lnTo>
                    <a:pt x="104354" y="172682"/>
                  </a:lnTo>
                  <a:lnTo>
                    <a:pt x="105488" y="173492"/>
                  </a:lnTo>
                  <a:lnTo>
                    <a:pt x="106622" y="174302"/>
                  </a:lnTo>
                  <a:lnTo>
                    <a:pt x="107821" y="175047"/>
                  </a:lnTo>
                  <a:lnTo>
                    <a:pt x="109020" y="175792"/>
                  </a:lnTo>
                  <a:lnTo>
                    <a:pt x="110251" y="176472"/>
                  </a:lnTo>
                  <a:lnTo>
                    <a:pt x="111514" y="177153"/>
                  </a:lnTo>
                  <a:lnTo>
                    <a:pt x="112810" y="177768"/>
                  </a:lnTo>
                  <a:lnTo>
                    <a:pt x="112972" y="177833"/>
                  </a:lnTo>
                  <a:lnTo>
                    <a:pt x="113231" y="177833"/>
                  </a:lnTo>
                  <a:lnTo>
                    <a:pt x="113361" y="177801"/>
                  </a:lnTo>
                  <a:lnTo>
                    <a:pt x="113490" y="177736"/>
                  </a:lnTo>
                  <a:lnTo>
                    <a:pt x="113588" y="177639"/>
                  </a:lnTo>
                  <a:lnTo>
                    <a:pt x="113652" y="177509"/>
                  </a:lnTo>
                  <a:lnTo>
                    <a:pt x="113717" y="177412"/>
                  </a:lnTo>
                  <a:lnTo>
                    <a:pt x="113750" y="177282"/>
                  </a:lnTo>
                  <a:lnTo>
                    <a:pt x="113782" y="177153"/>
                  </a:lnTo>
                  <a:lnTo>
                    <a:pt x="113782" y="177023"/>
                  </a:lnTo>
                  <a:lnTo>
                    <a:pt x="113750" y="176893"/>
                  </a:lnTo>
                  <a:lnTo>
                    <a:pt x="113685" y="176764"/>
                  </a:lnTo>
                  <a:lnTo>
                    <a:pt x="113620" y="176634"/>
                  </a:lnTo>
                  <a:lnTo>
                    <a:pt x="113523" y="176537"/>
                  </a:lnTo>
                  <a:lnTo>
                    <a:pt x="113361" y="176440"/>
                  </a:lnTo>
                  <a:lnTo>
                    <a:pt x="112162" y="175889"/>
                  </a:lnTo>
                  <a:lnTo>
                    <a:pt x="110996" y="175274"/>
                  </a:lnTo>
                  <a:lnTo>
                    <a:pt x="109862" y="174626"/>
                  </a:lnTo>
                  <a:lnTo>
                    <a:pt x="108728" y="173978"/>
                  </a:lnTo>
                  <a:lnTo>
                    <a:pt x="107626" y="173265"/>
                  </a:lnTo>
                  <a:lnTo>
                    <a:pt x="106590" y="172552"/>
                  </a:lnTo>
                  <a:lnTo>
                    <a:pt x="105521" y="171839"/>
                  </a:lnTo>
                  <a:lnTo>
                    <a:pt x="104516" y="171062"/>
                  </a:lnTo>
                  <a:lnTo>
                    <a:pt x="103512" y="170284"/>
                  </a:lnTo>
                  <a:lnTo>
                    <a:pt x="102540" y="169474"/>
                  </a:lnTo>
                  <a:lnTo>
                    <a:pt x="101600" y="168632"/>
                  </a:lnTo>
                  <a:lnTo>
                    <a:pt x="100661" y="167790"/>
                  </a:lnTo>
                  <a:lnTo>
                    <a:pt x="99754" y="166915"/>
                  </a:lnTo>
                  <a:lnTo>
                    <a:pt x="98847" y="166040"/>
                  </a:lnTo>
                  <a:lnTo>
                    <a:pt x="97972" y="165133"/>
                  </a:lnTo>
                  <a:lnTo>
                    <a:pt x="97129" y="164226"/>
                  </a:lnTo>
                  <a:lnTo>
                    <a:pt x="96287" y="163286"/>
                  </a:lnTo>
                  <a:lnTo>
                    <a:pt x="95445" y="162314"/>
                  </a:lnTo>
                  <a:lnTo>
                    <a:pt x="94635" y="161342"/>
                  </a:lnTo>
                  <a:lnTo>
                    <a:pt x="93857" y="160370"/>
                  </a:lnTo>
                  <a:lnTo>
                    <a:pt x="92302" y="158362"/>
                  </a:lnTo>
                  <a:lnTo>
                    <a:pt x="90779" y="156321"/>
                  </a:lnTo>
                  <a:lnTo>
                    <a:pt x="89322" y="154215"/>
                  </a:lnTo>
                  <a:lnTo>
                    <a:pt x="87864" y="152109"/>
                  </a:lnTo>
                  <a:lnTo>
                    <a:pt x="86438" y="149938"/>
                  </a:lnTo>
                  <a:lnTo>
                    <a:pt x="85045" y="147800"/>
                  </a:lnTo>
                  <a:lnTo>
                    <a:pt x="82291" y="143394"/>
                  </a:lnTo>
                  <a:lnTo>
                    <a:pt x="79505" y="139020"/>
                  </a:lnTo>
                  <a:lnTo>
                    <a:pt x="78112" y="136850"/>
                  </a:lnTo>
                  <a:lnTo>
                    <a:pt x="76686" y="134711"/>
                  </a:lnTo>
                  <a:lnTo>
                    <a:pt x="75228" y="132573"/>
                  </a:lnTo>
                  <a:lnTo>
                    <a:pt x="73738" y="130467"/>
                  </a:lnTo>
                  <a:lnTo>
                    <a:pt x="72215" y="128426"/>
                  </a:lnTo>
                  <a:lnTo>
                    <a:pt x="70628" y="126417"/>
                  </a:lnTo>
                  <a:lnTo>
                    <a:pt x="69850" y="125413"/>
                  </a:lnTo>
                  <a:lnTo>
                    <a:pt x="69008" y="124441"/>
                  </a:lnTo>
                  <a:lnTo>
                    <a:pt x="68166" y="123469"/>
                  </a:lnTo>
                  <a:lnTo>
                    <a:pt x="67323" y="122530"/>
                  </a:lnTo>
                  <a:lnTo>
                    <a:pt x="66449" y="121623"/>
                  </a:lnTo>
                  <a:lnTo>
                    <a:pt x="65574" y="120683"/>
                  </a:lnTo>
                  <a:lnTo>
                    <a:pt x="64667" y="119808"/>
                  </a:lnTo>
                  <a:lnTo>
                    <a:pt x="63727" y="118934"/>
                  </a:lnTo>
                  <a:lnTo>
                    <a:pt x="62788" y="118059"/>
                  </a:lnTo>
                  <a:lnTo>
                    <a:pt x="61816" y="117216"/>
                  </a:lnTo>
                  <a:lnTo>
                    <a:pt x="60844" y="116406"/>
                  </a:lnTo>
                  <a:lnTo>
                    <a:pt x="59839" y="115629"/>
                  </a:lnTo>
                  <a:lnTo>
                    <a:pt x="58835" y="114884"/>
                  </a:lnTo>
                  <a:lnTo>
                    <a:pt x="57831" y="114203"/>
                  </a:lnTo>
                  <a:lnTo>
                    <a:pt x="56826" y="113555"/>
                  </a:lnTo>
                  <a:lnTo>
                    <a:pt x="55790" y="112940"/>
                  </a:lnTo>
                  <a:lnTo>
                    <a:pt x="54785" y="112389"/>
                  </a:lnTo>
                  <a:lnTo>
                    <a:pt x="53716" y="111838"/>
                  </a:lnTo>
                  <a:lnTo>
                    <a:pt x="52680" y="111320"/>
                  </a:lnTo>
                  <a:lnTo>
                    <a:pt x="51610" y="110834"/>
                  </a:lnTo>
                  <a:lnTo>
                    <a:pt x="50541" y="110380"/>
                  </a:lnTo>
                  <a:lnTo>
                    <a:pt x="49440" y="109927"/>
                  </a:lnTo>
                  <a:lnTo>
                    <a:pt x="47237" y="109085"/>
                  </a:lnTo>
                  <a:lnTo>
                    <a:pt x="44969" y="108275"/>
                  </a:lnTo>
                  <a:lnTo>
                    <a:pt x="42669" y="107465"/>
                  </a:lnTo>
                  <a:lnTo>
                    <a:pt x="41826" y="107173"/>
                  </a:lnTo>
                  <a:lnTo>
                    <a:pt x="41016" y="106849"/>
                  </a:lnTo>
                  <a:lnTo>
                    <a:pt x="40239" y="106460"/>
                  </a:lnTo>
                  <a:lnTo>
                    <a:pt x="39461" y="106104"/>
                  </a:lnTo>
                  <a:lnTo>
                    <a:pt x="38748" y="105683"/>
                  </a:lnTo>
                  <a:lnTo>
                    <a:pt x="38036" y="105262"/>
                  </a:lnTo>
                  <a:lnTo>
                    <a:pt x="37388" y="104808"/>
                  </a:lnTo>
                  <a:lnTo>
                    <a:pt x="36740" y="104322"/>
                  </a:lnTo>
                  <a:lnTo>
                    <a:pt x="36124" y="103804"/>
                  </a:lnTo>
                  <a:lnTo>
                    <a:pt x="35541" y="103285"/>
                  </a:lnTo>
                  <a:lnTo>
                    <a:pt x="34958" y="102735"/>
                  </a:lnTo>
                  <a:lnTo>
                    <a:pt x="34440" y="102184"/>
                  </a:lnTo>
                  <a:lnTo>
                    <a:pt x="33921" y="101601"/>
                  </a:lnTo>
                  <a:lnTo>
                    <a:pt x="33435" y="100985"/>
                  </a:lnTo>
                  <a:lnTo>
                    <a:pt x="32982" y="100369"/>
                  </a:lnTo>
                  <a:lnTo>
                    <a:pt x="32560" y="99722"/>
                  </a:lnTo>
                  <a:lnTo>
                    <a:pt x="32139" y="99074"/>
                  </a:lnTo>
                  <a:lnTo>
                    <a:pt x="31750" y="98393"/>
                  </a:lnTo>
                  <a:lnTo>
                    <a:pt x="31394" y="97713"/>
                  </a:lnTo>
                  <a:lnTo>
                    <a:pt x="31070" y="97000"/>
                  </a:lnTo>
                  <a:lnTo>
                    <a:pt x="30746" y="96255"/>
                  </a:lnTo>
                  <a:lnTo>
                    <a:pt x="30455" y="95510"/>
                  </a:lnTo>
                  <a:lnTo>
                    <a:pt x="30195" y="94765"/>
                  </a:lnTo>
                  <a:lnTo>
                    <a:pt x="29969" y="93987"/>
                  </a:lnTo>
                  <a:lnTo>
                    <a:pt x="29742" y="93210"/>
                  </a:lnTo>
                  <a:lnTo>
                    <a:pt x="29547" y="92400"/>
                  </a:lnTo>
                  <a:lnTo>
                    <a:pt x="29353" y="91590"/>
                  </a:lnTo>
                  <a:lnTo>
                    <a:pt x="29191" y="90780"/>
                  </a:lnTo>
                  <a:lnTo>
                    <a:pt x="29061" y="89937"/>
                  </a:lnTo>
                  <a:lnTo>
                    <a:pt x="28932" y="89095"/>
                  </a:lnTo>
                  <a:lnTo>
                    <a:pt x="28835" y="88220"/>
                  </a:lnTo>
                  <a:lnTo>
                    <a:pt x="28770" y="87345"/>
                  </a:lnTo>
                  <a:lnTo>
                    <a:pt x="28673" y="85888"/>
                  </a:lnTo>
                  <a:lnTo>
                    <a:pt x="28575" y="84430"/>
                  </a:lnTo>
                  <a:lnTo>
                    <a:pt x="28543" y="82972"/>
                  </a:lnTo>
                  <a:lnTo>
                    <a:pt x="28511" y="81514"/>
                  </a:lnTo>
                  <a:lnTo>
                    <a:pt x="28543" y="78566"/>
                  </a:lnTo>
                  <a:lnTo>
                    <a:pt x="28575" y="75650"/>
                  </a:lnTo>
                  <a:lnTo>
                    <a:pt x="28608" y="72702"/>
                  </a:lnTo>
                  <a:lnTo>
                    <a:pt x="28640" y="69786"/>
                  </a:lnTo>
                  <a:lnTo>
                    <a:pt x="28608" y="68295"/>
                  </a:lnTo>
                  <a:lnTo>
                    <a:pt x="28575" y="66838"/>
                  </a:lnTo>
                  <a:lnTo>
                    <a:pt x="28478" y="65380"/>
                  </a:lnTo>
                  <a:lnTo>
                    <a:pt x="28381" y="63922"/>
                  </a:lnTo>
                  <a:lnTo>
                    <a:pt x="28122" y="61330"/>
                  </a:lnTo>
                  <a:lnTo>
                    <a:pt x="27830" y="58738"/>
                  </a:lnTo>
                  <a:lnTo>
                    <a:pt x="27442" y="56146"/>
                  </a:lnTo>
                  <a:lnTo>
                    <a:pt x="27020" y="53587"/>
                  </a:lnTo>
                  <a:lnTo>
                    <a:pt x="26502" y="51027"/>
                  </a:lnTo>
                  <a:lnTo>
                    <a:pt x="25951" y="48468"/>
                  </a:lnTo>
                  <a:lnTo>
                    <a:pt x="25336" y="45941"/>
                  </a:lnTo>
                  <a:lnTo>
                    <a:pt x="24655" y="43414"/>
                  </a:lnTo>
                  <a:lnTo>
                    <a:pt x="24234" y="41924"/>
                  </a:lnTo>
                  <a:lnTo>
                    <a:pt x="23781" y="40433"/>
                  </a:lnTo>
                  <a:lnTo>
                    <a:pt x="23295" y="38975"/>
                  </a:lnTo>
                  <a:lnTo>
                    <a:pt x="22809" y="37485"/>
                  </a:lnTo>
                  <a:lnTo>
                    <a:pt x="22290" y="36027"/>
                  </a:lnTo>
                  <a:lnTo>
                    <a:pt x="21772" y="34569"/>
                  </a:lnTo>
                  <a:lnTo>
                    <a:pt x="21221" y="33144"/>
                  </a:lnTo>
                  <a:lnTo>
                    <a:pt x="20638" y="31686"/>
                  </a:lnTo>
                  <a:lnTo>
                    <a:pt x="20055" y="30260"/>
                  </a:lnTo>
                  <a:lnTo>
                    <a:pt x="19439" y="28867"/>
                  </a:lnTo>
                  <a:lnTo>
                    <a:pt x="18824" y="27442"/>
                  </a:lnTo>
                  <a:lnTo>
                    <a:pt x="18176" y="26049"/>
                  </a:lnTo>
                  <a:lnTo>
                    <a:pt x="17495" y="24655"/>
                  </a:lnTo>
                  <a:lnTo>
                    <a:pt x="16815" y="23262"/>
                  </a:lnTo>
                  <a:lnTo>
                    <a:pt x="16102" y="21902"/>
                  </a:lnTo>
                  <a:lnTo>
                    <a:pt x="15357" y="20541"/>
                  </a:lnTo>
                  <a:lnTo>
                    <a:pt x="14612" y="19180"/>
                  </a:lnTo>
                  <a:lnTo>
                    <a:pt x="13867" y="17852"/>
                  </a:lnTo>
                  <a:lnTo>
                    <a:pt x="13089" y="16524"/>
                  </a:lnTo>
                  <a:lnTo>
                    <a:pt x="12279" y="15195"/>
                  </a:lnTo>
                  <a:lnTo>
                    <a:pt x="11469" y="13899"/>
                  </a:lnTo>
                  <a:lnTo>
                    <a:pt x="10627" y="12603"/>
                  </a:lnTo>
                  <a:lnTo>
                    <a:pt x="9785" y="11307"/>
                  </a:lnTo>
                  <a:lnTo>
                    <a:pt x="8910" y="10044"/>
                  </a:lnTo>
                  <a:lnTo>
                    <a:pt x="8003" y="8780"/>
                  </a:lnTo>
                  <a:lnTo>
                    <a:pt x="7096" y="7517"/>
                  </a:lnTo>
                  <a:lnTo>
                    <a:pt x="6189" y="6286"/>
                  </a:lnTo>
                  <a:lnTo>
                    <a:pt x="5249" y="5055"/>
                  </a:lnTo>
                  <a:lnTo>
                    <a:pt x="4277" y="3824"/>
                  </a:lnTo>
                  <a:lnTo>
                    <a:pt x="3305" y="2625"/>
                  </a:lnTo>
                  <a:lnTo>
                    <a:pt x="2301" y="1426"/>
                  </a:lnTo>
                  <a:lnTo>
                    <a:pt x="1296" y="260"/>
                  </a:lnTo>
                  <a:lnTo>
                    <a:pt x="1167" y="163"/>
                  </a:lnTo>
                  <a:lnTo>
                    <a:pt x="1037" y="65"/>
                  </a:lnTo>
                  <a:lnTo>
                    <a:pt x="908" y="33"/>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6"/>
            <p:cNvSpPr/>
            <p:nvPr/>
          </p:nvSpPr>
          <p:spPr>
            <a:xfrm>
              <a:off x="3293650" y="690875"/>
              <a:ext cx="2506800" cy="4786025"/>
            </a:xfrm>
            <a:custGeom>
              <a:rect b="b" l="l" r="r" t="t"/>
              <a:pathLst>
                <a:path extrusionOk="0" h="191441" w="100272">
                  <a:moveTo>
                    <a:pt x="584" y="0"/>
                  </a:moveTo>
                  <a:lnTo>
                    <a:pt x="454" y="33"/>
                  </a:lnTo>
                  <a:lnTo>
                    <a:pt x="357" y="98"/>
                  </a:lnTo>
                  <a:lnTo>
                    <a:pt x="227" y="195"/>
                  </a:lnTo>
                  <a:lnTo>
                    <a:pt x="162" y="292"/>
                  </a:lnTo>
                  <a:lnTo>
                    <a:pt x="65" y="389"/>
                  </a:lnTo>
                  <a:lnTo>
                    <a:pt x="33" y="519"/>
                  </a:lnTo>
                  <a:lnTo>
                    <a:pt x="0" y="648"/>
                  </a:lnTo>
                  <a:lnTo>
                    <a:pt x="0" y="778"/>
                  </a:lnTo>
                  <a:lnTo>
                    <a:pt x="0" y="940"/>
                  </a:lnTo>
                  <a:lnTo>
                    <a:pt x="65" y="1070"/>
                  </a:lnTo>
                  <a:lnTo>
                    <a:pt x="130" y="1199"/>
                  </a:lnTo>
                  <a:lnTo>
                    <a:pt x="260" y="1296"/>
                  </a:lnTo>
                  <a:lnTo>
                    <a:pt x="1361" y="2268"/>
                  </a:lnTo>
                  <a:lnTo>
                    <a:pt x="2430" y="3240"/>
                  </a:lnTo>
                  <a:lnTo>
                    <a:pt x="3467" y="4245"/>
                  </a:lnTo>
                  <a:lnTo>
                    <a:pt x="4471" y="5281"/>
                  </a:lnTo>
                  <a:lnTo>
                    <a:pt x="5443" y="6318"/>
                  </a:lnTo>
                  <a:lnTo>
                    <a:pt x="6383" y="7420"/>
                  </a:lnTo>
                  <a:lnTo>
                    <a:pt x="7290" y="8521"/>
                  </a:lnTo>
                  <a:lnTo>
                    <a:pt x="8132" y="9623"/>
                  </a:lnTo>
                  <a:lnTo>
                    <a:pt x="9007" y="10789"/>
                  </a:lnTo>
                  <a:lnTo>
                    <a:pt x="9817" y="11955"/>
                  </a:lnTo>
                  <a:lnTo>
                    <a:pt x="10594" y="13122"/>
                  </a:lnTo>
                  <a:lnTo>
                    <a:pt x="11340" y="14353"/>
                  </a:lnTo>
                  <a:lnTo>
                    <a:pt x="12052" y="15551"/>
                  </a:lnTo>
                  <a:lnTo>
                    <a:pt x="12765" y="16815"/>
                  </a:lnTo>
                  <a:lnTo>
                    <a:pt x="13413" y="18046"/>
                  </a:lnTo>
                  <a:lnTo>
                    <a:pt x="14061" y="19342"/>
                  </a:lnTo>
                  <a:lnTo>
                    <a:pt x="14677" y="20606"/>
                  </a:lnTo>
                  <a:lnTo>
                    <a:pt x="15260" y="21934"/>
                  </a:lnTo>
                  <a:lnTo>
                    <a:pt x="15843" y="23230"/>
                  </a:lnTo>
                  <a:lnTo>
                    <a:pt x="16361" y="24558"/>
                  </a:lnTo>
                  <a:lnTo>
                    <a:pt x="16880" y="25886"/>
                  </a:lnTo>
                  <a:lnTo>
                    <a:pt x="17366" y="27247"/>
                  </a:lnTo>
                  <a:lnTo>
                    <a:pt x="17819" y="28608"/>
                  </a:lnTo>
                  <a:lnTo>
                    <a:pt x="18273" y="29969"/>
                  </a:lnTo>
                  <a:lnTo>
                    <a:pt x="18694" y="31329"/>
                  </a:lnTo>
                  <a:lnTo>
                    <a:pt x="19083" y="32722"/>
                  </a:lnTo>
                  <a:lnTo>
                    <a:pt x="19439" y="34116"/>
                  </a:lnTo>
                  <a:lnTo>
                    <a:pt x="19795" y="35509"/>
                  </a:lnTo>
                  <a:lnTo>
                    <a:pt x="20119" y="36902"/>
                  </a:lnTo>
                  <a:lnTo>
                    <a:pt x="20443" y="38295"/>
                  </a:lnTo>
                  <a:lnTo>
                    <a:pt x="20735" y="39720"/>
                  </a:lnTo>
                  <a:lnTo>
                    <a:pt x="20994" y="41113"/>
                  </a:lnTo>
                  <a:lnTo>
                    <a:pt x="21253" y="42539"/>
                  </a:lnTo>
                  <a:lnTo>
                    <a:pt x="21480" y="43964"/>
                  </a:lnTo>
                  <a:lnTo>
                    <a:pt x="21901" y="46816"/>
                  </a:lnTo>
                  <a:lnTo>
                    <a:pt x="22258" y="49699"/>
                  </a:lnTo>
                  <a:lnTo>
                    <a:pt x="22582" y="52582"/>
                  </a:lnTo>
                  <a:lnTo>
                    <a:pt x="22841" y="55466"/>
                  </a:lnTo>
                  <a:lnTo>
                    <a:pt x="23068" y="58349"/>
                  </a:lnTo>
                  <a:lnTo>
                    <a:pt x="23521" y="64116"/>
                  </a:lnTo>
                  <a:lnTo>
                    <a:pt x="23975" y="69883"/>
                  </a:lnTo>
                  <a:lnTo>
                    <a:pt x="24202" y="72766"/>
                  </a:lnTo>
                  <a:lnTo>
                    <a:pt x="24493" y="75617"/>
                  </a:lnTo>
                  <a:lnTo>
                    <a:pt x="24817" y="78501"/>
                  </a:lnTo>
                  <a:lnTo>
                    <a:pt x="25206" y="81352"/>
                  </a:lnTo>
                  <a:lnTo>
                    <a:pt x="25659" y="84203"/>
                  </a:lnTo>
                  <a:lnTo>
                    <a:pt x="25886" y="85628"/>
                  </a:lnTo>
                  <a:lnTo>
                    <a:pt x="26178" y="87054"/>
                  </a:lnTo>
                  <a:lnTo>
                    <a:pt x="26372" y="88091"/>
                  </a:lnTo>
                  <a:lnTo>
                    <a:pt x="26631" y="89160"/>
                  </a:lnTo>
                  <a:lnTo>
                    <a:pt x="26891" y="90164"/>
                  </a:lnTo>
                  <a:lnTo>
                    <a:pt x="27150" y="91201"/>
                  </a:lnTo>
                  <a:lnTo>
                    <a:pt x="27441" y="92173"/>
                  </a:lnTo>
                  <a:lnTo>
                    <a:pt x="27765" y="93177"/>
                  </a:lnTo>
                  <a:lnTo>
                    <a:pt x="28089" y="94117"/>
                  </a:lnTo>
                  <a:lnTo>
                    <a:pt x="28446" y="95056"/>
                  </a:lnTo>
                  <a:lnTo>
                    <a:pt x="28834" y="95996"/>
                  </a:lnTo>
                  <a:lnTo>
                    <a:pt x="29223" y="96903"/>
                  </a:lnTo>
                  <a:lnTo>
                    <a:pt x="29644" y="97810"/>
                  </a:lnTo>
                  <a:lnTo>
                    <a:pt x="30098" y="98685"/>
                  </a:lnTo>
                  <a:lnTo>
                    <a:pt x="30552" y="99527"/>
                  </a:lnTo>
                  <a:lnTo>
                    <a:pt x="31038" y="100369"/>
                  </a:lnTo>
                  <a:lnTo>
                    <a:pt x="31556" y="101179"/>
                  </a:lnTo>
                  <a:lnTo>
                    <a:pt x="32107" y="101989"/>
                  </a:lnTo>
                  <a:lnTo>
                    <a:pt x="32657" y="102767"/>
                  </a:lnTo>
                  <a:lnTo>
                    <a:pt x="33241" y="103512"/>
                  </a:lnTo>
                  <a:lnTo>
                    <a:pt x="33856" y="104257"/>
                  </a:lnTo>
                  <a:lnTo>
                    <a:pt x="34504" y="104970"/>
                  </a:lnTo>
                  <a:lnTo>
                    <a:pt x="35184" y="105650"/>
                  </a:lnTo>
                  <a:lnTo>
                    <a:pt x="35865" y="106331"/>
                  </a:lnTo>
                  <a:lnTo>
                    <a:pt x="36610" y="106979"/>
                  </a:lnTo>
                  <a:lnTo>
                    <a:pt x="37355" y="107626"/>
                  </a:lnTo>
                  <a:lnTo>
                    <a:pt x="38133" y="108242"/>
                  </a:lnTo>
                  <a:lnTo>
                    <a:pt x="38975" y="108825"/>
                  </a:lnTo>
                  <a:lnTo>
                    <a:pt x="39817" y="109376"/>
                  </a:lnTo>
                  <a:lnTo>
                    <a:pt x="40692" y="109927"/>
                  </a:lnTo>
                  <a:lnTo>
                    <a:pt x="41599" y="110445"/>
                  </a:lnTo>
                  <a:lnTo>
                    <a:pt x="42539" y="110931"/>
                  </a:lnTo>
                  <a:lnTo>
                    <a:pt x="43511" y="111417"/>
                  </a:lnTo>
                  <a:lnTo>
                    <a:pt x="44515" y="111871"/>
                  </a:lnTo>
                  <a:lnTo>
                    <a:pt x="47107" y="113005"/>
                  </a:lnTo>
                  <a:lnTo>
                    <a:pt x="48370" y="113555"/>
                  </a:lnTo>
                  <a:lnTo>
                    <a:pt x="49602" y="114171"/>
                  </a:lnTo>
                  <a:lnTo>
                    <a:pt x="50833" y="114754"/>
                  </a:lnTo>
                  <a:lnTo>
                    <a:pt x="52064" y="115402"/>
                  </a:lnTo>
                  <a:lnTo>
                    <a:pt x="53230" y="116050"/>
                  </a:lnTo>
                  <a:lnTo>
                    <a:pt x="54396" y="116698"/>
                  </a:lnTo>
                  <a:lnTo>
                    <a:pt x="55563" y="117411"/>
                  </a:lnTo>
                  <a:lnTo>
                    <a:pt x="56697" y="118156"/>
                  </a:lnTo>
                  <a:lnTo>
                    <a:pt x="57798" y="118933"/>
                  </a:lnTo>
                  <a:lnTo>
                    <a:pt x="58867" y="119776"/>
                  </a:lnTo>
                  <a:lnTo>
                    <a:pt x="59936" y="120650"/>
                  </a:lnTo>
                  <a:lnTo>
                    <a:pt x="60973" y="121590"/>
                  </a:lnTo>
                  <a:lnTo>
                    <a:pt x="62010" y="122562"/>
                  </a:lnTo>
                  <a:lnTo>
                    <a:pt x="63014" y="123599"/>
                  </a:lnTo>
                  <a:lnTo>
                    <a:pt x="63954" y="124635"/>
                  </a:lnTo>
                  <a:lnTo>
                    <a:pt x="64861" y="125705"/>
                  </a:lnTo>
                  <a:lnTo>
                    <a:pt x="65736" y="126774"/>
                  </a:lnTo>
                  <a:lnTo>
                    <a:pt x="66610" y="127875"/>
                  </a:lnTo>
                  <a:lnTo>
                    <a:pt x="67453" y="128977"/>
                  </a:lnTo>
                  <a:lnTo>
                    <a:pt x="68263" y="130111"/>
                  </a:lnTo>
                  <a:lnTo>
                    <a:pt x="69073" y="131245"/>
                  </a:lnTo>
                  <a:lnTo>
                    <a:pt x="69883" y="132411"/>
                  </a:lnTo>
                  <a:lnTo>
                    <a:pt x="71405" y="134744"/>
                  </a:lnTo>
                  <a:lnTo>
                    <a:pt x="72896" y="137109"/>
                  </a:lnTo>
                  <a:lnTo>
                    <a:pt x="74321" y="139506"/>
                  </a:lnTo>
                  <a:lnTo>
                    <a:pt x="75747" y="141936"/>
                  </a:lnTo>
                  <a:lnTo>
                    <a:pt x="77399" y="144884"/>
                  </a:lnTo>
                  <a:lnTo>
                    <a:pt x="79051" y="147865"/>
                  </a:lnTo>
                  <a:lnTo>
                    <a:pt x="80639" y="150845"/>
                  </a:lnTo>
                  <a:lnTo>
                    <a:pt x="82194" y="153858"/>
                  </a:lnTo>
                  <a:lnTo>
                    <a:pt x="83717" y="156904"/>
                  </a:lnTo>
                  <a:lnTo>
                    <a:pt x="85207" y="159949"/>
                  </a:lnTo>
                  <a:lnTo>
                    <a:pt x="86665" y="163027"/>
                  </a:lnTo>
                  <a:lnTo>
                    <a:pt x="88090" y="166105"/>
                  </a:lnTo>
                  <a:lnTo>
                    <a:pt x="89483" y="169183"/>
                  </a:lnTo>
                  <a:lnTo>
                    <a:pt x="90876" y="172293"/>
                  </a:lnTo>
                  <a:lnTo>
                    <a:pt x="93598" y="178513"/>
                  </a:lnTo>
                  <a:lnTo>
                    <a:pt x="96255" y="184766"/>
                  </a:lnTo>
                  <a:lnTo>
                    <a:pt x="98911" y="191019"/>
                  </a:lnTo>
                  <a:lnTo>
                    <a:pt x="98976" y="191181"/>
                  </a:lnTo>
                  <a:lnTo>
                    <a:pt x="99073" y="191278"/>
                  </a:lnTo>
                  <a:lnTo>
                    <a:pt x="99170" y="191375"/>
                  </a:lnTo>
                  <a:lnTo>
                    <a:pt x="99300" y="191408"/>
                  </a:lnTo>
                  <a:lnTo>
                    <a:pt x="99430" y="191440"/>
                  </a:lnTo>
                  <a:lnTo>
                    <a:pt x="99689" y="191440"/>
                  </a:lnTo>
                  <a:lnTo>
                    <a:pt x="99818" y="191375"/>
                  </a:lnTo>
                  <a:lnTo>
                    <a:pt x="99948" y="191343"/>
                  </a:lnTo>
                  <a:lnTo>
                    <a:pt x="100045" y="191246"/>
                  </a:lnTo>
                  <a:lnTo>
                    <a:pt x="100142" y="191148"/>
                  </a:lnTo>
                  <a:lnTo>
                    <a:pt x="100207" y="191051"/>
                  </a:lnTo>
                  <a:lnTo>
                    <a:pt x="100272" y="190922"/>
                  </a:lnTo>
                  <a:lnTo>
                    <a:pt x="100272" y="190792"/>
                  </a:lnTo>
                  <a:lnTo>
                    <a:pt x="100272" y="190630"/>
                  </a:lnTo>
                  <a:lnTo>
                    <a:pt x="100207" y="190468"/>
                  </a:lnTo>
                  <a:lnTo>
                    <a:pt x="97842" y="184831"/>
                  </a:lnTo>
                  <a:lnTo>
                    <a:pt x="95445" y="179226"/>
                  </a:lnTo>
                  <a:lnTo>
                    <a:pt x="93015" y="173589"/>
                  </a:lnTo>
                  <a:lnTo>
                    <a:pt x="90520" y="168016"/>
                  </a:lnTo>
                  <a:lnTo>
                    <a:pt x="89257" y="165230"/>
                  </a:lnTo>
                  <a:lnTo>
                    <a:pt x="87993" y="162476"/>
                  </a:lnTo>
                  <a:lnTo>
                    <a:pt x="86665" y="159690"/>
                  </a:lnTo>
                  <a:lnTo>
                    <a:pt x="85336" y="156969"/>
                  </a:lnTo>
                  <a:lnTo>
                    <a:pt x="83976" y="154215"/>
                  </a:lnTo>
                  <a:lnTo>
                    <a:pt x="82583" y="151493"/>
                  </a:lnTo>
                  <a:lnTo>
                    <a:pt x="81157" y="148772"/>
                  </a:lnTo>
                  <a:lnTo>
                    <a:pt x="79732" y="146083"/>
                  </a:lnTo>
                  <a:lnTo>
                    <a:pt x="77334" y="141742"/>
                  </a:lnTo>
                  <a:lnTo>
                    <a:pt x="76071" y="139538"/>
                  </a:lnTo>
                  <a:lnTo>
                    <a:pt x="74807" y="137368"/>
                  </a:lnTo>
                  <a:lnTo>
                    <a:pt x="73479" y="135165"/>
                  </a:lnTo>
                  <a:lnTo>
                    <a:pt x="72118" y="132994"/>
                  </a:lnTo>
                  <a:lnTo>
                    <a:pt x="70693" y="130856"/>
                  </a:lnTo>
                  <a:lnTo>
                    <a:pt x="69947" y="129819"/>
                  </a:lnTo>
                  <a:lnTo>
                    <a:pt x="69202" y="128782"/>
                  </a:lnTo>
                  <a:lnTo>
                    <a:pt x="68457" y="127746"/>
                  </a:lnTo>
                  <a:lnTo>
                    <a:pt x="67680" y="126741"/>
                  </a:lnTo>
                  <a:lnTo>
                    <a:pt x="66870" y="125737"/>
                  </a:lnTo>
                  <a:lnTo>
                    <a:pt x="66060" y="124765"/>
                  </a:lnTo>
                  <a:lnTo>
                    <a:pt x="65250" y="123825"/>
                  </a:lnTo>
                  <a:lnTo>
                    <a:pt x="64407" y="122886"/>
                  </a:lnTo>
                  <a:lnTo>
                    <a:pt x="63533" y="121946"/>
                  </a:lnTo>
                  <a:lnTo>
                    <a:pt x="62626" y="121072"/>
                  </a:lnTo>
                  <a:lnTo>
                    <a:pt x="61718" y="120197"/>
                  </a:lnTo>
                  <a:lnTo>
                    <a:pt x="60811" y="119355"/>
                  </a:lnTo>
                  <a:lnTo>
                    <a:pt x="59839" y="118545"/>
                  </a:lnTo>
                  <a:lnTo>
                    <a:pt x="58867" y="117767"/>
                  </a:lnTo>
                  <a:lnTo>
                    <a:pt x="57863" y="116989"/>
                  </a:lnTo>
                  <a:lnTo>
                    <a:pt x="56826" y="116277"/>
                  </a:lnTo>
                  <a:lnTo>
                    <a:pt x="55790" y="115596"/>
                  </a:lnTo>
                  <a:lnTo>
                    <a:pt x="54720" y="114916"/>
                  </a:lnTo>
                  <a:lnTo>
                    <a:pt x="53651" y="114300"/>
                  </a:lnTo>
                  <a:lnTo>
                    <a:pt x="52517" y="113750"/>
                  </a:lnTo>
                  <a:lnTo>
                    <a:pt x="51416" y="113231"/>
                  </a:lnTo>
                  <a:lnTo>
                    <a:pt x="50282" y="112713"/>
                  </a:lnTo>
                  <a:lnTo>
                    <a:pt x="47982" y="111741"/>
                  </a:lnTo>
                  <a:lnTo>
                    <a:pt x="45681" y="110801"/>
                  </a:lnTo>
                  <a:lnTo>
                    <a:pt x="44515" y="110316"/>
                  </a:lnTo>
                  <a:lnTo>
                    <a:pt x="43381" y="109797"/>
                  </a:lnTo>
                  <a:lnTo>
                    <a:pt x="42280" y="109279"/>
                  </a:lnTo>
                  <a:lnTo>
                    <a:pt x="41178" y="108696"/>
                  </a:lnTo>
                  <a:lnTo>
                    <a:pt x="40109" y="108080"/>
                  </a:lnTo>
                  <a:lnTo>
                    <a:pt x="39072" y="107400"/>
                  </a:lnTo>
                  <a:lnTo>
                    <a:pt x="38068" y="106687"/>
                  </a:lnTo>
                  <a:lnTo>
                    <a:pt x="37550" y="106298"/>
                  </a:lnTo>
                  <a:lnTo>
                    <a:pt x="37064" y="105909"/>
                  </a:lnTo>
                  <a:lnTo>
                    <a:pt x="36545" y="105423"/>
                  </a:lnTo>
                  <a:lnTo>
                    <a:pt x="36027" y="104937"/>
                  </a:lnTo>
                  <a:lnTo>
                    <a:pt x="35541" y="104419"/>
                  </a:lnTo>
                  <a:lnTo>
                    <a:pt x="35087" y="103933"/>
                  </a:lnTo>
                  <a:lnTo>
                    <a:pt x="34634" y="103382"/>
                  </a:lnTo>
                  <a:lnTo>
                    <a:pt x="34180" y="102864"/>
                  </a:lnTo>
                  <a:lnTo>
                    <a:pt x="33759" y="102313"/>
                  </a:lnTo>
                  <a:lnTo>
                    <a:pt x="33338" y="101730"/>
                  </a:lnTo>
                  <a:lnTo>
                    <a:pt x="32593" y="100564"/>
                  </a:lnTo>
                  <a:lnTo>
                    <a:pt x="31880" y="99365"/>
                  </a:lnTo>
                  <a:lnTo>
                    <a:pt x="31232" y="98134"/>
                  </a:lnTo>
                  <a:lnTo>
                    <a:pt x="30616" y="96870"/>
                  </a:lnTo>
                  <a:lnTo>
                    <a:pt x="30098" y="95574"/>
                  </a:lnTo>
                  <a:lnTo>
                    <a:pt x="29580" y="94279"/>
                  </a:lnTo>
                  <a:lnTo>
                    <a:pt x="29126" y="92950"/>
                  </a:lnTo>
                  <a:lnTo>
                    <a:pt x="28737" y="91589"/>
                  </a:lnTo>
                  <a:lnTo>
                    <a:pt x="28349" y="90229"/>
                  </a:lnTo>
                  <a:lnTo>
                    <a:pt x="28025" y="88868"/>
                  </a:lnTo>
                  <a:lnTo>
                    <a:pt x="27733" y="87507"/>
                  </a:lnTo>
                  <a:lnTo>
                    <a:pt x="27441" y="86147"/>
                  </a:lnTo>
                  <a:lnTo>
                    <a:pt x="27182" y="84656"/>
                  </a:lnTo>
                  <a:lnTo>
                    <a:pt x="26923" y="83166"/>
                  </a:lnTo>
                  <a:lnTo>
                    <a:pt x="26502" y="80185"/>
                  </a:lnTo>
                  <a:lnTo>
                    <a:pt x="26113" y="77205"/>
                  </a:lnTo>
                  <a:lnTo>
                    <a:pt x="25789" y="74192"/>
                  </a:lnTo>
                  <a:lnTo>
                    <a:pt x="25497" y="71179"/>
                  </a:lnTo>
                  <a:lnTo>
                    <a:pt x="25238" y="68166"/>
                  </a:lnTo>
                  <a:lnTo>
                    <a:pt x="24785" y="62140"/>
                  </a:lnTo>
                  <a:lnTo>
                    <a:pt x="24558" y="59127"/>
                  </a:lnTo>
                  <a:lnTo>
                    <a:pt x="24331" y="56114"/>
                  </a:lnTo>
                  <a:lnTo>
                    <a:pt x="24040" y="53101"/>
                  </a:lnTo>
                  <a:lnTo>
                    <a:pt x="23748" y="50088"/>
                  </a:lnTo>
                  <a:lnTo>
                    <a:pt x="23359" y="47107"/>
                  </a:lnTo>
                  <a:lnTo>
                    <a:pt x="22938" y="44094"/>
                  </a:lnTo>
                  <a:lnTo>
                    <a:pt x="22711" y="42604"/>
                  </a:lnTo>
                  <a:lnTo>
                    <a:pt x="22452" y="41113"/>
                  </a:lnTo>
                  <a:lnTo>
                    <a:pt x="22161" y="39623"/>
                  </a:lnTo>
                  <a:lnTo>
                    <a:pt x="21869" y="38165"/>
                  </a:lnTo>
                  <a:lnTo>
                    <a:pt x="21577" y="36805"/>
                  </a:lnTo>
                  <a:lnTo>
                    <a:pt x="21253" y="35444"/>
                  </a:lnTo>
                  <a:lnTo>
                    <a:pt x="20929" y="34116"/>
                  </a:lnTo>
                  <a:lnTo>
                    <a:pt x="20573" y="32755"/>
                  </a:lnTo>
                  <a:lnTo>
                    <a:pt x="20217" y="31426"/>
                  </a:lnTo>
                  <a:lnTo>
                    <a:pt x="19828" y="30098"/>
                  </a:lnTo>
                  <a:lnTo>
                    <a:pt x="19407" y="28802"/>
                  </a:lnTo>
                  <a:lnTo>
                    <a:pt x="18953" y="27474"/>
                  </a:lnTo>
                  <a:lnTo>
                    <a:pt x="18500" y="26178"/>
                  </a:lnTo>
                  <a:lnTo>
                    <a:pt x="18046" y="24882"/>
                  </a:lnTo>
                  <a:lnTo>
                    <a:pt x="17528" y="23586"/>
                  </a:lnTo>
                  <a:lnTo>
                    <a:pt x="17009" y="22323"/>
                  </a:lnTo>
                  <a:lnTo>
                    <a:pt x="16458" y="21059"/>
                  </a:lnTo>
                  <a:lnTo>
                    <a:pt x="15875" y="19828"/>
                  </a:lnTo>
                  <a:lnTo>
                    <a:pt x="15292" y="18564"/>
                  </a:lnTo>
                  <a:lnTo>
                    <a:pt x="14677" y="17366"/>
                  </a:lnTo>
                  <a:lnTo>
                    <a:pt x="14029" y="16135"/>
                  </a:lnTo>
                  <a:lnTo>
                    <a:pt x="13348" y="14936"/>
                  </a:lnTo>
                  <a:lnTo>
                    <a:pt x="12668" y="13770"/>
                  </a:lnTo>
                  <a:lnTo>
                    <a:pt x="11955" y="12603"/>
                  </a:lnTo>
                  <a:lnTo>
                    <a:pt x="11178" y="11469"/>
                  </a:lnTo>
                  <a:lnTo>
                    <a:pt x="10432" y="10335"/>
                  </a:lnTo>
                  <a:lnTo>
                    <a:pt x="9623" y="9234"/>
                  </a:lnTo>
                  <a:lnTo>
                    <a:pt x="8780" y="8132"/>
                  </a:lnTo>
                  <a:lnTo>
                    <a:pt x="7938" y="7063"/>
                  </a:lnTo>
                  <a:lnTo>
                    <a:pt x="7063" y="5994"/>
                  </a:lnTo>
                  <a:lnTo>
                    <a:pt x="6124" y="4990"/>
                  </a:lnTo>
                  <a:lnTo>
                    <a:pt x="5184" y="3985"/>
                  </a:lnTo>
                  <a:lnTo>
                    <a:pt x="4212" y="2981"/>
                  </a:lnTo>
                  <a:lnTo>
                    <a:pt x="3208" y="2009"/>
                  </a:lnTo>
                  <a:lnTo>
                    <a:pt x="2171" y="1070"/>
                  </a:lnTo>
                  <a:lnTo>
                    <a:pt x="1134" y="162"/>
                  </a:lnTo>
                  <a:lnTo>
                    <a:pt x="972" y="65"/>
                  </a:lnTo>
                  <a:lnTo>
                    <a:pt x="843"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6"/>
            <p:cNvSpPr/>
            <p:nvPr/>
          </p:nvSpPr>
          <p:spPr>
            <a:xfrm>
              <a:off x="3003675" y="749200"/>
              <a:ext cx="2369950" cy="4696900"/>
            </a:xfrm>
            <a:custGeom>
              <a:rect b="b" l="l" r="r" t="t"/>
              <a:pathLst>
                <a:path extrusionOk="0" h="187876" w="94798">
                  <a:moveTo>
                    <a:pt x="778" y="0"/>
                  </a:moveTo>
                  <a:lnTo>
                    <a:pt x="649" y="33"/>
                  </a:lnTo>
                  <a:lnTo>
                    <a:pt x="519" y="33"/>
                  </a:lnTo>
                  <a:lnTo>
                    <a:pt x="390" y="97"/>
                  </a:lnTo>
                  <a:lnTo>
                    <a:pt x="292" y="162"/>
                  </a:lnTo>
                  <a:lnTo>
                    <a:pt x="195" y="259"/>
                  </a:lnTo>
                  <a:lnTo>
                    <a:pt x="98" y="356"/>
                  </a:lnTo>
                  <a:lnTo>
                    <a:pt x="33" y="486"/>
                  </a:lnTo>
                  <a:lnTo>
                    <a:pt x="1" y="616"/>
                  </a:lnTo>
                  <a:lnTo>
                    <a:pt x="1" y="745"/>
                  </a:lnTo>
                  <a:lnTo>
                    <a:pt x="1" y="875"/>
                  </a:lnTo>
                  <a:lnTo>
                    <a:pt x="66" y="1037"/>
                  </a:lnTo>
                  <a:lnTo>
                    <a:pt x="130" y="1166"/>
                  </a:lnTo>
                  <a:lnTo>
                    <a:pt x="1815" y="3370"/>
                  </a:lnTo>
                  <a:lnTo>
                    <a:pt x="3435" y="5605"/>
                  </a:lnTo>
                  <a:lnTo>
                    <a:pt x="4990" y="7840"/>
                  </a:lnTo>
                  <a:lnTo>
                    <a:pt x="6513" y="10141"/>
                  </a:lnTo>
                  <a:lnTo>
                    <a:pt x="7971" y="12473"/>
                  </a:lnTo>
                  <a:lnTo>
                    <a:pt x="9396" y="14838"/>
                  </a:lnTo>
                  <a:lnTo>
                    <a:pt x="10757" y="17203"/>
                  </a:lnTo>
                  <a:lnTo>
                    <a:pt x="12053" y="19633"/>
                  </a:lnTo>
                  <a:lnTo>
                    <a:pt x="13316" y="22063"/>
                  </a:lnTo>
                  <a:lnTo>
                    <a:pt x="14515" y="24558"/>
                  </a:lnTo>
                  <a:lnTo>
                    <a:pt x="15649" y="27052"/>
                  </a:lnTo>
                  <a:lnTo>
                    <a:pt x="16751" y="29579"/>
                  </a:lnTo>
                  <a:lnTo>
                    <a:pt x="17787" y="32106"/>
                  </a:lnTo>
                  <a:lnTo>
                    <a:pt x="18759" y="34698"/>
                  </a:lnTo>
                  <a:lnTo>
                    <a:pt x="19666" y="37290"/>
                  </a:lnTo>
                  <a:lnTo>
                    <a:pt x="20541" y="39914"/>
                  </a:lnTo>
                  <a:lnTo>
                    <a:pt x="20962" y="41275"/>
                  </a:lnTo>
                  <a:lnTo>
                    <a:pt x="21351" y="42603"/>
                  </a:lnTo>
                  <a:lnTo>
                    <a:pt x="21707" y="43964"/>
                  </a:lnTo>
                  <a:lnTo>
                    <a:pt x="22064" y="45325"/>
                  </a:lnTo>
                  <a:lnTo>
                    <a:pt x="22388" y="46653"/>
                  </a:lnTo>
                  <a:lnTo>
                    <a:pt x="22679" y="48014"/>
                  </a:lnTo>
                  <a:lnTo>
                    <a:pt x="23230" y="50703"/>
                  </a:lnTo>
                  <a:lnTo>
                    <a:pt x="23716" y="53392"/>
                  </a:lnTo>
                  <a:lnTo>
                    <a:pt x="24137" y="56113"/>
                  </a:lnTo>
                  <a:lnTo>
                    <a:pt x="24526" y="58802"/>
                  </a:lnTo>
                  <a:lnTo>
                    <a:pt x="24850" y="61491"/>
                  </a:lnTo>
                  <a:lnTo>
                    <a:pt x="25142" y="64213"/>
                  </a:lnTo>
                  <a:lnTo>
                    <a:pt x="25401" y="66934"/>
                  </a:lnTo>
                  <a:lnTo>
                    <a:pt x="25854" y="72377"/>
                  </a:lnTo>
                  <a:lnTo>
                    <a:pt x="26276" y="77885"/>
                  </a:lnTo>
                  <a:lnTo>
                    <a:pt x="26729" y="83425"/>
                  </a:lnTo>
                  <a:lnTo>
                    <a:pt x="26924" y="85660"/>
                  </a:lnTo>
                  <a:lnTo>
                    <a:pt x="27215" y="87896"/>
                  </a:lnTo>
                  <a:lnTo>
                    <a:pt x="27377" y="89030"/>
                  </a:lnTo>
                  <a:lnTo>
                    <a:pt x="27572" y="90131"/>
                  </a:lnTo>
                  <a:lnTo>
                    <a:pt x="27798" y="91233"/>
                  </a:lnTo>
                  <a:lnTo>
                    <a:pt x="28025" y="92334"/>
                  </a:lnTo>
                  <a:lnTo>
                    <a:pt x="28284" y="93436"/>
                  </a:lnTo>
                  <a:lnTo>
                    <a:pt x="28576" y="94537"/>
                  </a:lnTo>
                  <a:lnTo>
                    <a:pt x="28900" y="95606"/>
                  </a:lnTo>
                  <a:lnTo>
                    <a:pt x="29256" y="96676"/>
                  </a:lnTo>
                  <a:lnTo>
                    <a:pt x="29645" y="97712"/>
                  </a:lnTo>
                  <a:lnTo>
                    <a:pt x="30066" y="98781"/>
                  </a:lnTo>
                  <a:lnTo>
                    <a:pt x="30520" y="99786"/>
                  </a:lnTo>
                  <a:lnTo>
                    <a:pt x="31006" y="100823"/>
                  </a:lnTo>
                  <a:lnTo>
                    <a:pt x="31556" y="101827"/>
                  </a:lnTo>
                  <a:lnTo>
                    <a:pt x="32140" y="102799"/>
                  </a:lnTo>
                  <a:lnTo>
                    <a:pt x="32755" y="103738"/>
                  </a:lnTo>
                  <a:lnTo>
                    <a:pt x="33403" y="104646"/>
                  </a:lnTo>
                  <a:lnTo>
                    <a:pt x="34116" y="105553"/>
                  </a:lnTo>
                  <a:lnTo>
                    <a:pt x="34829" y="106395"/>
                  </a:lnTo>
                  <a:lnTo>
                    <a:pt x="35574" y="107237"/>
                  </a:lnTo>
                  <a:lnTo>
                    <a:pt x="36319" y="108047"/>
                  </a:lnTo>
                  <a:lnTo>
                    <a:pt x="37129" y="108857"/>
                  </a:lnTo>
                  <a:lnTo>
                    <a:pt x="37939" y="109635"/>
                  </a:lnTo>
                  <a:lnTo>
                    <a:pt x="38749" y="110380"/>
                  </a:lnTo>
                  <a:lnTo>
                    <a:pt x="39591" y="111125"/>
                  </a:lnTo>
                  <a:lnTo>
                    <a:pt x="41308" y="112583"/>
                  </a:lnTo>
                  <a:lnTo>
                    <a:pt x="43090" y="114041"/>
                  </a:lnTo>
                  <a:lnTo>
                    <a:pt x="45099" y="115693"/>
                  </a:lnTo>
                  <a:lnTo>
                    <a:pt x="47107" y="117378"/>
                  </a:lnTo>
                  <a:lnTo>
                    <a:pt x="49084" y="119063"/>
                  </a:lnTo>
                  <a:lnTo>
                    <a:pt x="51060" y="120780"/>
                  </a:lnTo>
                  <a:lnTo>
                    <a:pt x="52971" y="122529"/>
                  </a:lnTo>
                  <a:lnTo>
                    <a:pt x="54883" y="124311"/>
                  </a:lnTo>
                  <a:lnTo>
                    <a:pt x="56794" y="126093"/>
                  </a:lnTo>
                  <a:lnTo>
                    <a:pt x="58641" y="127940"/>
                  </a:lnTo>
                  <a:lnTo>
                    <a:pt x="60488" y="129786"/>
                  </a:lnTo>
                  <a:lnTo>
                    <a:pt x="62302" y="131665"/>
                  </a:lnTo>
                  <a:lnTo>
                    <a:pt x="64084" y="133577"/>
                  </a:lnTo>
                  <a:lnTo>
                    <a:pt x="65801" y="135488"/>
                  </a:lnTo>
                  <a:lnTo>
                    <a:pt x="67518" y="137465"/>
                  </a:lnTo>
                  <a:lnTo>
                    <a:pt x="69203" y="139473"/>
                  </a:lnTo>
                  <a:lnTo>
                    <a:pt x="70855" y="141514"/>
                  </a:lnTo>
                  <a:lnTo>
                    <a:pt x="72475" y="143555"/>
                  </a:lnTo>
                  <a:lnTo>
                    <a:pt x="74289" y="146018"/>
                  </a:lnTo>
                  <a:lnTo>
                    <a:pt x="76071" y="148512"/>
                  </a:lnTo>
                  <a:lnTo>
                    <a:pt x="77788" y="151039"/>
                  </a:lnTo>
                  <a:lnTo>
                    <a:pt x="79408" y="153631"/>
                  </a:lnTo>
                  <a:lnTo>
                    <a:pt x="80996" y="156223"/>
                  </a:lnTo>
                  <a:lnTo>
                    <a:pt x="81773" y="157551"/>
                  </a:lnTo>
                  <a:lnTo>
                    <a:pt x="82518" y="158880"/>
                  </a:lnTo>
                  <a:lnTo>
                    <a:pt x="83231" y="160208"/>
                  </a:lnTo>
                  <a:lnTo>
                    <a:pt x="83944" y="161569"/>
                  </a:lnTo>
                  <a:lnTo>
                    <a:pt x="84657" y="162929"/>
                  </a:lnTo>
                  <a:lnTo>
                    <a:pt x="85305" y="164290"/>
                  </a:lnTo>
                  <a:lnTo>
                    <a:pt x="85985" y="165651"/>
                  </a:lnTo>
                  <a:lnTo>
                    <a:pt x="86601" y="167044"/>
                  </a:lnTo>
                  <a:lnTo>
                    <a:pt x="87216" y="168437"/>
                  </a:lnTo>
                  <a:lnTo>
                    <a:pt x="87832" y="169830"/>
                  </a:lnTo>
                  <a:lnTo>
                    <a:pt x="88415" y="171256"/>
                  </a:lnTo>
                  <a:lnTo>
                    <a:pt x="88966" y="172649"/>
                  </a:lnTo>
                  <a:lnTo>
                    <a:pt x="89484" y="174074"/>
                  </a:lnTo>
                  <a:lnTo>
                    <a:pt x="90002" y="175532"/>
                  </a:lnTo>
                  <a:lnTo>
                    <a:pt x="90521" y="176958"/>
                  </a:lnTo>
                  <a:lnTo>
                    <a:pt x="90974" y="178416"/>
                  </a:lnTo>
                  <a:lnTo>
                    <a:pt x="91428" y="179874"/>
                  </a:lnTo>
                  <a:lnTo>
                    <a:pt x="91849" y="181331"/>
                  </a:lnTo>
                  <a:lnTo>
                    <a:pt x="92270" y="182822"/>
                  </a:lnTo>
                  <a:lnTo>
                    <a:pt x="92659" y="184280"/>
                  </a:lnTo>
                  <a:lnTo>
                    <a:pt x="93015" y="185770"/>
                  </a:lnTo>
                  <a:lnTo>
                    <a:pt x="93372" y="187293"/>
                  </a:lnTo>
                  <a:lnTo>
                    <a:pt x="93404" y="187422"/>
                  </a:lnTo>
                  <a:lnTo>
                    <a:pt x="93469" y="187552"/>
                  </a:lnTo>
                  <a:lnTo>
                    <a:pt x="93566" y="187681"/>
                  </a:lnTo>
                  <a:lnTo>
                    <a:pt x="93696" y="187746"/>
                  </a:lnTo>
                  <a:lnTo>
                    <a:pt x="93825" y="187811"/>
                  </a:lnTo>
                  <a:lnTo>
                    <a:pt x="93955" y="187843"/>
                  </a:lnTo>
                  <a:lnTo>
                    <a:pt x="94084" y="187876"/>
                  </a:lnTo>
                  <a:lnTo>
                    <a:pt x="94214" y="187876"/>
                  </a:lnTo>
                  <a:lnTo>
                    <a:pt x="94344" y="187843"/>
                  </a:lnTo>
                  <a:lnTo>
                    <a:pt x="94473" y="187779"/>
                  </a:lnTo>
                  <a:lnTo>
                    <a:pt x="94570" y="187714"/>
                  </a:lnTo>
                  <a:lnTo>
                    <a:pt x="94668" y="187617"/>
                  </a:lnTo>
                  <a:lnTo>
                    <a:pt x="94732" y="187520"/>
                  </a:lnTo>
                  <a:lnTo>
                    <a:pt x="94797" y="187390"/>
                  </a:lnTo>
                  <a:lnTo>
                    <a:pt x="94797" y="187260"/>
                  </a:lnTo>
                  <a:lnTo>
                    <a:pt x="94765" y="187098"/>
                  </a:lnTo>
                  <a:lnTo>
                    <a:pt x="94214" y="184668"/>
                  </a:lnTo>
                  <a:lnTo>
                    <a:pt x="93598" y="182239"/>
                  </a:lnTo>
                  <a:lnTo>
                    <a:pt x="92918" y="179874"/>
                  </a:lnTo>
                  <a:lnTo>
                    <a:pt x="92173" y="177509"/>
                  </a:lnTo>
                  <a:lnTo>
                    <a:pt x="91395" y="175143"/>
                  </a:lnTo>
                  <a:lnTo>
                    <a:pt x="90521" y="172843"/>
                  </a:lnTo>
                  <a:lnTo>
                    <a:pt x="89646" y="170543"/>
                  </a:lnTo>
                  <a:lnTo>
                    <a:pt x="88674" y="168275"/>
                  </a:lnTo>
                  <a:lnTo>
                    <a:pt x="87670" y="166040"/>
                  </a:lnTo>
                  <a:lnTo>
                    <a:pt x="86633" y="163804"/>
                  </a:lnTo>
                  <a:lnTo>
                    <a:pt x="85531" y="161601"/>
                  </a:lnTo>
                  <a:lnTo>
                    <a:pt x="84397" y="159430"/>
                  </a:lnTo>
                  <a:lnTo>
                    <a:pt x="83199" y="157260"/>
                  </a:lnTo>
                  <a:lnTo>
                    <a:pt x="81968" y="155154"/>
                  </a:lnTo>
                  <a:lnTo>
                    <a:pt x="80704" y="153048"/>
                  </a:lnTo>
                  <a:lnTo>
                    <a:pt x="79376" y="150975"/>
                  </a:lnTo>
                  <a:lnTo>
                    <a:pt x="78015" y="148901"/>
                  </a:lnTo>
                  <a:lnTo>
                    <a:pt x="76622" y="146892"/>
                  </a:lnTo>
                  <a:lnTo>
                    <a:pt x="75164" y="144884"/>
                  </a:lnTo>
                  <a:lnTo>
                    <a:pt x="73706" y="142908"/>
                  </a:lnTo>
                  <a:lnTo>
                    <a:pt x="72183" y="140931"/>
                  </a:lnTo>
                  <a:lnTo>
                    <a:pt x="70661" y="139020"/>
                  </a:lnTo>
                  <a:lnTo>
                    <a:pt x="69073" y="137108"/>
                  </a:lnTo>
                  <a:lnTo>
                    <a:pt x="67453" y="135229"/>
                  </a:lnTo>
                  <a:lnTo>
                    <a:pt x="65833" y="133383"/>
                  </a:lnTo>
                  <a:lnTo>
                    <a:pt x="64149" y="131536"/>
                  </a:lnTo>
                  <a:lnTo>
                    <a:pt x="62464" y="129754"/>
                  </a:lnTo>
                  <a:lnTo>
                    <a:pt x="60747" y="127972"/>
                  </a:lnTo>
                  <a:lnTo>
                    <a:pt x="58997" y="126223"/>
                  </a:lnTo>
                  <a:lnTo>
                    <a:pt x="57216" y="124473"/>
                  </a:lnTo>
                  <a:lnTo>
                    <a:pt x="55434" y="122788"/>
                  </a:lnTo>
                  <a:lnTo>
                    <a:pt x="53619" y="121104"/>
                  </a:lnTo>
                  <a:lnTo>
                    <a:pt x="52583" y="120197"/>
                  </a:lnTo>
                  <a:lnTo>
                    <a:pt x="51514" y="119289"/>
                  </a:lnTo>
                  <a:lnTo>
                    <a:pt x="49375" y="117508"/>
                  </a:lnTo>
                  <a:lnTo>
                    <a:pt x="45002" y="113976"/>
                  </a:lnTo>
                  <a:lnTo>
                    <a:pt x="42863" y="112227"/>
                  </a:lnTo>
                  <a:lnTo>
                    <a:pt x="41794" y="111320"/>
                  </a:lnTo>
                  <a:lnTo>
                    <a:pt x="40725" y="110380"/>
                  </a:lnTo>
                  <a:lnTo>
                    <a:pt x="39688" y="109473"/>
                  </a:lnTo>
                  <a:lnTo>
                    <a:pt x="38684" y="108501"/>
                  </a:lnTo>
                  <a:lnTo>
                    <a:pt x="37712" y="107529"/>
                  </a:lnTo>
                  <a:lnTo>
                    <a:pt x="36740" y="106525"/>
                  </a:lnTo>
                  <a:lnTo>
                    <a:pt x="36254" y="105941"/>
                  </a:lnTo>
                  <a:lnTo>
                    <a:pt x="35768" y="105391"/>
                  </a:lnTo>
                  <a:lnTo>
                    <a:pt x="35282" y="104775"/>
                  </a:lnTo>
                  <a:lnTo>
                    <a:pt x="34829" y="104192"/>
                  </a:lnTo>
                  <a:lnTo>
                    <a:pt x="34407" y="103576"/>
                  </a:lnTo>
                  <a:lnTo>
                    <a:pt x="33986" y="102961"/>
                  </a:lnTo>
                  <a:lnTo>
                    <a:pt x="33209" y="101730"/>
                  </a:lnTo>
                  <a:lnTo>
                    <a:pt x="32496" y="100434"/>
                  </a:lnTo>
                  <a:lnTo>
                    <a:pt x="31848" y="99105"/>
                  </a:lnTo>
                  <a:lnTo>
                    <a:pt x="31265" y="97777"/>
                  </a:lnTo>
                  <a:lnTo>
                    <a:pt x="30747" y="96416"/>
                  </a:lnTo>
                  <a:lnTo>
                    <a:pt x="30293" y="95023"/>
                  </a:lnTo>
                  <a:lnTo>
                    <a:pt x="29872" y="93598"/>
                  </a:lnTo>
                  <a:lnTo>
                    <a:pt x="29515" y="92172"/>
                  </a:lnTo>
                  <a:lnTo>
                    <a:pt x="29191" y="90747"/>
                  </a:lnTo>
                  <a:lnTo>
                    <a:pt x="28900" y="89289"/>
                  </a:lnTo>
                  <a:lnTo>
                    <a:pt x="28673" y="87799"/>
                  </a:lnTo>
                  <a:lnTo>
                    <a:pt x="28446" y="86308"/>
                  </a:lnTo>
                  <a:lnTo>
                    <a:pt x="28284" y="84818"/>
                  </a:lnTo>
                  <a:lnTo>
                    <a:pt x="28025" y="82194"/>
                  </a:lnTo>
                  <a:lnTo>
                    <a:pt x="27798" y="79570"/>
                  </a:lnTo>
                  <a:lnTo>
                    <a:pt x="27377" y="74353"/>
                  </a:lnTo>
                  <a:lnTo>
                    <a:pt x="26988" y="69170"/>
                  </a:lnTo>
                  <a:lnTo>
                    <a:pt x="26794" y="66578"/>
                  </a:lnTo>
                  <a:lnTo>
                    <a:pt x="26567" y="63986"/>
                  </a:lnTo>
                  <a:lnTo>
                    <a:pt x="26308" y="61394"/>
                  </a:lnTo>
                  <a:lnTo>
                    <a:pt x="26016" y="58835"/>
                  </a:lnTo>
                  <a:lnTo>
                    <a:pt x="25660" y="56243"/>
                  </a:lnTo>
                  <a:lnTo>
                    <a:pt x="25271" y="53651"/>
                  </a:lnTo>
                  <a:lnTo>
                    <a:pt x="24818" y="51092"/>
                  </a:lnTo>
                  <a:lnTo>
                    <a:pt x="24299" y="48500"/>
                  </a:lnTo>
                  <a:lnTo>
                    <a:pt x="24040" y="47236"/>
                  </a:lnTo>
                  <a:lnTo>
                    <a:pt x="23716" y="45940"/>
                  </a:lnTo>
                  <a:lnTo>
                    <a:pt x="23392" y="44645"/>
                  </a:lnTo>
                  <a:lnTo>
                    <a:pt x="23036" y="43349"/>
                  </a:lnTo>
                  <a:lnTo>
                    <a:pt x="22193" y="40433"/>
                  </a:lnTo>
                  <a:lnTo>
                    <a:pt x="21254" y="37549"/>
                  </a:lnTo>
                  <a:lnTo>
                    <a:pt x="20250" y="34666"/>
                  </a:lnTo>
                  <a:lnTo>
                    <a:pt x="19213" y="31815"/>
                  </a:lnTo>
                  <a:lnTo>
                    <a:pt x="18047" y="29029"/>
                  </a:lnTo>
                  <a:lnTo>
                    <a:pt x="16848" y="26242"/>
                  </a:lnTo>
                  <a:lnTo>
                    <a:pt x="15584" y="23489"/>
                  </a:lnTo>
                  <a:lnTo>
                    <a:pt x="14256" y="20767"/>
                  </a:lnTo>
                  <a:lnTo>
                    <a:pt x="12863" y="18078"/>
                  </a:lnTo>
                  <a:lnTo>
                    <a:pt x="11373" y="15422"/>
                  </a:lnTo>
                  <a:lnTo>
                    <a:pt x="9850" y="12797"/>
                  </a:lnTo>
                  <a:lnTo>
                    <a:pt x="8262" y="10238"/>
                  </a:lnTo>
                  <a:lnTo>
                    <a:pt x="6610" y="7678"/>
                  </a:lnTo>
                  <a:lnTo>
                    <a:pt x="4893" y="5184"/>
                  </a:lnTo>
                  <a:lnTo>
                    <a:pt x="3111" y="2722"/>
                  </a:lnTo>
                  <a:lnTo>
                    <a:pt x="1264" y="292"/>
                  </a:lnTo>
                  <a:lnTo>
                    <a:pt x="1167" y="162"/>
                  </a:lnTo>
                  <a:lnTo>
                    <a:pt x="1038" y="97"/>
                  </a:lnTo>
                  <a:lnTo>
                    <a:pt x="908" y="33"/>
                  </a:lnTo>
                  <a:lnTo>
                    <a:pt x="77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2" name="Shape 62"/>
        <p:cNvGrpSpPr/>
        <p:nvPr/>
      </p:nvGrpSpPr>
      <p:grpSpPr>
        <a:xfrm>
          <a:off x="0" y="0"/>
          <a:ext cx="0" cy="0"/>
          <a:chOff x="0" y="0"/>
          <a:chExt cx="0" cy="0"/>
        </a:xfrm>
      </p:grpSpPr>
      <p:sp>
        <p:nvSpPr>
          <p:cNvPr id="63" name="Google Shape;63;p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64" name="Google Shape;64;p7"/>
          <p:cNvSpPr txBox="1"/>
          <p:nvPr>
            <p:ph idx="1" type="body"/>
          </p:nvPr>
        </p:nvSpPr>
        <p:spPr>
          <a:xfrm>
            <a:off x="720000" y="1063351"/>
            <a:ext cx="7704000" cy="337200"/>
          </a:xfrm>
          <a:prstGeom prst="rect">
            <a:avLst/>
          </a:prstGeom>
          <a:noFill/>
          <a:ln>
            <a:noFill/>
          </a:ln>
        </p:spPr>
        <p:txBody>
          <a:bodyPr anchorCtr="0" anchor="t" bIns="91425" lIns="91425" spcFirstLastPara="1" rIns="91425" wrap="square" tIns="91425">
            <a:noAutofit/>
          </a:bodyPr>
          <a:lstStyle>
            <a:lvl1pPr indent="-304800" lvl="0" marL="457200" algn="ctr">
              <a:lnSpc>
                <a:spcPct val="100000"/>
              </a:lnSpc>
              <a:spcBef>
                <a:spcPts val="0"/>
              </a:spcBef>
              <a:spcAft>
                <a:spcPts val="0"/>
              </a:spcAft>
              <a:buSzPts val="1200"/>
              <a:buFont typeface="Nunito Light"/>
              <a:buChar char="●"/>
              <a:defRPr>
                <a:solidFill>
                  <a:schemeClr val="dk1"/>
                </a:solidFill>
              </a:defRPr>
            </a:lvl1pPr>
            <a:lvl2pPr indent="-304800" lvl="1" marL="914400" algn="l">
              <a:lnSpc>
                <a:spcPct val="100000"/>
              </a:lnSpc>
              <a:spcBef>
                <a:spcPts val="0"/>
              </a:spcBef>
              <a:spcAft>
                <a:spcPts val="0"/>
              </a:spcAft>
              <a:buSzPts val="1200"/>
              <a:buFont typeface="Nunito Light"/>
              <a:buChar char="○"/>
              <a:defRPr/>
            </a:lvl2pPr>
            <a:lvl3pPr indent="-304800" lvl="2" marL="1371600" algn="l">
              <a:lnSpc>
                <a:spcPct val="100000"/>
              </a:lnSpc>
              <a:spcBef>
                <a:spcPts val="0"/>
              </a:spcBef>
              <a:spcAft>
                <a:spcPts val="0"/>
              </a:spcAft>
              <a:buSzPts val="1200"/>
              <a:buFont typeface="Nunito Light"/>
              <a:buChar char="■"/>
              <a:defRPr/>
            </a:lvl3pPr>
            <a:lvl4pPr indent="-304800" lvl="3" marL="1828800" algn="l">
              <a:lnSpc>
                <a:spcPct val="100000"/>
              </a:lnSpc>
              <a:spcBef>
                <a:spcPts val="0"/>
              </a:spcBef>
              <a:spcAft>
                <a:spcPts val="0"/>
              </a:spcAft>
              <a:buSzPts val="1200"/>
              <a:buFont typeface="Nunito Light"/>
              <a:buChar char="●"/>
              <a:defRPr/>
            </a:lvl4pPr>
            <a:lvl5pPr indent="-304800" lvl="4" marL="2286000" algn="l">
              <a:lnSpc>
                <a:spcPct val="100000"/>
              </a:lnSpc>
              <a:spcBef>
                <a:spcPts val="0"/>
              </a:spcBef>
              <a:spcAft>
                <a:spcPts val="0"/>
              </a:spcAft>
              <a:buSzPts val="1200"/>
              <a:buFont typeface="Nunito Light"/>
              <a:buChar char="○"/>
              <a:defRPr/>
            </a:lvl5pPr>
            <a:lvl6pPr indent="-304800" lvl="5" marL="2743200" algn="l">
              <a:lnSpc>
                <a:spcPct val="100000"/>
              </a:lnSpc>
              <a:spcBef>
                <a:spcPts val="0"/>
              </a:spcBef>
              <a:spcAft>
                <a:spcPts val="0"/>
              </a:spcAft>
              <a:buSzPts val="1200"/>
              <a:buFont typeface="Nunito Light"/>
              <a:buChar char="■"/>
              <a:defRPr/>
            </a:lvl6pPr>
            <a:lvl7pPr indent="-304800" lvl="6" marL="3200400" algn="l">
              <a:lnSpc>
                <a:spcPct val="100000"/>
              </a:lnSpc>
              <a:spcBef>
                <a:spcPts val="0"/>
              </a:spcBef>
              <a:spcAft>
                <a:spcPts val="0"/>
              </a:spcAft>
              <a:buSzPts val="1200"/>
              <a:buFont typeface="Nunito Light"/>
              <a:buChar char="●"/>
              <a:defRPr/>
            </a:lvl7pPr>
            <a:lvl8pPr indent="-304800" lvl="7" marL="3657600" algn="l">
              <a:lnSpc>
                <a:spcPct val="100000"/>
              </a:lnSpc>
              <a:spcBef>
                <a:spcPts val="0"/>
              </a:spcBef>
              <a:spcAft>
                <a:spcPts val="0"/>
              </a:spcAft>
              <a:buSzPts val="1200"/>
              <a:buFont typeface="Nunito Light"/>
              <a:buChar char="○"/>
              <a:defRPr/>
            </a:lvl8pPr>
            <a:lvl9pPr indent="-304800" lvl="8" marL="4114800" algn="l">
              <a:lnSpc>
                <a:spcPct val="100000"/>
              </a:lnSpc>
              <a:spcBef>
                <a:spcPts val="0"/>
              </a:spcBef>
              <a:spcAft>
                <a:spcPts val="0"/>
              </a:spcAft>
              <a:buSzPts val="1200"/>
              <a:buFont typeface="Nunito Light"/>
              <a:buChar char="■"/>
              <a:defRPr/>
            </a:lvl9pPr>
          </a:lstStyle>
          <a:p/>
        </p:txBody>
      </p:sp>
      <p:sp>
        <p:nvSpPr>
          <p:cNvPr id="65" name="Google Shape;65;p7"/>
          <p:cNvSpPr/>
          <p:nvPr/>
        </p:nvSpPr>
        <p:spPr>
          <a:xfrm>
            <a:off x="0" y="4871625"/>
            <a:ext cx="9144000" cy="2718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grpSp>
        <p:nvGrpSpPr>
          <p:cNvPr id="66" name="Google Shape;66;p7"/>
          <p:cNvGrpSpPr/>
          <p:nvPr/>
        </p:nvGrpSpPr>
        <p:grpSpPr>
          <a:xfrm flipH="1" rot="-6042459">
            <a:off x="7843862" y="-842722"/>
            <a:ext cx="2500356" cy="2764434"/>
            <a:chOff x="1256625" y="2684150"/>
            <a:chExt cx="2500325" cy="2764400"/>
          </a:xfrm>
        </p:grpSpPr>
        <p:sp>
          <p:nvSpPr>
            <p:cNvPr id="67" name="Google Shape;67;p7"/>
            <p:cNvSpPr/>
            <p:nvPr/>
          </p:nvSpPr>
          <p:spPr>
            <a:xfrm>
              <a:off x="1256625" y="2684150"/>
              <a:ext cx="2500325" cy="2654225"/>
            </a:xfrm>
            <a:custGeom>
              <a:rect b="b" l="l" r="r" t="t"/>
              <a:pathLst>
                <a:path extrusionOk="0" h="106169" w="100013">
                  <a:moveTo>
                    <a:pt x="616" y="1"/>
                  </a:moveTo>
                  <a:lnTo>
                    <a:pt x="487" y="66"/>
                  </a:lnTo>
                  <a:lnTo>
                    <a:pt x="357" y="130"/>
                  </a:lnTo>
                  <a:lnTo>
                    <a:pt x="260" y="195"/>
                  </a:lnTo>
                  <a:lnTo>
                    <a:pt x="163" y="292"/>
                  </a:lnTo>
                  <a:lnTo>
                    <a:pt x="98" y="422"/>
                  </a:lnTo>
                  <a:lnTo>
                    <a:pt x="33" y="552"/>
                  </a:lnTo>
                  <a:lnTo>
                    <a:pt x="1" y="681"/>
                  </a:lnTo>
                  <a:lnTo>
                    <a:pt x="1" y="811"/>
                  </a:lnTo>
                  <a:lnTo>
                    <a:pt x="33" y="940"/>
                  </a:lnTo>
                  <a:lnTo>
                    <a:pt x="65" y="1070"/>
                  </a:lnTo>
                  <a:lnTo>
                    <a:pt x="163" y="1167"/>
                  </a:lnTo>
                  <a:lnTo>
                    <a:pt x="292" y="1297"/>
                  </a:lnTo>
                  <a:lnTo>
                    <a:pt x="2236" y="2755"/>
                  </a:lnTo>
                  <a:lnTo>
                    <a:pt x="4212" y="4213"/>
                  </a:lnTo>
                  <a:lnTo>
                    <a:pt x="6221" y="5638"/>
                  </a:lnTo>
                  <a:lnTo>
                    <a:pt x="8230" y="7064"/>
                  </a:lnTo>
                  <a:lnTo>
                    <a:pt x="10271" y="8424"/>
                  </a:lnTo>
                  <a:lnTo>
                    <a:pt x="12312" y="9785"/>
                  </a:lnTo>
                  <a:lnTo>
                    <a:pt x="14385" y="11113"/>
                  </a:lnTo>
                  <a:lnTo>
                    <a:pt x="16459" y="12409"/>
                  </a:lnTo>
                  <a:lnTo>
                    <a:pt x="18532" y="13705"/>
                  </a:lnTo>
                  <a:lnTo>
                    <a:pt x="20670" y="14969"/>
                  </a:lnTo>
                  <a:lnTo>
                    <a:pt x="22776" y="16200"/>
                  </a:lnTo>
                  <a:lnTo>
                    <a:pt x="24915" y="17399"/>
                  </a:lnTo>
                  <a:lnTo>
                    <a:pt x="27085" y="18565"/>
                  </a:lnTo>
                  <a:lnTo>
                    <a:pt x="29256" y="19699"/>
                  </a:lnTo>
                  <a:lnTo>
                    <a:pt x="31427" y="20833"/>
                  </a:lnTo>
                  <a:lnTo>
                    <a:pt x="33630" y="21934"/>
                  </a:lnTo>
                  <a:lnTo>
                    <a:pt x="34861" y="22517"/>
                  </a:lnTo>
                  <a:lnTo>
                    <a:pt x="36092" y="23068"/>
                  </a:lnTo>
                  <a:lnTo>
                    <a:pt x="38619" y="24170"/>
                  </a:lnTo>
                  <a:lnTo>
                    <a:pt x="41178" y="25271"/>
                  </a:lnTo>
                  <a:lnTo>
                    <a:pt x="42409" y="25854"/>
                  </a:lnTo>
                  <a:lnTo>
                    <a:pt x="43641" y="26470"/>
                  </a:lnTo>
                  <a:lnTo>
                    <a:pt x="44872" y="27118"/>
                  </a:lnTo>
                  <a:lnTo>
                    <a:pt x="46038" y="27798"/>
                  </a:lnTo>
                  <a:lnTo>
                    <a:pt x="47140" y="28543"/>
                  </a:lnTo>
                  <a:lnTo>
                    <a:pt x="47690" y="28965"/>
                  </a:lnTo>
                  <a:lnTo>
                    <a:pt x="48241" y="29353"/>
                  </a:lnTo>
                  <a:lnTo>
                    <a:pt x="48759" y="29807"/>
                  </a:lnTo>
                  <a:lnTo>
                    <a:pt x="49245" y="30228"/>
                  </a:lnTo>
                  <a:lnTo>
                    <a:pt x="49731" y="30714"/>
                  </a:lnTo>
                  <a:lnTo>
                    <a:pt x="50217" y="31200"/>
                  </a:lnTo>
                  <a:lnTo>
                    <a:pt x="50671" y="31718"/>
                  </a:lnTo>
                  <a:lnTo>
                    <a:pt x="51092" y="32237"/>
                  </a:lnTo>
                  <a:lnTo>
                    <a:pt x="51513" y="32788"/>
                  </a:lnTo>
                  <a:lnTo>
                    <a:pt x="51902" y="33371"/>
                  </a:lnTo>
                  <a:lnTo>
                    <a:pt x="52550" y="34375"/>
                  </a:lnTo>
                  <a:lnTo>
                    <a:pt x="53166" y="35379"/>
                  </a:lnTo>
                  <a:lnTo>
                    <a:pt x="53781" y="36416"/>
                  </a:lnTo>
                  <a:lnTo>
                    <a:pt x="54364" y="37453"/>
                  </a:lnTo>
                  <a:lnTo>
                    <a:pt x="55531" y="39591"/>
                  </a:lnTo>
                  <a:lnTo>
                    <a:pt x="56600" y="41729"/>
                  </a:lnTo>
                  <a:lnTo>
                    <a:pt x="57669" y="43900"/>
                  </a:lnTo>
                  <a:lnTo>
                    <a:pt x="58738" y="46071"/>
                  </a:lnTo>
                  <a:lnTo>
                    <a:pt x="60811" y="50380"/>
                  </a:lnTo>
                  <a:lnTo>
                    <a:pt x="64505" y="58026"/>
                  </a:lnTo>
                  <a:lnTo>
                    <a:pt x="66384" y="61849"/>
                  </a:lnTo>
                  <a:lnTo>
                    <a:pt x="68295" y="65672"/>
                  </a:lnTo>
                  <a:lnTo>
                    <a:pt x="70272" y="69494"/>
                  </a:lnTo>
                  <a:lnTo>
                    <a:pt x="71276" y="71374"/>
                  </a:lnTo>
                  <a:lnTo>
                    <a:pt x="72280" y="73253"/>
                  </a:lnTo>
                  <a:lnTo>
                    <a:pt x="73317" y="75099"/>
                  </a:lnTo>
                  <a:lnTo>
                    <a:pt x="74386" y="76946"/>
                  </a:lnTo>
                  <a:lnTo>
                    <a:pt x="75455" y="78793"/>
                  </a:lnTo>
                  <a:lnTo>
                    <a:pt x="76589" y="80607"/>
                  </a:lnTo>
                  <a:lnTo>
                    <a:pt x="77691" y="82421"/>
                  </a:lnTo>
                  <a:lnTo>
                    <a:pt x="78857" y="84171"/>
                  </a:lnTo>
                  <a:lnTo>
                    <a:pt x="80056" y="85953"/>
                  </a:lnTo>
                  <a:lnTo>
                    <a:pt x="81255" y="87670"/>
                  </a:lnTo>
                  <a:lnTo>
                    <a:pt x="82518" y="89387"/>
                  </a:lnTo>
                  <a:lnTo>
                    <a:pt x="83782" y="91072"/>
                  </a:lnTo>
                  <a:lnTo>
                    <a:pt x="85110" y="92724"/>
                  </a:lnTo>
                  <a:lnTo>
                    <a:pt x="86471" y="94344"/>
                  </a:lnTo>
                  <a:lnTo>
                    <a:pt x="87864" y="95931"/>
                  </a:lnTo>
                  <a:lnTo>
                    <a:pt x="89289" y="97486"/>
                  </a:lnTo>
                  <a:lnTo>
                    <a:pt x="90780" y="99009"/>
                  </a:lnTo>
                  <a:lnTo>
                    <a:pt x="92302" y="100499"/>
                  </a:lnTo>
                  <a:lnTo>
                    <a:pt x="93857" y="101925"/>
                  </a:lnTo>
                  <a:lnTo>
                    <a:pt x="95477" y="103350"/>
                  </a:lnTo>
                  <a:lnTo>
                    <a:pt x="97162" y="104711"/>
                  </a:lnTo>
                  <a:lnTo>
                    <a:pt x="98879" y="106039"/>
                  </a:lnTo>
                  <a:lnTo>
                    <a:pt x="99009" y="106104"/>
                  </a:lnTo>
                  <a:lnTo>
                    <a:pt x="99138" y="106169"/>
                  </a:lnTo>
                  <a:lnTo>
                    <a:pt x="99430" y="106169"/>
                  </a:lnTo>
                  <a:lnTo>
                    <a:pt x="99559" y="106104"/>
                  </a:lnTo>
                  <a:lnTo>
                    <a:pt x="99657" y="106072"/>
                  </a:lnTo>
                  <a:lnTo>
                    <a:pt x="99754" y="105975"/>
                  </a:lnTo>
                  <a:lnTo>
                    <a:pt x="99851" y="105877"/>
                  </a:lnTo>
                  <a:lnTo>
                    <a:pt x="99916" y="105748"/>
                  </a:lnTo>
                  <a:lnTo>
                    <a:pt x="99981" y="105651"/>
                  </a:lnTo>
                  <a:lnTo>
                    <a:pt x="100013" y="105521"/>
                  </a:lnTo>
                  <a:lnTo>
                    <a:pt x="100013" y="105391"/>
                  </a:lnTo>
                  <a:lnTo>
                    <a:pt x="100013" y="105262"/>
                  </a:lnTo>
                  <a:lnTo>
                    <a:pt x="99948" y="105132"/>
                  </a:lnTo>
                  <a:lnTo>
                    <a:pt x="99851" y="105003"/>
                  </a:lnTo>
                  <a:lnTo>
                    <a:pt x="99754" y="104905"/>
                  </a:lnTo>
                  <a:lnTo>
                    <a:pt x="98814" y="104193"/>
                  </a:lnTo>
                  <a:lnTo>
                    <a:pt x="97875" y="103448"/>
                  </a:lnTo>
                  <a:lnTo>
                    <a:pt x="96093" y="101990"/>
                  </a:lnTo>
                  <a:lnTo>
                    <a:pt x="94376" y="100467"/>
                  </a:lnTo>
                  <a:lnTo>
                    <a:pt x="92691" y="98879"/>
                  </a:lnTo>
                  <a:lnTo>
                    <a:pt x="91071" y="97260"/>
                  </a:lnTo>
                  <a:lnTo>
                    <a:pt x="89516" y="95607"/>
                  </a:lnTo>
                  <a:lnTo>
                    <a:pt x="87993" y="93923"/>
                  </a:lnTo>
                  <a:lnTo>
                    <a:pt x="86503" y="92173"/>
                  </a:lnTo>
                  <a:lnTo>
                    <a:pt x="85078" y="90424"/>
                  </a:lnTo>
                  <a:lnTo>
                    <a:pt x="83717" y="88609"/>
                  </a:lnTo>
                  <a:lnTo>
                    <a:pt x="82356" y="86763"/>
                  </a:lnTo>
                  <a:lnTo>
                    <a:pt x="81060" y="84916"/>
                  </a:lnTo>
                  <a:lnTo>
                    <a:pt x="79764" y="83004"/>
                  </a:lnTo>
                  <a:lnTo>
                    <a:pt x="78533" y="81093"/>
                  </a:lnTo>
                  <a:lnTo>
                    <a:pt x="77334" y="79149"/>
                  </a:lnTo>
                  <a:lnTo>
                    <a:pt x="76168" y="77173"/>
                  </a:lnTo>
                  <a:lnTo>
                    <a:pt x="75002" y="75197"/>
                  </a:lnTo>
                  <a:lnTo>
                    <a:pt x="73868" y="73188"/>
                  </a:lnTo>
                  <a:lnTo>
                    <a:pt x="72766" y="71179"/>
                  </a:lnTo>
                  <a:lnTo>
                    <a:pt x="71697" y="69170"/>
                  </a:lnTo>
                  <a:lnTo>
                    <a:pt x="69591" y="65056"/>
                  </a:lnTo>
                  <a:lnTo>
                    <a:pt x="67518" y="60941"/>
                  </a:lnTo>
                  <a:lnTo>
                    <a:pt x="65509" y="56794"/>
                  </a:lnTo>
                  <a:lnTo>
                    <a:pt x="63500" y="52680"/>
                  </a:lnTo>
                  <a:lnTo>
                    <a:pt x="61492" y="48533"/>
                  </a:lnTo>
                  <a:lnTo>
                    <a:pt x="59483" y="44451"/>
                  </a:lnTo>
                  <a:lnTo>
                    <a:pt x="58576" y="42637"/>
                  </a:lnTo>
                  <a:lnTo>
                    <a:pt x="57701" y="40790"/>
                  </a:lnTo>
                  <a:lnTo>
                    <a:pt x="56762" y="38878"/>
                  </a:lnTo>
                  <a:lnTo>
                    <a:pt x="55822" y="36999"/>
                  </a:lnTo>
                  <a:lnTo>
                    <a:pt x="55304" y="36060"/>
                  </a:lnTo>
                  <a:lnTo>
                    <a:pt x="54818" y="35153"/>
                  </a:lnTo>
                  <a:lnTo>
                    <a:pt x="54267" y="34245"/>
                  </a:lnTo>
                  <a:lnTo>
                    <a:pt x="53716" y="33338"/>
                  </a:lnTo>
                  <a:lnTo>
                    <a:pt x="53166" y="32496"/>
                  </a:lnTo>
                  <a:lnTo>
                    <a:pt x="52550" y="31654"/>
                  </a:lnTo>
                  <a:lnTo>
                    <a:pt x="51934" y="30844"/>
                  </a:lnTo>
                  <a:lnTo>
                    <a:pt x="51286" y="30066"/>
                  </a:lnTo>
                  <a:lnTo>
                    <a:pt x="50574" y="29321"/>
                  </a:lnTo>
                  <a:lnTo>
                    <a:pt x="49829" y="28641"/>
                  </a:lnTo>
                  <a:lnTo>
                    <a:pt x="49051" y="27993"/>
                  </a:lnTo>
                  <a:lnTo>
                    <a:pt x="48241" y="27410"/>
                  </a:lnTo>
                  <a:lnTo>
                    <a:pt x="47399" y="26826"/>
                  </a:lnTo>
                  <a:lnTo>
                    <a:pt x="46524" y="26308"/>
                  </a:lnTo>
                  <a:lnTo>
                    <a:pt x="45649" y="25822"/>
                  </a:lnTo>
                  <a:lnTo>
                    <a:pt x="44710" y="25368"/>
                  </a:lnTo>
                  <a:lnTo>
                    <a:pt x="43803" y="24915"/>
                  </a:lnTo>
                  <a:lnTo>
                    <a:pt x="42863" y="24494"/>
                  </a:lnTo>
                  <a:lnTo>
                    <a:pt x="40984" y="23684"/>
                  </a:lnTo>
                  <a:lnTo>
                    <a:pt x="39105" y="22906"/>
                  </a:lnTo>
                  <a:lnTo>
                    <a:pt x="37258" y="22064"/>
                  </a:lnTo>
                  <a:lnTo>
                    <a:pt x="34861" y="20930"/>
                  </a:lnTo>
                  <a:lnTo>
                    <a:pt x="32496" y="19764"/>
                  </a:lnTo>
                  <a:lnTo>
                    <a:pt x="30131" y="18565"/>
                  </a:lnTo>
                  <a:lnTo>
                    <a:pt x="27798" y="17334"/>
                  </a:lnTo>
                  <a:lnTo>
                    <a:pt x="25465" y="16070"/>
                  </a:lnTo>
                  <a:lnTo>
                    <a:pt x="23165" y="14774"/>
                  </a:lnTo>
                  <a:lnTo>
                    <a:pt x="20897" y="13446"/>
                  </a:lnTo>
                  <a:lnTo>
                    <a:pt x="18629" y="12085"/>
                  </a:lnTo>
                  <a:lnTo>
                    <a:pt x="16362" y="10692"/>
                  </a:lnTo>
                  <a:lnTo>
                    <a:pt x="14158" y="9267"/>
                  </a:lnTo>
                  <a:lnTo>
                    <a:pt x="11923" y="7809"/>
                  </a:lnTo>
                  <a:lnTo>
                    <a:pt x="9752" y="6351"/>
                  </a:lnTo>
                  <a:lnTo>
                    <a:pt x="7549" y="4828"/>
                  </a:lnTo>
                  <a:lnTo>
                    <a:pt x="5411" y="3305"/>
                  </a:lnTo>
                  <a:lnTo>
                    <a:pt x="3273" y="1750"/>
                  </a:lnTo>
                  <a:lnTo>
                    <a:pt x="1167" y="163"/>
                  </a:lnTo>
                  <a:lnTo>
                    <a:pt x="1005" y="66"/>
                  </a:lnTo>
                  <a:lnTo>
                    <a:pt x="875" y="33"/>
                  </a:lnTo>
                  <a:lnTo>
                    <a:pt x="7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8" name="Google Shape;68;p7"/>
            <p:cNvSpPr/>
            <p:nvPr/>
          </p:nvSpPr>
          <p:spPr>
            <a:xfrm>
              <a:off x="1404850" y="3253550"/>
              <a:ext cx="1905825" cy="2187700"/>
            </a:xfrm>
            <a:custGeom>
              <a:rect b="b" l="l" r="r" t="t"/>
              <a:pathLst>
                <a:path extrusionOk="0" h="87508" w="76233">
                  <a:moveTo>
                    <a:pt x="616" y="1"/>
                  </a:moveTo>
                  <a:lnTo>
                    <a:pt x="486" y="33"/>
                  </a:lnTo>
                  <a:lnTo>
                    <a:pt x="357" y="65"/>
                  </a:lnTo>
                  <a:lnTo>
                    <a:pt x="260" y="130"/>
                  </a:lnTo>
                  <a:lnTo>
                    <a:pt x="162" y="227"/>
                  </a:lnTo>
                  <a:lnTo>
                    <a:pt x="98" y="325"/>
                  </a:lnTo>
                  <a:lnTo>
                    <a:pt x="33" y="454"/>
                  </a:lnTo>
                  <a:lnTo>
                    <a:pt x="33" y="584"/>
                  </a:lnTo>
                  <a:lnTo>
                    <a:pt x="0" y="713"/>
                  </a:lnTo>
                  <a:lnTo>
                    <a:pt x="33" y="843"/>
                  </a:lnTo>
                  <a:lnTo>
                    <a:pt x="65" y="973"/>
                  </a:lnTo>
                  <a:lnTo>
                    <a:pt x="130" y="1102"/>
                  </a:lnTo>
                  <a:lnTo>
                    <a:pt x="195" y="1232"/>
                  </a:lnTo>
                  <a:lnTo>
                    <a:pt x="292" y="1329"/>
                  </a:lnTo>
                  <a:lnTo>
                    <a:pt x="422" y="1394"/>
                  </a:lnTo>
                  <a:lnTo>
                    <a:pt x="584" y="1459"/>
                  </a:lnTo>
                  <a:lnTo>
                    <a:pt x="3985" y="2366"/>
                  </a:lnTo>
                  <a:lnTo>
                    <a:pt x="7387" y="3273"/>
                  </a:lnTo>
                  <a:lnTo>
                    <a:pt x="10757" y="4277"/>
                  </a:lnTo>
                  <a:lnTo>
                    <a:pt x="12441" y="4796"/>
                  </a:lnTo>
                  <a:lnTo>
                    <a:pt x="14126" y="5346"/>
                  </a:lnTo>
                  <a:lnTo>
                    <a:pt x="15811" y="5929"/>
                  </a:lnTo>
                  <a:lnTo>
                    <a:pt x="17463" y="6545"/>
                  </a:lnTo>
                  <a:lnTo>
                    <a:pt x="19083" y="7161"/>
                  </a:lnTo>
                  <a:lnTo>
                    <a:pt x="20735" y="7841"/>
                  </a:lnTo>
                  <a:lnTo>
                    <a:pt x="22323" y="8554"/>
                  </a:lnTo>
                  <a:lnTo>
                    <a:pt x="23910" y="9299"/>
                  </a:lnTo>
                  <a:lnTo>
                    <a:pt x="25498" y="10076"/>
                  </a:lnTo>
                  <a:lnTo>
                    <a:pt x="27053" y="10919"/>
                  </a:lnTo>
                  <a:lnTo>
                    <a:pt x="27992" y="11469"/>
                  </a:lnTo>
                  <a:lnTo>
                    <a:pt x="28932" y="12053"/>
                  </a:lnTo>
                  <a:lnTo>
                    <a:pt x="29806" y="12636"/>
                  </a:lnTo>
                  <a:lnTo>
                    <a:pt x="30681" y="13219"/>
                  </a:lnTo>
                  <a:lnTo>
                    <a:pt x="31524" y="13835"/>
                  </a:lnTo>
                  <a:lnTo>
                    <a:pt x="32366" y="14482"/>
                  </a:lnTo>
                  <a:lnTo>
                    <a:pt x="33143" y="15130"/>
                  </a:lnTo>
                  <a:lnTo>
                    <a:pt x="33921" y="15778"/>
                  </a:lnTo>
                  <a:lnTo>
                    <a:pt x="34666" y="16459"/>
                  </a:lnTo>
                  <a:lnTo>
                    <a:pt x="35411" y="17172"/>
                  </a:lnTo>
                  <a:lnTo>
                    <a:pt x="36092" y="17884"/>
                  </a:lnTo>
                  <a:lnTo>
                    <a:pt x="36804" y="18597"/>
                  </a:lnTo>
                  <a:lnTo>
                    <a:pt x="37452" y="19342"/>
                  </a:lnTo>
                  <a:lnTo>
                    <a:pt x="38100" y="20120"/>
                  </a:lnTo>
                  <a:lnTo>
                    <a:pt x="38716" y="20897"/>
                  </a:lnTo>
                  <a:lnTo>
                    <a:pt x="39331" y="21675"/>
                  </a:lnTo>
                  <a:lnTo>
                    <a:pt x="39915" y="22485"/>
                  </a:lnTo>
                  <a:lnTo>
                    <a:pt x="40498" y="23295"/>
                  </a:lnTo>
                  <a:lnTo>
                    <a:pt x="41049" y="24137"/>
                  </a:lnTo>
                  <a:lnTo>
                    <a:pt x="41599" y="24979"/>
                  </a:lnTo>
                  <a:lnTo>
                    <a:pt x="42118" y="25854"/>
                  </a:lnTo>
                  <a:lnTo>
                    <a:pt x="42604" y="26729"/>
                  </a:lnTo>
                  <a:lnTo>
                    <a:pt x="43576" y="28511"/>
                  </a:lnTo>
                  <a:lnTo>
                    <a:pt x="44483" y="30357"/>
                  </a:lnTo>
                  <a:lnTo>
                    <a:pt x="45357" y="32269"/>
                  </a:lnTo>
                  <a:lnTo>
                    <a:pt x="46167" y="34213"/>
                  </a:lnTo>
                  <a:lnTo>
                    <a:pt x="46945" y="36222"/>
                  </a:lnTo>
                  <a:lnTo>
                    <a:pt x="49537" y="43122"/>
                  </a:lnTo>
                  <a:lnTo>
                    <a:pt x="50865" y="46556"/>
                  </a:lnTo>
                  <a:lnTo>
                    <a:pt x="52193" y="49991"/>
                  </a:lnTo>
                  <a:lnTo>
                    <a:pt x="53619" y="53425"/>
                  </a:lnTo>
                  <a:lnTo>
                    <a:pt x="55044" y="56794"/>
                  </a:lnTo>
                  <a:lnTo>
                    <a:pt x="55822" y="58479"/>
                  </a:lnTo>
                  <a:lnTo>
                    <a:pt x="56567" y="60131"/>
                  </a:lnTo>
                  <a:lnTo>
                    <a:pt x="57377" y="61816"/>
                  </a:lnTo>
                  <a:lnTo>
                    <a:pt x="58187" y="63436"/>
                  </a:lnTo>
                  <a:lnTo>
                    <a:pt x="58997" y="65088"/>
                  </a:lnTo>
                  <a:lnTo>
                    <a:pt x="59872" y="66708"/>
                  </a:lnTo>
                  <a:lnTo>
                    <a:pt x="60746" y="68296"/>
                  </a:lnTo>
                  <a:lnTo>
                    <a:pt x="61654" y="69883"/>
                  </a:lnTo>
                  <a:lnTo>
                    <a:pt x="62593" y="71438"/>
                  </a:lnTo>
                  <a:lnTo>
                    <a:pt x="63565" y="72993"/>
                  </a:lnTo>
                  <a:lnTo>
                    <a:pt x="64537" y="74548"/>
                  </a:lnTo>
                  <a:lnTo>
                    <a:pt x="65574" y="76039"/>
                  </a:lnTo>
                  <a:lnTo>
                    <a:pt x="66643" y="77529"/>
                  </a:lnTo>
                  <a:lnTo>
                    <a:pt x="67744" y="79019"/>
                  </a:lnTo>
                  <a:lnTo>
                    <a:pt x="68878" y="80445"/>
                  </a:lnTo>
                  <a:lnTo>
                    <a:pt x="70045" y="81870"/>
                  </a:lnTo>
                  <a:lnTo>
                    <a:pt x="71243" y="83263"/>
                  </a:lnTo>
                  <a:lnTo>
                    <a:pt x="72507" y="84656"/>
                  </a:lnTo>
                  <a:lnTo>
                    <a:pt x="73803" y="85985"/>
                  </a:lnTo>
                  <a:lnTo>
                    <a:pt x="75131" y="87313"/>
                  </a:lnTo>
                  <a:lnTo>
                    <a:pt x="75261" y="87410"/>
                  </a:lnTo>
                  <a:lnTo>
                    <a:pt x="75390" y="87475"/>
                  </a:lnTo>
                  <a:lnTo>
                    <a:pt x="75520" y="87507"/>
                  </a:lnTo>
                  <a:lnTo>
                    <a:pt x="75650" y="87507"/>
                  </a:lnTo>
                  <a:lnTo>
                    <a:pt x="75747" y="87443"/>
                  </a:lnTo>
                  <a:lnTo>
                    <a:pt x="75876" y="87410"/>
                  </a:lnTo>
                  <a:lnTo>
                    <a:pt x="75974" y="87313"/>
                  </a:lnTo>
                  <a:lnTo>
                    <a:pt x="76071" y="87216"/>
                  </a:lnTo>
                  <a:lnTo>
                    <a:pt x="76136" y="87119"/>
                  </a:lnTo>
                  <a:lnTo>
                    <a:pt x="76200" y="86989"/>
                  </a:lnTo>
                  <a:lnTo>
                    <a:pt x="76233" y="86860"/>
                  </a:lnTo>
                  <a:lnTo>
                    <a:pt x="76233" y="86698"/>
                  </a:lnTo>
                  <a:lnTo>
                    <a:pt x="76233" y="86568"/>
                  </a:lnTo>
                  <a:lnTo>
                    <a:pt x="76168" y="86438"/>
                  </a:lnTo>
                  <a:lnTo>
                    <a:pt x="76103" y="86309"/>
                  </a:lnTo>
                  <a:lnTo>
                    <a:pt x="76006" y="86179"/>
                  </a:lnTo>
                  <a:lnTo>
                    <a:pt x="74451" y="84624"/>
                  </a:lnTo>
                  <a:lnTo>
                    <a:pt x="72961" y="83037"/>
                  </a:lnTo>
                  <a:lnTo>
                    <a:pt x="71503" y="81417"/>
                  </a:lnTo>
                  <a:lnTo>
                    <a:pt x="70109" y="79764"/>
                  </a:lnTo>
                  <a:lnTo>
                    <a:pt x="68781" y="78080"/>
                  </a:lnTo>
                  <a:lnTo>
                    <a:pt x="67485" y="76330"/>
                  </a:lnTo>
                  <a:lnTo>
                    <a:pt x="66254" y="74581"/>
                  </a:lnTo>
                  <a:lnTo>
                    <a:pt x="65055" y="72766"/>
                  </a:lnTo>
                  <a:lnTo>
                    <a:pt x="63889" y="70952"/>
                  </a:lnTo>
                  <a:lnTo>
                    <a:pt x="62788" y="69073"/>
                  </a:lnTo>
                  <a:lnTo>
                    <a:pt x="61686" y="67194"/>
                  </a:lnTo>
                  <a:lnTo>
                    <a:pt x="60649" y="65315"/>
                  </a:lnTo>
                  <a:lnTo>
                    <a:pt x="59645" y="63371"/>
                  </a:lnTo>
                  <a:lnTo>
                    <a:pt x="58673" y="61427"/>
                  </a:lnTo>
                  <a:lnTo>
                    <a:pt x="57733" y="59483"/>
                  </a:lnTo>
                  <a:lnTo>
                    <a:pt x="56826" y="57475"/>
                  </a:lnTo>
                  <a:lnTo>
                    <a:pt x="56016" y="55596"/>
                  </a:lnTo>
                  <a:lnTo>
                    <a:pt x="55206" y="53652"/>
                  </a:lnTo>
                  <a:lnTo>
                    <a:pt x="54429" y="51708"/>
                  </a:lnTo>
                  <a:lnTo>
                    <a:pt x="53684" y="49764"/>
                  </a:lnTo>
                  <a:lnTo>
                    <a:pt x="52258" y="45844"/>
                  </a:lnTo>
                  <a:lnTo>
                    <a:pt x="50833" y="41924"/>
                  </a:lnTo>
                  <a:lnTo>
                    <a:pt x="49375" y="38003"/>
                  </a:lnTo>
                  <a:lnTo>
                    <a:pt x="48630" y="36027"/>
                  </a:lnTo>
                  <a:lnTo>
                    <a:pt x="47852" y="34116"/>
                  </a:lnTo>
                  <a:lnTo>
                    <a:pt x="47042" y="32172"/>
                  </a:lnTo>
                  <a:lnTo>
                    <a:pt x="46200" y="30293"/>
                  </a:lnTo>
                  <a:lnTo>
                    <a:pt x="45325" y="28381"/>
                  </a:lnTo>
                  <a:lnTo>
                    <a:pt x="44386" y="26535"/>
                  </a:lnTo>
                  <a:lnTo>
                    <a:pt x="43997" y="25757"/>
                  </a:lnTo>
                  <a:lnTo>
                    <a:pt x="43576" y="25012"/>
                  </a:lnTo>
                  <a:lnTo>
                    <a:pt x="43122" y="24267"/>
                  </a:lnTo>
                  <a:lnTo>
                    <a:pt x="42668" y="23554"/>
                  </a:lnTo>
                  <a:lnTo>
                    <a:pt x="41729" y="22161"/>
                  </a:lnTo>
                  <a:lnTo>
                    <a:pt x="40757" y="20800"/>
                  </a:lnTo>
                  <a:lnTo>
                    <a:pt x="39720" y="19537"/>
                  </a:lnTo>
                  <a:lnTo>
                    <a:pt x="38651" y="18305"/>
                  </a:lnTo>
                  <a:lnTo>
                    <a:pt x="37517" y="17139"/>
                  </a:lnTo>
                  <a:lnTo>
                    <a:pt x="36351" y="16005"/>
                  </a:lnTo>
                  <a:lnTo>
                    <a:pt x="35120" y="14936"/>
                  </a:lnTo>
                  <a:lnTo>
                    <a:pt x="33889" y="13932"/>
                  </a:lnTo>
                  <a:lnTo>
                    <a:pt x="32593" y="12960"/>
                  </a:lnTo>
                  <a:lnTo>
                    <a:pt x="31297" y="12020"/>
                  </a:lnTo>
                  <a:lnTo>
                    <a:pt x="29936" y="11146"/>
                  </a:lnTo>
                  <a:lnTo>
                    <a:pt x="28543" y="10303"/>
                  </a:lnTo>
                  <a:lnTo>
                    <a:pt x="27150" y="9493"/>
                  </a:lnTo>
                  <a:lnTo>
                    <a:pt x="25692" y="8716"/>
                  </a:lnTo>
                  <a:lnTo>
                    <a:pt x="24234" y="7971"/>
                  </a:lnTo>
                  <a:lnTo>
                    <a:pt x="22744" y="7290"/>
                  </a:lnTo>
                  <a:lnTo>
                    <a:pt x="21253" y="6610"/>
                  </a:lnTo>
                  <a:lnTo>
                    <a:pt x="19731" y="5962"/>
                  </a:lnTo>
                  <a:lnTo>
                    <a:pt x="18208" y="5379"/>
                  </a:lnTo>
                  <a:lnTo>
                    <a:pt x="16653" y="4796"/>
                  </a:lnTo>
                  <a:lnTo>
                    <a:pt x="15065" y="4245"/>
                  </a:lnTo>
                  <a:lnTo>
                    <a:pt x="13510" y="3694"/>
                  </a:lnTo>
                  <a:lnTo>
                    <a:pt x="11923" y="3176"/>
                  </a:lnTo>
                  <a:lnTo>
                    <a:pt x="10335" y="2690"/>
                  </a:lnTo>
                  <a:lnTo>
                    <a:pt x="7160" y="1750"/>
                  </a:lnTo>
                  <a:lnTo>
                    <a:pt x="3953" y="875"/>
                  </a:lnTo>
                  <a:lnTo>
                    <a:pt x="778" y="33"/>
                  </a:lnTo>
                  <a:lnTo>
                    <a:pt x="61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69" name="Google Shape;69;p7"/>
            <p:cNvSpPr/>
            <p:nvPr/>
          </p:nvSpPr>
          <p:spPr>
            <a:xfrm>
              <a:off x="1600050" y="3595350"/>
              <a:ext cx="1133125" cy="1853200"/>
            </a:xfrm>
            <a:custGeom>
              <a:rect b="b" l="l" r="r" t="t"/>
              <a:pathLst>
                <a:path extrusionOk="0" h="74128" w="45325">
                  <a:moveTo>
                    <a:pt x="454" y="1"/>
                  </a:moveTo>
                  <a:lnTo>
                    <a:pt x="324" y="33"/>
                  </a:lnTo>
                  <a:lnTo>
                    <a:pt x="227" y="130"/>
                  </a:lnTo>
                  <a:lnTo>
                    <a:pt x="130" y="195"/>
                  </a:lnTo>
                  <a:lnTo>
                    <a:pt x="65" y="325"/>
                  </a:lnTo>
                  <a:lnTo>
                    <a:pt x="33" y="422"/>
                  </a:lnTo>
                  <a:lnTo>
                    <a:pt x="0" y="584"/>
                  </a:lnTo>
                  <a:lnTo>
                    <a:pt x="0" y="713"/>
                  </a:lnTo>
                  <a:lnTo>
                    <a:pt x="0" y="843"/>
                  </a:lnTo>
                  <a:lnTo>
                    <a:pt x="33" y="972"/>
                  </a:lnTo>
                  <a:lnTo>
                    <a:pt x="97" y="1102"/>
                  </a:lnTo>
                  <a:lnTo>
                    <a:pt x="195" y="1199"/>
                  </a:lnTo>
                  <a:lnTo>
                    <a:pt x="292" y="1296"/>
                  </a:lnTo>
                  <a:lnTo>
                    <a:pt x="421" y="1394"/>
                  </a:lnTo>
                  <a:lnTo>
                    <a:pt x="583" y="1426"/>
                  </a:lnTo>
                  <a:lnTo>
                    <a:pt x="3953" y="2204"/>
                  </a:lnTo>
                  <a:lnTo>
                    <a:pt x="5605" y="2625"/>
                  </a:lnTo>
                  <a:lnTo>
                    <a:pt x="7290" y="3078"/>
                  </a:lnTo>
                  <a:lnTo>
                    <a:pt x="8942" y="3597"/>
                  </a:lnTo>
                  <a:lnTo>
                    <a:pt x="10594" y="4115"/>
                  </a:lnTo>
                  <a:lnTo>
                    <a:pt x="12182" y="4731"/>
                  </a:lnTo>
                  <a:lnTo>
                    <a:pt x="13769" y="5379"/>
                  </a:lnTo>
                  <a:lnTo>
                    <a:pt x="14547" y="5735"/>
                  </a:lnTo>
                  <a:lnTo>
                    <a:pt x="15292" y="6091"/>
                  </a:lnTo>
                  <a:lnTo>
                    <a:pt x="16037" y="6480"/>
                  </a:lnTo>
                  <a:lnTo>
                    <a:pt x="16782" y="6901"/>
                  </a:lnTo>
                  <a:lnTo>
                    <a:pt x="17528" y="7322"/>
                  </a:lnTo>
                  <a:lnTo>
                    <a:pt x="18240" y="7776"/>
                  </a:lnTo>
                  <a:lnTo>
                    <a:pt x="18921" y="8262"/>
                  </a:lnTo>
                  <a:lnTo>
                    <a:pt x="19633" y="8748"/>
                  </a:lnTo>
                  <a:lnTo>
                    <a:pt x="20281" y="9266"/>
                  </a:lnTo>
                  <a:lnTo>
                    <a:pt x="20929" y="9817"/>
                  </a:lnTo>
                  <a:lnTo>
                    <a:pt x="21577" y="10400"/>
                  </a:lnTo>
                  <a:lnTo>
                    <a:pt x="22193" y="11016"/>
                  </a:lnTo>
                  <a:lnTo>
                    <a:pt x="22808" y="11631"/>
                  </a:lnTo>
                  <a:lnTo>
                    <a:pt x="23392" y="12312"/>
                  </a:lnTo>
                  <a:lnTo>
                    <a:pt x="23942" y="12992"/>
                  </a:lnTo>
                  <a:lnTo>
                    <a:pt x="24461" y="13705"/>
                  </a:lnTo>
                  <a:lnTo>
                    <a:pt x="24914" y="14353"/>
                  </a:lnTo>
                  <a:lnTo>
                    <a:pt x="25335" y="15001"/>
                  </a:lnTo>
                  <a:lnTo>
                    <a:pt x="25724" y="15649"/>
                  </a:lnTo>
                  <a:lnTo>
                    <a:pt x="26113" y="16329"/>
                  </a:lnTo>
                  <a:lnTo>
                    <a:pt x="26502" y="16977"/>
                  </a:lnTo>
                  <a:lnTo>
                    <a:pt x="26826" y="17657"/>
                  </a:lnTo>
                  <a:lnTo>
                    <a:pt x="27474" y="19051"/>
                  </a:lnTo>
                  <a:lnTo>
                    <a:pt x="28057" y="20476"/>
                  </a:lnTo>
                  <a:lnTo>
                    <a:pt x="28575" y="21934"/>
                  </a:lnTo>
                  <a:lnTo>
                    <a:pt x="29061" y="23392"/>
                  </a:lnTo>
                  <a:lnTo>
                    <a:pt x="29450" y="24882"/>
                  </a:lnTo>
                  <a:lnTo>
                    <a:pt x="29839" y="26372"/>
                  </a:lnTo>
                  <a:lnTo>
                    <a:pt x="30163" y="27895"/>
                  </a:lnTo>
                  <a:lnTo>
                    <a:pt x="30454" y="29418"/>
                  </a:lnTo>
                  <a:lnTo>
                    <a:pt x="30714" y="30941"/>
                  </a:lnTo>
                  <a:lnTo>
                    <a:pt x="30940" y="32463"/>
                  </a:lnTo>
                  <a:lnTo>
                    <a:pt x="31135" y="33986"/>
                  </a:lnTo>
                  <a:lnTo>
                    <a:pt x="31491" y="37031"/>
                  </a:lnTo>
                  <a:lnTo>
                    <a:pt x="32009" y="41988"/>
                  </a:lnTo>
                  <a:lnTo>
                    <a:pt x="32269" y="44515"/>
                  </a:lnTo>
                  <a:lnTo>
                    <a:pt x="32560" y="47010"/>
                  </a:lnTo>
                  <a:lnTo>
                    <a:pt x="32884" y="49537"/>
                  </a:lnTo>
                  <a:lnTo>
                    <a:pt x="33273" y="52032"/>
                  </a:lnTo>
                  <a:lnTo>
                    <a:pt x="33500" y="53263"/>
                  </a:lnTo>
                  <a:lnTo>
                    <a:pt x="33759" y="54494"/>
                  </a:lnTo>
                  <a:lnTo>
                    <a:pt x="34018" y="55725"/>
                  </a:lnTo>
                  <a:lnTo>
                    <a:pt x="34310" y="56956"/>
                  </a:lnTo>
                  <a:lnTo>
                    <a:pt x="34634" y="58155"/>
                  </a:lnTo>
                  <a:lnTo>
                    <a:pt x="34990" y="59321"/>
                  </a:lnTo>
                  <a:lnTo>
                    <a:pt x="35379" y="60520"/>
                  </a:lnTo>
                  <a:lnTo>
                    <a:pt x="35800" y="61686"/>
                  </a:lnTo>
                  <a:lnTo>
                    <a:pt x="36254" y="62820"/>
                  </a:lnTo>
                  <a:lnTo>
                    <a:pt x="36740" y="63954"/>
                  </a:lnTo>
                  <a:lnTo>
                    <a:pt x="37290" y="65056"/>
                  </a:lnTo>
                  <a:lnTo>
                    <a:pt x="37841" y="66157"/>
                  </a:lnTo>
                  <a:lnTo>
                    <a:pt x="38457" y="67226"/>
                  </a:lnTo>
                  <a:lnTo>
                    <a:pt x="39137" y="68263"/>
                  </a:lnTo>
                  <a:lnTo>
                    <a:pt x="39850" y="69267"/>
                  </a:lnTo>
                  <a:lnTo>
                    <a:pt x="40595" y="70272"/>
                  </a:lnTo>
                  <a:lnTo>
                    <a:pt x="41405" y="71244"/>
                  </a:lnTo>
                  <a:lnTo>
                    <a:pt x="42280" y="72183"/>
                  </a:lnTo>
                  <a:lnTo>
                    <a:pt x="43219" y="73090"/>
                  </a:lnTo>
                  <a:lnTo>
                    <a:pt x="44191" y="73965"/>
                  </a:lnTo>
                  <a:lnTo>
                    <a:pt x="44321" y="74062"/>
                  </a:lnTo>
                  <a:lnTo>
                    <a:pt x="44450" y="74127"/>
                  </a:lnTo>
                  <a:lnTo>
                    <a:pt x="44709" y="74127"/>
                  </a:lnTo>
                  <a:lnTo>
                    <a:pt x="44839" y="74095"/>
                  </a:lnTo>
                  <a:lnTo>
                    <a:pt x="44969" y="74030"/>
                  </a:lnTo>
                  <a:lnTo>
                    <a:pt x="45066" y="73965"/>
                  </a:lnTo>
                  <a:lnTo>
                    <a:pt x="45163" y="73835"/>
                  </a:lnTo>
                  <a:lnTo>
                    <a:pt x="45228" y="73738"/>
                  </a:lnTo>
                  <a:lnTo>
                    <a:pt x="45293" y="73609"/>
                  </a:lnTo>
                  <a:lnTo>
                    <a:pt x="45325" y="73479"/>
                  </a:lnTo>
                  <a:lnTo>
                    <a:pt x="45325" y="73350"/>
                  </a:lnTo>
                  <a:lnTo>
                    <a:pt x="45293" y="73220"/>
                  </a:lnTo>
                  <a:lnTo>
                    <a:pt x="45260" y="73090"/>
                  </a:lnTo>
                  <a:lnTo>
                    <a:pt x="45163" y="72961"/>
                  </a:lnTo>
                  <a:lnTo>
                    <a:pt x="45066" y="72831"/>
                  </a:lnTo>
                  <a:lnTo>
                    <a:pt x="44418" y="72280"/>
                  </a:lnTo>
                  <a:lnTo>
                    <a:pt x="43835" y="71697"/>
                  </a:lnTo>
                  <a:lnTo>
                    <a:pt x="43252" y="71114"/>
                  </a:lnTo>
                  <a:lnTo>
                    <a:pt x="42668" y="70531"/>
                  </a:lnTo>
                  <a:lnTo>
                    <a:pt x="42150" y="69915"/>
                  </a:lnTo>
                  <a:lnTo>
                    <a:pt x="41632" y="69300"/>
                  </a:lnTo>
                  <a:lnTo>
                    <a:pt x="41146" y="68684"/>
                  </a:lnTo>
                  <a:lnTo>
                    <a:pt x="40660" y="68036"/>
                  </a:lnTo>
                  <a:lnTo>
                    <a:pt x="40239" y="67388"/>
                  </a:lnTo>
                  <a:lnTo>
                    <a:pt x="39785" y="66740"/>
                  </a:lnTo>
                  <a:lnTo>
                    <a:pt x="39396" y="66092"/>
                  </a:lnTo>
                  <a:lnTo>
                    <a:pt x="39007" y="65412"/>
                  </a:lnTo>
                  <a:lnTo>
                    <a:pt x="38619" y="64732"/>
                  </a:lnTo>
                  <a:lnTo>
                    <a:pt x="38262" y="64019"/>
                  </a:lnTo>
                  <a:lnTo>
                    <a:pt x="37614" y="62626"/>
                  </a:lnTo>
                  <a:lnTo>
                    <a:pt x="37031" y="61200"/>
                  </a:lnTo>
                  <a:lnTo>
                    <a:pt x="36513" y="59710"/>
                  </a:lnTo>
                  <a:lnTo>
                    <a:pt x="36027" y="58220"/>
                  </a:lnTo>
                  <a:lnTo>
                    <a:pt x="35606" y="56697"/>
                  </a:lnTo>
                  <a:lnTo>
                    <a:pt x="35249" y="55174"/>
                  </a:lnTo>
                  <a:lnTo>
                    <a:pt x="34925" y="53619"/>
                  </a:lnTo>
                  <a:lnTo>
                    <a:pt x="34601" y="52032"/>
                  </a:lnTo>
                  <a:lnTo>
                    <a:pt x="34342" y="50444"/>
                  </a:lnTo>
                  <a:lnTo>
                    <a:pt x="34115" y="48857"/>
                  </a:lnTo>
                  <a:lnTo>
                    <a:pt x="33921" y="47237"/>
                  </a:lnTo>
                  <a:lnTo>
                    <a:pt x="33565" y="43997"/>
                  </a:lnTo>
                  <a:lnTo>
                    <a:pt x="32917" y="37517"/>
                  </a:lnTo>
                  <a:lnTo>
                    <a:pt x="32560" y="34310"/>
                  </a:lnTo>
                  <a:lnTo>
                    <a:pt x="32366" y="32722"/>
                  </a:lnTo>
                  <a:lnTo>
                    <a:pt x="32139" y="31135"/>
                  </a:lnTo>
                  <a:lnTo>
                    <a:pt x="31880" y="29580"/>
                  </a:lnTo>
                  <a:lnTo>
                    <a:pt x="31621" y="28025"/>
                  </a:lnTo>
                  <a:lnTo>
                    <a:pt x="31297" y="26502"/>
                  </a:lnTo>
                  <a:lnTo>
                    <a:pt x="30940" y="25012"/>
                  </a:lnTo>
                  <a:lnTo>
                    <a:pt x="30616" y="23845"/>
                  </a:lnTo>
                  <a:lnTo>
                    <a:pt x="30292" y="22712"/>
                  </a:lnTo>
                  <a:lnTo>
                    <a:pt x="29904" y="21545"/>
                  </a:lnTo>
                  <a:lnTo>
                    <a:pt x="29515" y="20411"/>
                  </a:lnTo>
                  <a:lnTo>
                    <a:pt x="29061" y="19277"/>
                  </a:lnTo>
                  <a:lnTo>
                    <a:pt x="28608" y="18176"/>
                  </a:lnTo>
                  <a:lnTo>
                    <a:pt x="28089" y="17074"/>
                  </a:lnTo>
                  <a:lnTo>
                    <a:pt x="27539" y="16005"/>
                  </a:lnTo>
                  <a:lnTo>
                    <a:pt x="26955" y="14968"/>
                  </a:lnTo>
                  <a:lnTo>
                    <a:pt x="26340" y="13932"/>
                  </a:lnTo>
                  <a:lnTo>
                    <a:pt x="25659" y="12927"/>
                  </a:lnTo>
                  <a:lnTo>
                    <a:pt x="24947" y="11955"/>
                  </a:lnTo>
                  <a:lnTo>
                    <a:pt x="24202" y="11048"/>
                  </a:lnTo>
                  <a:lnTo>
                    <a:pt x="23392" y="10141"/>
                  </a:lnTo>
                  <a:lnTo>
                    <a:pt x="22517" y="9266"/>
                  </a:lnTo>
                  <a:lnTo>
                    <a:pt x="21610" y="8456"/>
                  </a:lnTo>
                  <a:lnTo>
                    <a:pt x="21059" y="8003"/>
                  </a:lnTo>
                  <a:lnTo>
                    <a:pt x="20508" y="7549"/>
                  </a:lnTo>
                  <a:lnTo>
                    <a:pt x="19957" y="7128"/>
                  </a:lnTo>
                  <a:lnTo>
                    <a:pt x="19374" y="6707"/>
                  </a:lnTo>
                  <a:lnTo>
                    <a:pt x="18176" y="5962"/>
                  </a:lnTo>
                  <a:lnTo>
                    <a:pt x="16944" y="5249"/>
                  </a:lnTo>
                  <a:lnTo>
                    <a:pt x="15681" y="4601"/>
                  </a:lnTo>
                  <a:lnTo>
                    <a:pt x="14385" y="4018"/>
                  </a:lnTo>
                  <a:lnTo>
                    <a:pt x="13089" y="3467"/>
                  </a:lnTo>
                  <a:lnTo>
                    <a:pt x="11761" y="2949"/>
                  </a:lnTo>
                  <a:lnTo>
                    <a:pt x="10400" y="2495"/>
                  </a:lnTo>
                  <a:lnTo>
                    <a:pt x="9039" y="2074"/>
                  </a:lnTo>
                  <a:lnTo>
                    <a:pt x="7679" y="1685"/>
                  </a:lnTo>
                  <a:lnTo>
                    <a:pt x="6285" y="1329"/>
                  </a:lnTo>
                  <a:lnTo>
                    <a:pt x="3532" y="649"/>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grpSp>
        <p:nvGrpSpPr>
          <p:cNvPr id="70" name="Google Shape;70;p7"/>
          <p:cNvGrpSpPr/>
          <p:nvPr/>
        </p:nvGrpSpPr>
        <p:grpSpPr>
          <a:xfrm rot="-10434547">
            <a:off x="-1976757" y="1007084"/>
            <a:ext cx="3446160" cy="4917779"/>
            <a:chOff x="3003675" y="558850"/>
            <a:chExt cx="3446350" cy="4918050"/>
          </a:xfrm>
        </p:grpSpPr>
        <p:sp>
          <p:nvSpPr>
            <p:cNvPr id="71" name="Google Shape;71;p7"/>
            <p:cNvSpPr/>
            <p:nvPr/>
          </p:nvSpPr>
          <p:spPr>
            <a:xfrm>
              <a:off x="3003675" y="749200"/>
              <a:ext cx="2369950" cy="4696900"/>
            </a:xfrm>
            <a:custGeom>
              <a:rect b="b" l="l" r="r" t="t"/>
              <a:pathLst>
                <a:path extrusionOk="0" h="187876" w="94798">
                  <a:moveTo>
                    <a:pt x="778" y="0"/>
                  </a:moveTo>
                  <a:lnTo>
                    <a:pt x="649" y="33"/>
                  </a:lnTo>
                  <a:lnTo>
                    <a:pt x="519" y="33"/>
                  </a:lnTo>
                  <a:lnTo>
                    <a:pt x="390" y="97"/>
                  </a:lnTo>
                  <a:lnTo>
                    <a:pt x="292" y="162"/>
                  </a:lnTo>
                  <a:lnTo>
                    <a:pt x="195" y="259"/>
                  </a:lnTo>
                  <a:lnTo>
                    <a:pt x="98" y="356"/>
                  </a:lnTo>
                  <a:lnTo>
                    <a:pt x="33" y="486"/>
                  </a:lnTo>
                  <a:lnTo>
                    <a:pt x="1" y="616"/>
                  </a:lnTo>
                  <a:lnTo>
                    <a:pt x="1" y="745"/>
                  </a:lnTo>
                  <a:lnTo>
                    <a:pt x="1" y="875"/>
                  </a:lnTo>
                  <a:lnTo>
                    <a:pt x="66" y="1037"/>
                  </a:lnTo>
                  <a:lnTo>
                    <a:pt x="130" y="1166"/>
                  </a:lnTo>
                  <a:lnTo>
                    <a:pt x="1815" y="3370"/>
                  </a:lnTo>
                  <a:lnTo>
                    <a:pt x="3435" y="5605"/>
                  </a:lnTo>
                  <a:lnTo>
                    <a:pt x="4990" y="7840"/>
                  </a:lnTo>
                  <a:lnTo>
                    <a:pt x="6513" y="10141"/>
                  </a:lnTo>
                  <a:lnTo>
                    <a:pt x="7971" y="12473"/>
                  </a:lnTo>
                  <a:lnTo>
                    <a:pt x="9396" y="14838"/>
                  </a:lnTo>
                  <a:lnTo>
                    <a:pt x="10757" y="17203"/>
                  </a:lnTo>
                  <a:lnTo>
                    <a:pt x="12053" y="19633"/>
                  </a:lnTo>
                  <a:lnTo>
                    <a:pt x="13316" y="22063"/>
                  </a:lnTo>
                  <a:lnTo>
                    <a:pt x="14515" y="24558"/>
                  </a:lnTo>
                  <a:lnTo>
                    <a:pt x="15649" y="27052"/>
                  </a:lnTo>
                  <a:lnTo>
                    <a:pt x="16751" y="29579"/>
                  </a:lnTo>
                  <a:lnTo>
                    <a:pt x="17787" y="32106"/>
                  </a:lnTo>
                  <a:lnTo>
                    <a:pt x="18759" y="34698"/>
                  </a:lnTo>
                  <a:lnTo>
                    <a:pt x="19666" y="37290"/>
                  </a:lnTo>
                  <a:lnTo>
                    <a:pt x="20541" y="39914"/>
                  </a:lnTo>
                  <a:lnTo>
                    <a:pt x="20962" y="41275"/>
                  </a:lnTo>
                  <a:lnTo>
                    <a:pt x="21351" y="42603"/>
                  </a:lnTo>
                  <a:lnTo>
                    <a:pt x="21707" y="43964"/>
                  </a:lnTo>
                  <a:lnTo>
                    <a:pt x="22064" y="45325"/>
                  </a:lnTo>
                  <a:lnTo>
                    <a:pt x="22388" y="46653"/>
                  </a:lnTo>
                  <a:lnTo>
                    <a:pt x="22679" y="48014"/>
                  </a:lnTo>
                  <a:lnTo>
                    <a:pt x="23230" y="50703"/>
                  </a:lnTo>
                  <a:lnTo>
                    <a:pt x="23716" y="53392"/>
                  </a:lnTo>
                  <a:lnTo>
                    <a:pt x="24137" y="56113"/>
                  </a:lnTo>
                  <a:lnTo>
                    <a:pt x="24526" y="58802"/>
                  </a:lnTo>
                  <a:lnTo>
                    <a:pt x="24850" y="61491"/>
                  </a:lnTo>
                  <a:lnTo>
                    <a:pt x="25142" y="64213"/>
                  </a:lnTo>
                  <a:lnTo>
                    <a:pt x="25401" y="66934"/>
                  </a:lnTo>
                  <a:lnTo>
                    <a:pt x="25854" y="72377"/>
                  </a:lnTo>
                  <a:lnTo>
                    <a:pt x="26276" y="77885"/>
                  </a:lnTo>
                  <a:lnTo>
                    <a:pt x="26729" y="83425"/>
                  </a:lnTo>
                  <a:lnTo>
                    <a:pt x="26924" y="85660"/>
                  </a:lnTo>
                  <a:lnTo>
                    <a:pt x="27215" y="87896"/>
                  </a:lnTo>
                  <a:lnTo>
                    <a:pt x="27377" y="89030"/>
                  </a:lnTo>
                  <a:lnTo>
                    <a:pt x="27572" y="90131"/>
                  </a:lnTo>
                  <a:lnTo>
                    <a:pt x="27798" y="91233"/>
                  </a:lnTo>
                  <a:lnTo>
                    <a:pt x="28025" y="92334"/>
                  </a:lnTo>
                  <a:lnTo>
                    <a:pt x="28284" y="93436"/>
                  </a:lnTo>
                  <a:lnTo>
                    <a:pt x="28576" y="94537"/>
                  </a:lnTo>
                  <a:lnTo>
                    <a:pt x="28900" y="95606"/>
                  </a:lnTo>
                  <a:lnTo>
                    <a:pt x="29256" y="96676"/>
                  </a:lnTo>
                  <a:lnTo>
                    <a:pt x="29645" y="97712"/>
                  </a:lnTo>
                  <a:lnTo>
                    <a:pt x="30066" y="98781"/>
                  </a:lnTo>
                  <a:lnTo>
                    <a:pt x="30520" y="99786"/>
                  </a:lnTo>
                  <a:lnTo>
                    <a:pt x="31006" y="100823"/>
                  </a:lnTo>
                  <a:lnTo>
                    <a:pt x="31556" y="101827"/>
                  </a:lnTo>
                  <a:lnTo>
                    <a:pt x="32140" y="102799"/>
                  </a:lnTo>
                  <a:lnTo>
                    <a:pt x="32755" y="103738"/>
                  </a:lnTo>
                  <a:lnTo>
                    <a:pt x="33403" y="104646"/>
                  </a:lnTo>
                  <a:lnTo>
                    <a:pt x="34116" y="105553"/>
                  </a:lnTo>
                  <a:lnTo>
                    <a:pt x="34829" y="106395"/>
                  </a:lnTo>
                  <a:lnTo>
                    <a:pt x="35574" y="107237"/>
                  </a:lnTo>
                  <a:lnTo>
                    <a:pt x="36319" y="108047"/>
                  </a:lnTo>
                  <a:lnTo>
                    <a:pt x="37129" y="108857"/>
                  </a:lnTo>
                  <a:lnTo>
                    <a:pt x="37939" y="109635"/>
                  </a:lnTo>
                  <a:lnTo>
                    <a:pt x="38749" y="110380"/>
                  </a:lnTo>
                  <a:lnTo>
                    <a:pt x="39591" y="111125"/>
                  </a:lnTo>
                  <a:lnTo>
                    <a:pt x="41308" y="112583"/>
                  </a:lnTo>
                  <a:lnTo>
                    <a:pt x="43090" y="114041"/>
                  </a:lnTo>
                  <a:lnTo>
                    <a:pt x="45099" y="115693"/>
                  </a:lnTo>
                  <a:lnTo>
                    <a:pt x="47107" y="117378"/>
                  </a:lnTo>
                  <a:lnTo>
                    <a:pt x="49084" y="119063"/>
                  </a:lnTo>
                  <a:lnTo>
                    <a:pt x="51060" y="120780"/>
                  </a:lnTo>
                  <a:lnTo>
                    <a:pt x="52971" y="122529"/>
                  </a:lnTo>
                  <a:lnTo>
                    <a:pt x="54883" y="124311"/>
                  </a:lnTo>
                  <a:lnTo>
                    <a:pt x="56794" y="126093"/>
                  </a:lnTo>
                  <a:lnTo>
                    <a:pt x="58641" y="127940"/>
                  </a:lnTo>
                  <a:lnTo>
                    <a:pt x="60488" y="129786"/>
                  </a:lnTo>
                  <a:lnTo>
                    <a:pt x="62302" y="131665"/>
                  </a:lnTo>
                  <a:lnTo>
                    <a:pt x="64084" y="133577"/>
                  </a:lnTo>
                  <a:lnTo>
                    <a:pt x="65801" y="135488"/>
                  </a:lnTo>
                  <a:lnTo>
                    <a:pt x="67518" y="137465"/>
                  </a:lnTo>
                  <a:lnTo>
                    <a:pt x="69203" y="139473"/>
                  </a:lnTo>
                  <a:lnTo>
                    <a:pt x="70855" y="141514"/>
                  </a:lnTo>
                  <a:lnTo>
                    <a:pt x="72475" y="143555"/>
                  </a:lnTo>
                  <a:lnTo>
                    <a:pt x="74289" y="146018"/>
                  </a:lnTo>
                  <a:lnTo>
                    <a:pt x="76071" y="148512"/>
                  </a:lnTo>
                  <a:lnTo>
                    <a:pt x="77788" y="151039"/>
                  </a:lnTo>
                  <a:lnTo>
                    <a:pt x="79408" y="153631"/>
                  </a:lnTo>
                  <a:lnTo>
                    <a:pt x="80996" y="156223"/>
                  </a:lnTo>
                  <a:lnTo>
                    <a:pt x="81773" y="157551"/>
                  </a:lnTo>
                  <a:lnTo>
                    <a:pt x="82518" y="158880"/>
                  </a:lnTo>
                  <a:lnTo>
                    <a:pt x="83231" y="160208"/>
                  </a:lnTo>
                  <a:lnTo>
                    <a:pt x="83944" y="161569"/>
                  </a:lnTo>
                  <a:lnTo>
                    <a:pt x="84657" y="162929"/>
                  </a:lnTo>
                  <a:lnTo>
                    <a:pt x="85305" y="164290"/>
                  </a:lnTo>
                  <a:lnTo>
                    <a:pt x="85985" y="165651"/>
                  </a:lnTo>
                  <a:lnTo>
                    <a:pt x="86601" y="167044"/>
                  </a:lnTo>
                  <a:lnTo>
                    <a:pt x="87216" y="168437"/>
                  </a:lnTo>
                  <a:lnTo>
                    <a:pt x="87832" y="169830"/>
                  </a:lnTo>
                  <a:lnTo>
                    <a:pt x="88415" y="171256"/>
                  </a:lnTo>
                  <a:lnTo>
                    <a:pt x="88966" y="172649"/>
                  </a:lnTo>
                  <a:lnTo>
                    <a:pt x="89484" y="174074"/>
                  </a:lnTo>
                  <a:lnTo>
                    <a:pt x="90002" y="175532"/>
                  </a:lnTo>
                  <a:lnTo>
                    <a:pt x="90521" y="176958"/>
                  </a:lnTo>
                  <a:lnTo>
                    <a:pt x="90974" y="178416"/>
                  </a:lnTo>
                  <a:lnTo>
                    <a:pt x="91428" y="179874"/>
                  </a:lnTo>
                  <a:lnTo>
                    <a:pt x="91849" y="181331"/>
                  </a:lnTo>
                  <a:lnTo>
                    <a:pt x="92270" y="182822"/>
                  </a:lnTo>
                  <a:lnTo>
                    <a:pt x="92659" y="184280"/>
                  </a:lnTo>
                  <a:lnTo>
                    <a:pt x="93015" y="185770"/>
                  </a:lnTo>
                  <a:lnTo>
                    <a:pt x="93372" y="187293"/>
                  </a:lnTo>
                  <a:lnTo>
                    <a:pt x="93404" y="187422"/>
                  </a:lnTo>
                  <a:lnTo>
                    <a:pt x="93469" y="187552"/>
                  </a:lnTo>
                  <a:lnTo>
                    <a:pt x="93566" y="187681"/>
                  </a:lnTo>
                  <a:lnTo>
                    <a:pt x="93696" y="187746"/>
                  </a:lnTo>
                  <a:lnTo>
                    <a:pt x="93825" y="187811"/>
                  </a:lnTo>
                  <a:lnTo>
                    <a:pt x="93955" y="187843"/>
                  </a:lnTo>
                  <a:lnTo>
                    <a:pt x="94084" y="187876"/>
                  </a:lnTo>
                  <a:lnTo>
                    <a:pt x="94214" y="187876"/>
                  </a:lnTo>
                  <a:lnTo>
                    <a:pt x="94344" y="187843"/>
                  </a:lnTo>
                  <a:lnTo>
                    <a:pt x="94473" y="187779"/>
                  </a:lnTo>
                  <a:lnTo>
                    <a:pt x="94570" y="187714"/>
                  </a:lnTo>
                  <a:lnTo>
                    <a:pt x="94668" y="187617"/>
                  </a:lnTo>
                  <a:lnTo>
                    <a:pt x="94732" y="187520"/>
                  </a:lnTo>
                  <a:lnTo>
                    <a:pt x="94797" y="187390"/>
                  </a:lnTo>
                  <a:lnTo>
                    <a:pt x="94797" y="187260"/>
                  </a:lnTo>
                  <a:lnTo>
                    <a:pt x="94765" y="187098"/>
                  </a:lnTo>
                  <a:lnTo>
                    <a:pt x="94214" y="184668"/>
                  </a:lnTo>
                  <a:lnTo>
                    <a:pt x="93598" y="182239"/>
                  </a:lnTo>
                  <a:lnTo>
                    <a:pt x="92918" y="179874"/>
                  </a:lnTo>
                  <a:lnTo>
                    <a:pt x="92173" y="177509"/>
                  </a:lnTo>
                  <a:lnTo>
                    <a:pt x="91395" y="175143"/>
                  </a:lnTo>
                  <a:lnTo>
                    <a:pt x="90521" y="172843"/>
                  </a:lnTo>
                  <a:lnTo>
                    <a:pt x="89646" y="170543"/>
                  </a:lnTo>
                  <a:lnTo>
                    <a:pt x="88674" y="168275"/>
                  </a:lnTo>
                  <a:lnTo>
                    <a:pt x="87670" y="166040"/>
                  </a:lnTo>
                  <a:lnTo>
                    <a:pt x="86633" y="163804"/>
                  </a:lnTo>
                  <a:lnTo>
                    <a:pt x="85531" y="161601"/>
                  </a:lnTo>
                  <a:lnTo>
                    <a:pt x="84397" y="159430"/>
                  </a:lnTo>
                  <a:lnTo>
                    <a:pt x="83199" y="157260"/>
                  </a:lnTo>
                  <a:lnTo>
                    <a:pt x="81968" y="155154"/>
                  </a:lnTo>
                  <a:lnTo>
                    <a:pt x="80704" y="153048"/>
                  </a:lnTo>
                  <a:lnTo>
                    <a:pt x="79376" y="150975"/>
                  </a:lnTo>
                  <a:lnTo>
                    <a:pt x="78015" y="148901"/>
                  </a:lnTo>
                  <a:lnTo>
                    <a:pt x="76622" y="146892"/>
                  </a:lnTo>
                  <a:lnTo>
                    <a:pt x="75164" y="144884"/>
                  </a:lnTo>
                  <a:lnTo>
                    <a:pt x="73706" y="142908"/>
                  </a:lnTo>
                  <a:lnTo>
                    <a:pt x="72183" y="140931"/>
                  </a:lnTo>
                  <a:lnTo>
                    <a:pt x="70661" y="139020"/>
                  </a:lnTo>
                  <a:lnTo>
                    <a:pt x="69073" y="137108"/>
                  </a:lnTo>
                  <a:lnTo>
                    <a:pt x="67453" y="135229"/>
                  </a:lnTo>
                  <a:lnTo>
                    <a:pt x="65833" y="133383"/>
                  </a:lnTo>
                  <a:lnTo>
                    <a:pt x="64149" y="131536"/>
                  </a:lnTo>
                  <a:lnTo>
                    <a:pt x="62464" y="129754"/>
                  </a:lnTo>
                  <a:lnTo>
                    <a:pt x="60747" y="127972"/>
                  </a:lnTo>
                  <a:lnTo>
                    <a:pt x="58997" y="126223"/>
                  </a:lnTo>
                  <a:lnTo>
                    <a:pt x="57216" y="124473"/>
                  </a:lnTo>
                  <a:lnTo>
                    <a:pt x="55434" y="122788"/>
                  </a:lnTo>
                  <a:lnTo>
                    <a:pt x="53619" y="121104"/>
                  </a:lnTo>
                  <a:lnTo>
                    <a:pt x="52583" y="120197"/>
                  </a:lnTo>
                  <a:lnTo>
                    <a:pt x="51514" y="119289"/>
                  </a:lnTo>
                  <a:lnTo>
                    <a:pt x="49375" y="117508"/>
                  </a:lnTo>
                  <a:lnTo>
                    <a:pt x="45002" y="113976"/>
                  </a:lnTo>
                  <a:lnTo>
                    <a:pt x="42863" y="112227"/>
                  </a:lnTo>
                  <a:lnTo>
                    <a:pt x="41794" y="111320"/>
                  </a:lnTo>
                  <a:lnTo>
                    <a:pt x="40725" y="110380"/>
                  </a:lnTo>
                  <a:lnTo>
                    <a:pt x="39688" y="109473"/>
                  </a:lnTo>
                  <a:lnTo>
                    <a:pt x="38684" y="108501"/>
                  </a:lnTo>
                  <a:lnTo>
                    <a:pt x="37712" y="107529"/>
                  </a:lnTo>
                  <a:lnTo>
                    <a:pt x="36740" y="106525"/>
                  </a:lnTo>
                  <a:lnTo>
                    <a:pt x="36254" y="105941"/>
                  </a:lnTo>
                  <a:lnTo>
                    <a:pt x="35768" y="105391"/>
                  </a:lnTo>
                  <a:lnTo>
                    <a:pt x="35282" y="104775"/>
                  </a:lnTo>
                  <a:lnTo>
                    <a:pt x="34829" y="104192"/>
                  </a:lnTo>
                  <a:lnTo>
                    <a:pt x="34407" y="103576"/>
                  </a:lnTo>
                  <a:lnTo>
                    <a:pt x="33986" y="102961"/>
                  </a:lnTo>
                  <a:lnTo>
                    <a:pt x="33209" y="101730"/>
                  </a:lnTo>
                  <a:lnTo>
                    <a:pt x="32496" y="100434"/>
                  </a:lnTo>
                  <a:lnTo>
                    <a:pt x="31848" y="99105"/>
                  </a:lnTo>
                  <a:lnTo>
                    <a:pt x="31265" y="97777"/>
                  </a:lnTo>
                  <a:lnTo>
                    <a:pt x="30747" y="96416"/>
                  </a:lnTo>
                  <a:lnTo>
                    <a:pt x="30293" y="95023"/>
                  </a:lnTo>
                  <a:lnTo>
                    <a:pt x="29872" y="93598"/>
                  </a:lnTo>
                  <a:lnTo>
                    <a:pt x="29515" y="92172"/>
                  </a:lnTo>
                  <a:lnTo>
                    <a:pt x="29191" y="90747"/>
                  </a:lnTo>
                  <a:lnTo>
                    <a:pt x="28900" y="89289"/>
                  </a:lnTo>
                  <a:lnTo>
                    <a:pt x="28673" y="87799"/>
                  </a:lnTo>
                  <a:lnTo>
                    <a:pt x="28446" y="86308"/>
                  </a:lnTo>
                  <a:lnTo>
                    <a:pt x="28284" y="84818"/>
                  </a:lnTo>
                  <a:lnTo>
                    <a:pt x="28025" y="82194"/>
                  </a:lnTo>
                  <a:lnTo>
                    <a:pt x="27798" y="79570"/>
                  </a:lnTo>
                  <a:lnTo>
                    <a:pt x="27377" y="74353"/>
                  </a:lnTo>
                  <a:lnTo>
                    <a:pt x="26988" y="69170"/>
                  </a:lnTo>
                  <a:lnTo>
                    <a:pt x="26794" y="66578"/>
                  </a:lnTo>
                  <a:lnTo>
                    <a:pt x="26567" y="63986"/>
                  </a:lnTo>
                  <a:lnTo>
                    <a:pt x="26308" y="61394"/>
                  </a:lnTo>
                  <a:lnTo>
                    <a:pt x="26016" y="58835"/>
                  </a:lnTo>
                  <a:lnTo>
                    <a:pt x="25660" y="56243"/>
                  </a:lnTo>
                  <a:lnTo>
                    <a:pt x="25271" y="53651"/>
                  </a:lnTo>
                  <a:lnTo>
                    <a:pt x="24818" y="51092"/>
                  </a:lnTo>
                  <a:lnTo>
                    <a:pt x="24299" y="48500"/>
                  </a:lnTo>
                  <a:lnTo>
                    <a:pt x="24040" y="47236"/>
                  </a:lnTo>
                  <a:lnTo>
                    <a:pt x="23716" y="45940"/>
                  </a:lnTo>
                  <a:lnTo>
                    <a:pt x="23392" y="44645"/>
                  </a:lnTo>
                  <a:lnTo>
                    <a:pt x="23036" y="43349"/>
                  </a:lnTo>
                  <a:lnTo>
                    <a:pt x="22193" y="40433"/>
                  </a:lnTo>
                  <a:lnTo>
                    <a:pt x="21254" y="37549"/>
                  </a:lnTo>
                  <a:lnTo>
                    <a:pt x="20250" y="34666"/>
                  </a:lnTo>
                  <a:lnTo>
                    <a:pt x="19213" y="31815"/>
                  </a:lnTo>
                  <a:lnTo>
                    <a:pt x="18047" y="29029"/>
                  </a:lnTo>
                  <a:lnTo>
                    <a:pt x="16848" y="26242"/>
                  </a:lnTo>
                  <a:lnTo>
                    <a:pt x="15584" y="23489"/>
                  </a:lnTo>
                  <a:lnTo>
                    <a:pt x="14256" y="20767"/>
                  </a:lnTo>
                  <a:lnTo>
                    <a:pt x="12863" y="18078"/>
                  </a:lnTo>
                  <a:lnTo>
                    <a:pt x="11373" y="15422"/>
                  </a:lnTo>
                  <a:lnTo>
                    <a:pt x="9850" y="12797"/>
                  </a:lnTo>
                  <a:lnTo>
                    <a:pt x="8262" y="10238"/>
                  </a:lnTo>
                  <a:lnTo>
                    <a:pt x="6610" y="7678"/>
                  </a:lnTo>
                  <a:lnTo>
                    <a:pt x="4893" y="5184"/>
                  </a:lnTo>
                  <a:lnTo>
                    <a:pt x="3111" y="2722"/>
                  </a:lnTo>
                  <a:lnTo>
                    <a:pt x="1264" y="292"/>
                  </a:lnTo>
                  <a:lnTo>
                    <a:pt x="1167" y="162"/>
                  </a:lnTo>
                  <a:lnTo>
                    <a:pt x="1038" y="97"/>
                  </a:lnTo>
                  <a:lnTo>
                    <a:pt x="908" y="33"/>
                  </a:lnTo>
                  <a:lnTo>
                    <a:pt x="77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7"/>
            <p:cNvSpPr/>
            <p:nvPr/>
          </p:nvSpPr>
          <p:spPr>
            <a:xfrm>
              <a:off x="3293650" y="690875"/>
              <a:ext cx="2506800" cy="4786025"/>
            </a:xfrm>
            <a:custGeom>
              <a:rect b="b" l="l" r="r" t="t"/>
              <a:pathLst>
                <a:path extrusionOk="0" h="191441" w="100272">
                  <a:moveTo>
                    <a:pt x="584" y="0"/>
                  </a:moveTo>
                  <a:lnTo>
                    <a:pt x="454" y="33"/>
                  </a:lnTo>
                  <a:lnTo>
                    <a:pt x="357" y="98"/>
                  </a:lnTo>
                  <a:lnTo>
                    <a:pt x="227" y="195"/>
                  </a:lnTo>
                  <a:lnTo>
                    <a:pt x="162" y="292"/>
                  </a:lnTo>
                  <a:lnTo>
                    <a:pt x="65" y="389"/>
                  </a:lnTo>
                  <a:lnTo>
                    <a:pt x="33" y="519"/>
                  </a:lnTo>
                  <a:lnTo>
                    <a:pt x="0" y="648"/>
                  </a:lnTo>
                  <a:lnTo>
                    <a:pt x="0" y="778"/>
                  </a:lnTo>
                  <a:lnTo>
                    <a:pt x="0" y="940"/>
                  </a:lnTo>
                  <a:lnTo>
                    <a:pt x="65" y="1070"/>
                  </a:lnTo>
                  <a:lnTo>
                    <a:pt x="130" y="1199"/>
                  </a:lnTo>
                  <a:lnTo>
                    <a:pt x="260" y="1296"/>
                  </a:lnTo>
                  <a:lnTo>
                    <a:pt x="1361" y="2268"/>
                  </a:lnTo>
                  <a:lnTo>
                    <a:pt x="2430" y="3240"/>
                  </a:lnTo>
                  <a:lnTo>
                    <a:pt x="3467" y="4245"/>
                  </a:lnTo>
                  <a:lnTo>
                    <a:pt x="4471" y="5281"/>
                  </a:lnTo>
                  <a:lnTo>
                    <a:pt x="5443" y="6318"/>
                  </a:lnTo>
                  <a:lnTo>
                    <a:pt x="6383" y="7420"/>
                  </a:lnTo>
                  <a:lnTo>
                    <a:pt x="7290" y="8521"/>
                  </a:lnTo>
                  <a:lnTo>
                    <a:pt x="8132" y="9623"/>
                  </a:lnTo>
                  <a:lnTo>
                    <a:pt x="9007" y="10789"/>
                  </a:lnTo>
                  <a:lnTo>
                    <a:pt x="9817" y="11955"/>
                  </a:lnTo>
                  <a:lnTo>
                    <a:pt x="10594" y="13122"/>
                  </a:lnTo>
                  <a:lnTo>
                    <a:pt x="11340" y="14353"/>
                  </a:lnTo>
                  <a:lnTo>
                    <a:pt x="12052" y="15551"/>
                  </a:lnTo>
                  <a:lnTo>
                    <a:pt x="12765" y="16815"/>
                  </a:lnTo>
                  <a:lnTo>
                    <a:pt x="13413" y="18046"/>
                  </a:lnTo>
                  <a:lnTo>
                    <a:pt x="14061" y="19342"/>
                  </a:lnTo>
                  <a:lnTo>
                    <a:pt x="14677" y="20606"/>
                  </a:lnTo>
                  <a:lnTo>
                    <a:pt x="15260" y="21934"/>
                  </a:lnTo>
                  <a:lnTo>
                    <a:pt x="15843" y="23230"/>
                  </a:lnTo>
                  <a:lnTo>
                    <a:pt x="16361" y="24558"/>
                  </a:lnTo>
                  <a:lnTo>
                    <a:pt x="16880" y="25886"/>
                  </a:lnTo>
                  <a:lnTo>
                    <a:pt x="17366" y="27247"/>
                  </a:lnTo>
                  <a:lnTo>
                    <a:pt x="17819" y="28608"/>
                  </a:lnTo>
                  <a:lnTo>
                    <a:pt x="18273" y="29969"/>
                  </a:lnTo>
                  <a:lnTo>
                    <a:pt x="18694" y="31329"/>
                  </a:lnTo>
                  <a:lnTo>
                    <a:pt x="19083" y="32722"/>
                  </a:lnTo>
                  <a:lnTo>
                    <a:pt x="19439" y="34116"/>
                  </a:lnTo>
                  <a:lnTo>
                    <a:pt x="19795" y="35509"/>
                  </a:lnTo>
                  <a:lnTo>
                    <a:pt x="20119" y="36902"/>
                  </a:lnTo>
                  <a:lnTo>
                    <a:pt x="20443" y="38295"/>
                  </a:lnTo>
                  <a:lnTo>
                    <a:pt x="20735" y="39720"/>
                  </a:lnTo>
                  <a:lnTo>
                    <a:pt x="20994" y="41113"/>
                  </a:lnTo>
                  <a:lnTo>
                    <a:pt x="21253" y="42539"/>
                  </a:lnTo>
                  <a:lnTo>
                    <a:pt x="21480" y="43964"/>
                  </a:lnTo>
                  <a:lnTo>
                    <a:pt x="21901" y="46816"/>
                  </a:lnTo>
                  <a:lnTo>
                    <a:pt x="22258" y="49699"/>
                  </a:lnTo>
                  <a:lnTo>
                    <a:pt x="22582" y="52582"/>
                  </a:lnTo>
                  <a:lnTo>
                    <a:pt x="22841" y="55466"/>
                  </a:lnTo>
                  <a:lnTo>
                    <a:pt x="23068" y="58349"/>
                  </a:lnTo>
                  <a:lnTo>
                    <a:pt x="23521" y="64116"/>
                  </a:lnTo>
                  <a:lnTo>
                    <a:pt x="23975" y="69883"/>
                  </a:lnTo>
                  <a:lnTo>
                    <a:pt x="24202" y="72766"/>
                  </a:lnTo>
                  <a:lnTo>
                    <a:pt x="24493" y="75617"/>
                  </a:lnTo>
                  <a:lnTo>
                    <a:pt x="24817" y="78501"/>
                  </a:lnTo>
                  <a:lnTo>
                    <a:pt x="25206" y="81352"/>
                  </a:lnTo>
                  <a:lnTo>
                    <a:pt x="25659" y="84203"/>
                  </a:lnTo>
                  <a:lnTo>
                    <a:pt x="25886" y="85628"/>
                  </a:lnTo>
                  <a:lnTo>
                    <a:pt x="26178" y="87054"/>
                  </a:lnTo>
                  <a:lnTo>
                    <a:pt x="26372" y="88091"/>
                  </a:lnTo>
                  <a:lnTo>
                    <a:pt x="26631" y="89160"/>
                  </a:lnTo>
                  <a:lnTo>
                    <a:pt x="26891" y="90164"/>
                  </a:lnTo>
                  <a:lnTo>
                    <a:pt x="27150" y="91201"/>
                  </a:lnTo>
                  <a:lnTo>
                    <a:pt x="27441" y="92173"/>
                  </a:lnTo>
                  <a:lnTo>
                    <a:pt x="27765" y="93177"/>
                  </a:lnTo>
                  <a:lnTo>
                    <a:pt x="28089" y="94117"/>
                  </a:lnTo>
                  <a:lnTo>
                    <a:pt x="28446" y="95056"/>
                  </a:lnTo>
                  <a:lnTo>
                    <a:pt x="28834" y="95996"/>
                  </a:lnTo>
                  <a:lnTo>
                    <a:pt x="29223" y="96903"/>
                  </a:lnTo>
                  <a:lnTo>
                    <a:pt x="29644" y="97810"/>
                  </a:lnTo>
                  <a:lnTo>
                    <a:pt x="30098" y="98685"/>
                  </a:lnTo>
                  <a:lnTo>
                    <a:pt x="30552" y="99527"/>
                  </a:lnTo>
                  <a:lnTo>
                    <a:pt x="31038" y="100369"/>
                  </a:lnTo>
                  <a:lnTo>
                    <a:pt x="31556" y="101179"/>
                  </a:lnTo>
                  <a:lnTo>
                    <a:pt x="32107" y="101989"/>
                  </a:lnTo>
                  <a:lnTo>
                    <a:pt x="32657" y="102767"/>
                  </a:lnTo>
                  <a:lnTo>
                    <a:pt x="33241" y="103512"/>
                  </a:lnTo>
                  <a:lnTo>
                    <a:pt x="33856" y="104257"/>
                  </a:lnTo>
                  <a:lnTo>
                    <a:pt x="34504" y="104970"/>
                  </a:lnTo>
                  <a:lnTo>
                    <a:pt x="35184" y="105650"/>
                  </a:lnTo>
                  <a:lnTo>
                    <a:pt x="35865" y="106331"/>
                  </a:lnTo>
                  <a:lnTo>
                    <a:pt x="36610" y="106979"/>
                  </a:lnTo>
                  <a:lnTo>
                    <a:pt x="37355" y="107626"/>
                  </a:lnTo>
                  <a:lnTo>
                    <a:pt x="38133" y="108242"/>
                  </a:lnTo>
                  <a:lnTo>
                    <a:pt x="38975" y="108825"/>
                  </a:lnTo>
                  <a:lnTo>
                    <a:pt x="39817" y="109376"/>
                  </a:lnTo>
                  <a:lnTo>
                    <a:pt x="40692" y="109927"/>
                  </a:lnTo>
                  <a:lnTo>
                    <a:pt x="41599" y="110445"/>
                  </a:lnTo>
                  <a:lnTo>
                    <a:pt x="42539" y="110931"/>
                  </a:lnTo>
                  <a:lnTo>
                    <a:pt x="43511" y="111417"/>
                  </a:lnTo>
                  <a:lnTo>
                    <a:pt x="44515" y="111871"/>
                  </a:lnTo>
                  <a:lnTo>
                    <a:pt x="47107" y="113005"/>
                  </a:lnTo>
                  <a:lnTo>
                    <a:pt x="48370" y="113555"/>
                  </a:lnTo>
                  <a:lnTo>
                    <a:pt x="49602" y="114171"/>
                  </a:lnTo>
                  <a:lnTo>
                    <a:pt x="50833" y="114754"/>
                  </a:lnTo>
                  <a:lnTo>
                    <a:pt x="52064" y="115402"/>
                  </a:lnTo>
                  <a:lnTo>
                    <a:pt x="53230" y="116050"/>
                  </a:lnTo>
                  <a:lnTo>
                    <a:pt x="54396" y="116698"/>
                  </a:lnTo>
                  <a:lnTo>
                    <a:pt x="55563" y="117411"/>
                  </a:lnTo>
                  <a:lnTo>
                    <a:pt x="56697" y="118156"/>
                  </a:lnTo>
                  <a:lnTo>
                    <a:pt x="57798" y="118933"/>
                  </a:lnTo>
                  <a:lnTo>
                    <a:pt x="58867" y="119776"/>
                  </a:lnTo>
                  <a:lnTo>
                    <a:pt x="59936" y="120650"/>
                  </a:lnTo>
                  <a:lnTo>
                    <a:pt x="60973" y="121590"/>
                  </a:lnTo>
                  <a:lnTo>
                    <a:pt x="62010" y="122562"/>
                  </a:lnTo>
                  <a:lnTo>
                    <a:pt x="63014" y="123599"/>
                  </a:lnTo>
                  <a:lnTo>
                    <a:pt x="63954" y="124635"/>
                  </a:lnTo>
                  <a:lnTo>
                    <a:pt x="64861" y="125705"/>
                  </a:lnTo>
                  <a:lnTo>
                    <a:pt x="65736" y="126774"/>
                  </a:lnTo>
                  <a:lnTo>
                    <a:pt x="66610" y="127875"/>
                  </a:lnTo>
                  <a:lnTo>
                    <a:pt x="67453" y="128977"/>
                  </a:lnTo>
                  <a:lnTo>
                    <a:pt x="68263" y="130111"/>
                  </a:lnTo>
                  <a:lnTo>
                    <a:pt x="69073" y="131245"/>
                  </a:lnTo>
                  <a:lnTo>
                    <a:pt x="69883" y="132411"/>
                  </a:lnTo>
                  <a:lnTo>
                    <a:pt x="71405" y="134744"/>
                  </a:lnTo>
                  <a:lnTo>
                    <a:pt x="72896" y="137109"/>
                  </a:lnTo>
                  <a:lnTo>
                    <a:pt x="74321" y="139506"/>
                  </a:lnTo>
                  <a:lnTo>
                    <a:pt x="75747" y="141936"/>
                  </a:lnTo>
                  <a:lnTo>
                    <a:pt x="77399" y="144884"/>
                  </a:lnTo>
                  <a:lnTo>
                    <a:pt x="79051" y="147865"/>
                  </a:lnTo>
                  <a:lnTo>
                    <a:pt x="80639" y="150845"/>
                  </a:lnTo>
                  <a:lnTo>
                    <a:pt x="82194" y="153858"/>
                  </a:lnTo>
                  <a:lnTo>
                    <a:pt x="83717" y="156904"/>
                  </a:lnTo>
                  <a:lnTo>
                    <a:pt x="85207" y="159949"/>
                  </a:lnTo>
                  <a:lnTo>
                    <a:pt x="86665" y="163027"/>
                  </a:lnTo>
                  <a:lnTo>
                    <a:pt x="88090" y="166105"/>
                  </a:lnTo>
                  <a:lnTo>
                    <a:pt x="89483" y="169183"/>
                  </a:lnTo>
                  <a:lnTo>
                    <a:pt x="90876" y="172293"/>
                  </a:lnTo>
                  <a:lnTo>
                    <a:pt x="93598" y="178513"/>
                  </a:lnTo>
                  <a:lnTo>
                    <a:pt x="96255" y="184766"/>
                  </a:lnTo>
                  <a:lnTo>
                    <a:pt x="98911" y="191019"/>
                  </a:lnTo>
                  <a:lnTo>
                    <a:pt x="98976" y="191181"/>
                  </a:lnTo>
                  <a:lnTo>
                    <a:pt x="99073" y="191278"/>
                  </a:lnTo>
                  <a:lnTo>
                    <a:pt x="99170" y="191375"/>
                  </a:lnTo>
                  <a:lnTo>
                    <a:pt x="99300" y="191408"/>
                  </a:lnTo>
                  <a:lnTo>
                    <a:pt x="99430" y="191440"/>
                  </a:lnTo>
                  <a:lnTo>
                    <a:pt x="99689" y="191440"/>
                  </a:lnTo>
                  <a:lnTo>
                    <a:pt x="99818" y="191375"/>
                  </a:lnTo>
                  <a:lnTo>
                    <a:pt x="99948" y="191343"/>
                  </a:lnTo>
                  <a:lnTo>
                    <a:pt x="100045" y="191246"/>
                  </a:lnTo>
                  <a:lnTo>
                    <a:pt x="100142" y="191148"/>
                  </a:lnTo>
                  <a:lnTo>
                    <a:pt x="100207" y="191051"/>
                  </a:lnTo>
                  <a:lnTo>
                    <a:pt x="100272" y="190922"/>
                  </a:lnTo>
                  <a:lnTo>
                    <a:pt x="100272" y="190792"/>
                  </a:lnTo>
                  <a:lnTo>
                    <a:pt x="100272" y="190630"/>
                  </a:lnTo>
                  <a:lnTo>
                    <a:pt x="100207" y="190468"/>
                  </a:lnTo>
                  <a:lnTo>
                    <a:pt x="97842" y="184831"/>
                  </a:lnTo>
                  <a:lnTo>
                    <a:pt x="95445" y="179226"/>
                  </a:lnTo>
                  <a:lnTo>
                    <a:pt x="93015" y="173589"/>
                  </a:lnTo>
                  <a:lnTo>
                    <a:pt x="90520" y="168016"/>
                  </a:lnTo>
                  <a:lnTo>
                    <a:pt x="89257" y="165230"/>
                  </a:lnTo>
                  <a:lnTo>
                    <a:pt x="87993" y="162476"/>
                  </a:lnTo>
                  <a:lnTo>
                    <a:pt x="86665" y="159690"/>
                  </a:lnTo>
                  <a:lnTo>
                    <a:pt x="85336" y="156969"/>
                  </a:lnTo>
                  <a:lnTo>
                    <a:pt x="83976" y="154215"/>
                  </a:lnTo>
                  <a:lnTo>
                    <a:pt x="82583" y="151493"/>
                  </a:lnTo>
                  <a:lnTo>
                    <a:pt x="81157" y="148772"/>
                  </a:lnTo>
                  <a:lnTo>
                    <a:pt x="79732" y="146083"/>
                  </a:lnTo>
                  <a:lnTo>
                    <a:pt x="77334" y="141742"/>
                  </a:lnTo>
                  <a:lnTo>
                    <a:pt x="76071" y="139538"/>
                  </a:lnTo>
                  <a:lnTo>
                    <a:pt x="74807" y="137368"/>
                  </a:lnTo>
                  <a:lnTo>
                    <a:pt x="73479" y="135165"/>
                  </a:lnTo>
                  <a:lnTo>
                    <a:pt x="72118" y="132994"/>
                  </a:lnTo>
                  <a:lnTo>
                    <a:pt x="70693" y="130856"/>
                  </a:lnTo>
                  <a:lnTo>
                    <a:pt x="69947" y="129819"/>
                  </a:lnTo>
                  <a:lnTo>
                    <a:pt x="69202" y="128782"/>
                  </a:lnTo>
                  <a:lnTo>
                    <a:pt x="68457" y="127746"/>
                  </a:lnTo>
                  <a:lnTo>
                    <a:pt x="67680" y="126741"/>
                  </a:lnTo>
                  <a:lnTo>
                    <a:pt x="66870" y="125737"/>
                  </a:lnTo>
                  <a:lnTo>
                    <a:pt x="66060" y="124765"/>
                  </a:lnTo>
                  <a:lnTo>
                    <a:pt x="65250" y="123825"/>
                  </a:lnTo>
                  <a:lnTo>
                    <a:pt x="64407" y="122886"/>
                  </a:lnTo>
                  <a:lnTo>
                    <a:pt x="63533" y="121946"/>
                  </a:lnTo>
                  <a:lnTo>
                    <a:pt x="62626" y="121072"/>
                  </a:lnTo>
                  <a:lnTo>
                    <a:pt x="61718" y="120197"/>
                  </a:lnTo>
                  <a:lnTo>
                    <a:pt x="60811" y="119355"/>
                  </a:lnTo>
                  <a:lnTo>
                    <a:pt x="59839" y="118545"/>
                  </a:lnTo>
                  <a:lnTo>
                    <a:pt x="58867" y="117767"/>
                  </a:lnTo>
                  <a:lnTo>
                    <a:pt x="57863" y="116989"/>
                  </a:lnTo>
                  <a:lnTo>
                    <a:pt x="56826" y="116277"/>
                  </a:lnTo>
                  <a:lnTo>
                    <a:pt x="55790" y="115596"/>
                  </a:lnTo>
                  <a:lnTo>
                    <a:pt x="54720" y="114916"/>
                  </a:lnTo>
                  <a:lnTo>
                    <a:pt x="53651" y="114300"/>
                  </a:lnTo>
                  <a:lnTo>
                    <a:pt x="52517" y="113750"/>
                  </a:lnTo>
                  <a:lnTo>
                    <a:pt x="51416" y="113231"/>
                  </a:lnTo>
                  <a:lnTo>
                    <a:pt x="50282" y="112713"/>
                  </a:lnTo>
                  <a:lnTo>
                    <a:pt x="47982" y="111741"/>
                  </a:lnTo>
                  <a:lnTo>
                    <a:pt x="45681" y="110801"/>
                  </a:lnTo>
                  <a:lnTo>
                    <a:pt x="44515" y="110316"/>
                  </a:lnTo>
                  <a:lnTo>
                    <a:pt x="43381" y="109797"/>
                  </a:lnTo>
                  <a:lnTo>
                    <a:pt x="42280" y="109279"/>
                  </a:lnTo>
                  <a:lnTo>
                    <a:pt x="41178" y="108696"/>
                  </a:lnTo>
                  <a:lnTo>
                    <a:pt x="40109" y="108080"/>
                  </a:lnTo>
                  <a:lnTo>
                    <a:pt x="39072" y="107400"/>
                  </a:lnTo>
                  <a:lnTo>
                    <a:pt x="38068" y="106687"/>
                  </a:lnTo>
                  <a:lnTo>
                    <a:pt x="37550" y="106298"/>
                  </a:lnTo>
                  <a:lnTo>
                    <a:pt x="37064" y="105909"/>
                  </a:lnTo>
                  <a:lnTo>
                    <a:pt x="36545" y="105423"/>
                  </a:lnTo>
                  <a:lnTo>
                    <a:pt x="36027" y="104937"/>
                  </a:lnTo>
                  <a:lnTo>
                    <a:pt x="35541" y="104419"/>
                  </a:lnTo>
                  <a:lnTo>
                    <a:pt x="35087" y="103933"/>
                  </a:lnTo>
                  <a:lnTo>
                    <a:pt x="34634" y="103382"/>
                  </a:lnTo>
                  <a:lnTo>
                    <a:pt x="34180" y="102864"/>
                  </a:lnTo>
                  <a:lnTo>
                    <a:pt x="33759" y="102313"/>
                  </a:lnTo>
                  <a:lnTo>
                    <a:pt x="33338" y="101730"/>
                  </a:lnTo>
                  <a:lnTo>
                    <a:pt x="32593" y="100564"/>
                  </a:lnTo>
                  <a:lnTo>
                    <a:pt x="31880" y="99365"/>
                  </a:lnTo>
                  <a:lnTo>
                    <a:pt x="31232" y="98134"/>
                  </a:lnTo>
                  <a:lnTo>
                    <a:pt x="30616" y="96870"/>
                  </a:lnTo>
                  <a:lnTo>
                    <a:pt x="30098" y="95574"/>
                  </a:lnTo>
                  <a:lnTo>
                    <a:pt x="29580" y="94279"/>
                  </a:lnTo>
                  <a:lnTo>
                    <a:pt x="29126" y="92950"/>
                  </a:lnTo>
                  <a:lnTo>
                    <a:pt x="28737" y="91589"/>
                  </a:lnTo>
                  <a:lnTo>
                    <a:pt x="28349" y="90229"/>
                  </a:lnTo>
                  <a:lnTo>
                    <a:pt x="28025" y="88868"/>
                  </a:lnTo>
                  <a:lnTo>
                    <a:pt x="27733" y="87507"/>
                  </a:lnTo>
                  <a:lnTo>
                    <a:pt x="27441" y="86147"/>
                  </a:lnTo>
                  <a:lnTo>
                    <a:pt x="27182" y="84656"/>
                  </a:lnTo>
                  <a:lnTo>
                    <a:pt x="26923" y="83166"/>
                  </a:lnTo>
                  <a:lnTo>
                    <a:pt x="26502" y="80185"/>
                  </a:lnTo>
                  <a:lnTo>
                    <a:pt x="26113" y="77205"/>
                  </a:lnTo>
                  <a:lnTo>
                    <a:pt x="25789" y="74192"/>
                  </a:lnTo>
                  <a:lnTo>
                    <a:pt x="25497" y="71179"/>
                  </a:lnTo>
                  <a:lnTo>
                    <a:pt x="25238" y="68166"/>
                  </a:lnTo>
                  <a:lnTo>
                    <a:pt x="24785" y="62140"/>
                  </a:lnTo>
                  <a:lnTo>
                    <a:pt x="24558" y="59127"/>
                  </a:lnTo>
                  <a:lnTo>
                    <a:pt x="24331" y="56114"/>
                  </a:lnTo>
                  <a:lnTo>
                    <a:pt x="24040" y="53101"/>
                  </a:lnTo>
                  <a:lnTo>
                    <a:pt x="23748" y="50088"/>
                  </a:lnTo>
                  <a:lnTo>
                    <a:pt x="23359" y="47107"/>
                  </a:lnTo>
                  <a:lnTo>
                    <a:pt x="22938" y="44094"/>
                  </a:lnTo>
                  <a:lnTo>
                    <a:pt x="22711" y="42604"/>
                  </a:lnTo>
                  <a:lnTo>
                    <a:pt x="22452" y="41113"/>
                  </a:lnTo>
                  <a:lnTo>
                    <a:pt x="22161" y="39623"/>
                  </a:lnTo>
                  <a:lnTo>
                    <a:pt x="21869" y="38165"/>
                  </a:lnTo>
                  <a:lnTo>
                    <a:pt x="21577" y="36805"/>
                  </a:lnTo>
                  <a:lnTo>
                    <a:pt x="21253" y="35444"/>
                  </a:lnTo>
                  <a:lnTo>
                    <a:pt x="20929" y="34116"/>
                  </a:lnTo>
                  <a:lnTo>
                    <a:pt x="20573" y="32755"/>
                  </a:lnTo>
                  <a:lnTo>
                    <a:pt x="20217" y="31426"/>
                  </a:lnTo>
                  <a:lnTo>
                    <a:pt x="19828" y="30098"/>
                  </a:lnTo>
                  <a:lnTo>
                    <a:pt x="19407" y="28802"/>
                  </a:lnTo>
                  <a:lnTo>
                    <a:pt x="18953" y="27474"/>
                  </a:lnTo>
                  <a:lnTo>
                    <a:pt x="18500" y="26178"/>
                  </a:lnTo>
                  <a:lnTo>
                    <a:pt x="18046" y="24882"/>
                  </a:lnTo>
                  <a:lnTo>
                    <a:pt x="17528" y="23586"/>
                  </a:lnTo>
                  <a:lnTo>
                    <a:pt x="17009" y="22323"/>
                  </a:lnTo>
                  <a:lnTo>
                    <a:pt x="16458" y="21059"/>
                  </a:lnTo>
                  <a:lnTo>
                    <a:pt x="15875" y="19828"/>
                  </a:lnTo>
                  <a:lnTo>
                    <a:pt x="15292" y="18564"/>
                  </a:lnTo>
                  <a:lnTo>
                    <a:pt x="14677" y="17366"/>
                  </a:lnTo>
                  <a:lnTo>
                    <a:pt x="14029" y="16135"/>
                  </a:lnTo>
                  <a:lnTo>
                    <a:pt x="13348" y="14936"/>
                  </a:lnTo>
                  <a:lnTo>
                    <a:pt x="12668" y="13770"/>
                  </a:lnTo>
                  <a:lnTo>
                    <a:pt x="11955" y="12603"/>
                  </a:lnTo>
                  <a:lnTo>
                    <a:pt x="11178" y="11469"/>
                  </a:lnTo>
                  <a:lnTo>
                    <a:pt x="10432" y="10335"/>
                  </a:lnTo>
                  <a:lnTo>
                    <a:pt x="9623" y="9234"/>
                  </a:lnTo>
                  <a:lnTo>
                    <a:pt x="8780" y="8132"/>
                  </a:lnTo>
                  <a:lnTo>
                    <a:pt x="7938" y="7063"/>
                  </a:lnTo>
                  <a:lnTo>
                    <a:pt x="7063" y="5994"/>
                  </a:lnTo>
                  <a:lnTo>
                    <a:pt x="6124" y="4990"/>
                  </a:lnTo>
                  <a:lnTo>
                    <a:pt x="5184" y="3985"/>
                  </a:lnTo>
                  <a:lnTo>
                    <a:pt x="4212" y="2981"/>
                  </a:lnTo>
                  <a:lnTo>
                    <a:pt x="3208" y="2009"/>
                  </a:lnTo>
                  <a:lnTo>
                    <a:pt x="2171" y="1070"/>
                  </a:lnTo>
                  <a:lnTo>
                    <a:pt x="1134" y="162"/>
                  </a:lnTo>
                  <a:lnTo>
                    <a:pt x="972" y="65"/>
                  </a:lnTo>
                  <a:lnTo>
                    <a:pt x="843"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7"/>
            <p:cNvSpPr/>
            <p:nvPr/>
          </p:nvSpPr>
          <p:spPr>
            <a:xfrm>
              <a:off x="3605475" y="558850"/>
              <a:ext cx="2844550" cy="4445825"/>
            </a:xfrm>
            <a:custGeom>
              <a:rect b="b" l="l" r="r" t="t"/>
              <a:pathLst>
                <a:path extrusionOk="0" h="177833" w="113782">
                  <a:moveTo>
                    <a:pt x="778" y="1"/>
                  </a:moveTo>
                  <a:lnTo>
                    <a:pt x="648" y="33"/>
                  </a:lnTo>
                  <a:lnTo>
                    <a:pt x="519" y="65"/>
                  </a:lnTo>
                  <a:lnTo>
                    <a:pt x="389" y="98"/>
                  </a:lnTo>
                  <a:lnTo>
                    <a:pt x="260" y="195"/>
                  </a:lnTo>
                  <a:lnTo>
                    <a:pt x="163" y="260"/>
                  </a:lnTo>
                  <a:lnTo>
                    <a:pt x="98" y="389"/>
                  </a:lnTo>
                  <a:lnTo>
                    <a:pt x="33" y="487"/>
                  </a:lnTo>
                  <a:lnTo>
                    <a:pt x="1" y="616"/>
                  </a:lnTo>
                  <a:lnTo>
                    <a:pt x="1" y="746"/>
                  </a:lnTo>
                  <a:lnTo>
                    <a:pt x="1" y="875"/>
                  </a:lnTo>
                  <a:lnTo>
                    <a:pt x="65" y="1005"/>
                  </a:lnTo>
                  <a:lnTo>
                    <a:pt x="163" y="1135"/>
                  </a:lnTo>
                  <a:lnTo>
                    <a:pt x="1134" y="2268"/>
                  </a:lnTo>
                  <a:lnTo>
                    <a:pt x="2074" y="3402"/>
                  </a:lnTo>
                  <a:lnTo>
                    <a:pt x="3014" y="4569"/>
                  </a:lnTo>
                  <a:lnTo>
                    <a:pt x="3953" y="5735"/>
                  </a:lnTo>
                  <a:lnTo>
                    <a:pt x="4860" y="6901"/>
                  </a:lnTo>
                  <a:lnTo>
                    <a:pt x="5735" y="8100"/>
                  </a:lnTo>
                  <a:lnTo>
                    <a:pt x="6610" y="9299"/>
                  </a:lnTo>
                  <a:lnTo>
                    <a:pt x="7484" y="10498"/>
                  </a:lnTo>
                  <a:lnTo>
                    <a:pt x="8327" y="11729"/>
                  </a:lnTo>
                  <a:lnTo>
                    <a:pt x="9137" y="12960"/>
                  </a:lnTo>
                  <a:lnTo>
                    <a:pt x="9947" y="14191"/>
                  </a:lnTo>
                  <a:lnTo>
                    <a:pt x="10757" y="15454"/>
                  </a:lnTo>
                  <a:lnTo>
                    <a:pt x="11534" y="16718"/>
                  </a:lnTo>
                  <a:lnTo>
                    <a:pt x="12279" y="17981"/>
                  </a:lnTo>
                  <a:lnTo>
                    <a:pt x="13024" y="19277"/>
                  </a:lnTo>
                  <a:lnTo>
                    <a:pt x="13770" y="20573"/>
                  </a:lnTo>
                  <a:lnTo>
                    <a:pt x="14450" y="21869"/>
                  </a:lnTo>
                  <a:lnTo>
                    <a:pt x="15163" y="23165"/>
                  </a:lnTo>
                  <a:lnTo>
                    <a:pt x="15843" y="24493"/>
                  </a:lnTo>
                  <a:lnTo>
                    <a:pt x="16491" y="25822"/>
                  </a:lnTo>
                  <a:lnTo>
                    <a:pt x="17107" y="27182"/>
                  </a:lnTo>
                  <a:lnTo>
                    <a:pt x="17722" y="28511"/>
                  </a:lnTo>
                  <a:lnTo>
                    <a:pt x="18338" y="29872"/>
                  </a:lnTo>
                  <a:lnTo>
                    <a:pt x="18921" y="31232"/>
                  </a:lnTo>
                  <a:lnTo>
                    <a:pt x="19472" y="32625"/>
                  </a:lnTo>
                  <a:lnTo>
                    <a:pt x="20022" y="33986"/>
                  </a:lnTo>
                  <a:lnTo>
                    <a:pt x="20541" y="35379"/>
                  </a:lnTo>
                  <a:lnTo>
                    <a:pt x="21059" y="36772"/>
                  </a:lnTo>
                  <a:lnTo>
                    <a:pt x="21545" y="38198"/>
                  </a:lnTo>
                  <a:lnTo>
                    <a:pt x="21999" y="39591"/>
                  </a:lnTo>
                  <a:lnTo>
                    <a:pt x="22452" y="41016"/>
                  </a:lnTo>
                  <a:lnTo>
                    <a:pt x="22906" y="42442"/>
                  </a:lnTo>
                  <a:lnTo>
                    <a:pt x="23295" y="43867"/>
                  </a:lnTo>
                  <a:lnTo>
                    <a:pt x="23683" y="45293"/>
                  </a:lnTo>
                  <a:lnTo>
                    <a:pt x="24072" y="46718"/>
                  </a:lnTo>
                  <a:lnTo>
                    <a:pt x="24396" y="48176"/>
                  </a:lnTo>
                  <a:lnTo>
                    <a:pt x="24753" y="49602"/>
                  </a:lnTo>
                  <a:lnTo>
                    <a:pt x="25044" y="51060"/>
                  </a:lnTo>
                  <a:lnTo>
                    <a:pt x="25336" y="52485"/>
                  </a:lnTo>
                  <a:lnTo>
                    <a:pt x="25627" y="53943"/>
                  </a:lnTo>
                  <a:lnTo>
                    <a:pt x="25854" y="55401"/>
                  </a:lnTo>
                  <a:lnTo>
                    <a:pt x="26113" y="56859"/>
                  </a:lnTo>
                  <a:lnTo>
                    <a:pt x="26308" y="58317"/>
                  </a:lnTo>
                  <a:lnTo>
                    <a:pt x="26502" y="59807"/>
                  </a:lnTo>
                  <a:lnTo>
                    <a:pt x="26696" y="61265"/>
                  </a:lnTo>
                  <a:lnTo>
                    <a:pt x="26826" y="62723"/>
                  </a:lnTo>
                  <a:lnTo>
                    <a:pt x="26956" y="64213"/>
                  </a:lnTo>
                  <a:lnTo>
                    <a:pt x="27085" y="65671"/>
                  </a:lnTo>
                  <a:lnTo>
                    <a:pt x="27182" y="67194"/>
                  </a:lnTo>
                  <a:lnTo>
                    <a:pt x="27215" y="68749"/>
                  </a:lnTo>
                  <a:lnTo>
                    <a:pt x="27247" y="70272"/>
                  </a:lnTo>
                  <a:lnTo>
                    <a:pt x="27247" y="71794"/>
                  </a:lnTo>
                  <a:lnTo>
                    <a:pt x="27215" y="74872"/>
                  </a:lnTo>
                  <a:lnTo>
                    <a:pt x="27150" y="77918"/>
                  </a:lnTo>
                  <a:lnTo>
                    <a:pt x="27085" y="80995"/>
                  </a:lnTo>
                  <a:lnTo>
                    <a:pt x="27118" y="82518"/>
                  </a:lnTo>
                  <a:lnTo>
                    <a:pt x="27150" y="84041"/>
                  </a:lnTo>
                  <a:lnTo>
                    <a:pt x="27182" y="85564"/>
                  </a:lnTo>
                  <a:lnTo>
                    <a:pt x="27280" y="87086"/>
                  </a:lnTo>
                  <a:lnTo>
                    <a:pt x="27442" y="88609"/>
                  </a:lnTo>
                  <a:lnTo>
                    <a:pt x="27636" y="90132"/>
                  </a:lnTo>
                  <a:lnTo>
                    <a:pt x="27798" y="91201"/>
                  </a:lnTo>
                  <a:lnTo>
                    <a:pt x="27992" y="92270"/>
                  </a:lnTo>
                  <a:lnTo>
                    <a:pt x="28219" y="93307"/>
                  </a:lnTo>
                  <a:lnTo>
                    <a:pt x="28511" y="94376"/>
                  </a:lnTo>
                  <a:lnTo>
                    <a:pt x="28835" y="95413"/>
                  </a:lnTo>
                  <a:lnTo>
                    <a:pt x="29159" y="96449"/>
                  </a:lnTo>
                  <a:lnTo>
                    <a:pt x="29580" y="97454"/>
                  </a:lnTo>
                  <a:lnTo>
                    <a:pt x="30001" y="98458"/>
                  </a:lnTo>
                  <a:lnTo>
                    <a:pt x="30487" y="99430"/>
                  </a:lnTo>
                  <a:lnTo>
                    <a:pt x="31038" y="100369"/>
                  </a:lnTo>
                  <a:lnTo>
                    <a:pt x="31589" y="101309"/>
                  </a:lnTo>
                  <a:lnTo>
                    <a:pt x="32236" y="102184"/>
                  </a:lnTo>
                  <a:lnTo>
                    <a:pt x="32884" y="103026"/>
                  </a:lnTo>
                  <a:lnTo>
                    <a:pt x="33630" y="103836"/>
                  </a:lnTo>
                  <a:lnTo>
                    <a:pt x="34407" y="104581"/>
                  </a:lnTo>
                  <a:lnTo>
                    <a:pt x="35217" y="105294"/>
                  </a:lnTo>
                  <a:lnTo>
                    <a:pt x="35735" y="105715"/>
                  </a:lnTo>
                  <a:lnTo>
                    <a:pt x="36286" y="106072"/>
                  </a:lnTo>
                  <a:lnTo>
                    <a:pt x="36805" y="106428"/>
                  </a:lnTo>
                  <a:lnTo>
                    <a:pt x="37355" y="106784"/>
                  </a:lnTo>
                  <a:lnTo>
                    <a:pt x="38489" y="107400"/>
                  </a:lnTo>
                  <a:lnTo>
                    <a:pt x="39656" y="107951"/>
                  </a:lnTo>
                  <a:lnTo>
                    <a:pt x="40854" y="108469"/>
                  </a:lnTo>
                  <a:lnTo>
                    <a:pt x="42085" y="108955"/>
                  </a:lnTo>
                  <a:lnTo>
                    <a:pt x="43317" y="109409"/>
                  </a:lnTo>
                  <a:lnTo>
                    <a:pt x="44580" y="109830"/>
                  </a:lnTo>
                  <a:lnTo>
                    <a:pt x="47107" y="110640"/>
                  </a:lnTo>
                  <a:lnTo>
                    <a:pt x="48338" y="111061"/>
                  </a:lnTo>
                  <a:lnTo>
                    <a:pt x="49602" y="111514"/>
                  </a:lnTo>
                  <a:lnTo>
                    <a:pt x="50833" y="112000"/>
                  </a:lnTo>
                  <a:lnTo>
                    <a:pt x="52032" y="112486"/>
                  </a:lnTo>
                  <a:lnTo>
                    <a:pt x="53198" y="113069"/>
                  </a:lnTo>
                  <a:lnTo>
                    <a:pt x="54364" y="113685"/>
                  </a:lnTo>
                  <a:lnTo>
                    <a:pt x="55531" y="114398"/>
                  </a:lnTo>
                  <a:lnTo>
                    <a:pt x="56632" y="115111"/>
                  </a:lnTo>
                  <a:lnTo>
                    <a:pt x="57766" y="115888"/>
                  </a:lnTo>
                  <a:lnTo>
                    <a:pt x="58835" y="116666"/>
                  </a:lnTo>
                  <a:lnTo>
                    <a:pt x="59904" y="117476"/>
                  </a:lnTo>
                  <a:lnTo>
                    <a:pt x="60941" y="118318"/>
                  </a:lnTo>
                  <a:lnTo>
                    <a:pt x="61945" y="119193"/>
                  </a:lnTo>
                  <a:lnTo>
                    <a:pt x="62917" y="120100"/>
                  </a:lnTo>
                  <a:lnTo>
                    <a:pt x="63889" y="121007"/>
                  </a:lnTo>
                  <a:lnTo>
                    <a:pt x="64861" y="121979"/>
                  </a:lnTo>
                  <a:lnTo>
                    <a:pt x="65768" y="122918"/>
                  </a:lnTo>
                  <a:lnTo>
                    <a:pt x="66675" y="123923"/>
                  </a:lnTo>
                  <a:lnTo>
                    <a:pt x="67583" y="124895"/>
                  </a:lnTo>
                  <a:lnTo>
                    <a:pt x="68457" y="125931"/>
                  </a:lnTo>
                  <a:lnTo>
                    <a:pt x="69300" y="126968"/>
                  </a:lnTo>
                  <a:lnTo>
                    <a:pt x="70142" y="128005"/>
                  </a:lnTo>
                  <a:lnTo>
                    <a:pt x="71794" y="130143"/>
                  </a:lnTo>
                  <a:lnTo>
                    <a:pt x="73382" y="132346"/>
                  </a:lnTo>
                  <a:lnTo>
                    <a:pt x="74937" y="134549"/>
                  </a:lnTo>
                  <a:lnTo>
                    <a:pt x="76427" y="136785"/>
                  </a:lnTo>
                  <a:lnTo>
                    <a:pt x="77918" y="139053"/>
                  </a:lnTo>
                  <a:lnTo>
                    <a:pt x="79343" y="141320"/>
                  </a:lnTo>
                  <a:lnTo>
                    <a:pt x="82194" y="145824"/>
                  </a:lnTo>
                  <a:lnTo>
                    <a:pt x="83684" y="148189"/>
                  </a:lnTo>
                  <a:lnTo>
                    <a:pt x="85207" y="150554"/>
                  </a:lnTo>
                  <a:lnTo>
                    <a:pt x="86762" y="152919"/>
                  </a:lnTo>
                  <a:lnTo>
                    <a:pt x="88350" y="155252"/>
                  </a:lnTo>
                  <a:lnTo>
                    <a:pt x="90002" y="157519"/>
                  </a:lnTo>
                  <a:lnTo>
                    <a:pt x="91687" y="159787"/>
                  </a:lnTo>
                  <a:lnTo>
                    <a:pt x="92561" y="160889"/>
                  </a:lnTo>
                  <a:lnTo>
                    <a:pt x="93436" y="161990"/>
                  </a:lnTo>
                  <a:lnTo>
                    <a:pt x="94343" y="163060"/>
                  </a:lnTo>
                  <a:lnTo>
                    <a:pt x="95250" y="164096"/>
                  </a:lnTo>
                  <a:lnTo>
                    <a:pt x="96190" y="165165"/>
                  </a:lnTo>
                  <a:lnTo>
                    <a:pt x="97129" y="166170"/>
                  </a:lnTo>
                  <a:lnTo>
                    <a:pt x="98101" y="167174"/>
                  </a:lnTo>
                  <a:lnTo>
                    <a:pt x="99073" y="168146"/>
                  </a:lnTo>
                  <a:lnTo>
                    <a:pt x="100110" y="169118"/>
                  </a:lnTo>
                  <a:lnTo>
                    <a:pt x="101114" y="170025"/>
                  </a:lnTo>
                  <a:lnTo>
                    <a:pt x="102184" y="170932"/>
                  </a:lnTo>
                  <a:lnTo>
                    <a:pt x="103253" y="171839"/>
                  </a:lnTo>
                  <a:lnTo>
                    <a:pt x="104354" y="172682"/>
                  </a:lnTo>
                  <a:lnTo>
                    <a:pt x="105488" y="173492"/>
                  </a:lnTo>
                  <a:lnTo>
                    <a:pt x="106622" y="174302"/>
                  </a:lnTo>
                  <a:lnTo>
                    <a:pt x="107821" y="175047"/>
                  </a:lnTo>
                  <a:lnTo>
                    <a:pt x="109020" y="175792"/>
                  </a:lnTo>
                  <a:lnTo>
                    <a:pt x="110251" y="176472"/>
                  </a:lnTo>
                  <a:lnTo>
                    <a:pt x="111514" y="177153"/>
                  </a:lnTo>
                  <a:lnTo>
                    <a:pt x="112810" y="177768"/>
                  </a:lnTo>
                  <a:lnTo>
                    <a:pt x="112972" y="177833"/>
                  </a:lnTo>
                  <a:lnTo>
                    <a:pt x="113231" y="177833"/>
                  </a:lnTo>
                  <a:lnTo>
                    <a:pt x="113361" y="177801"/>
                  </a:lnTo>
                  <a:lnTo>
                    <a:pt x="113490" y="177736"/>
                  </a:lnTo>
                  <a:lnTo>
                    <a:pt x="113588" y="177639"/>
                  </a:lnTo>
                  <a:lnTo>
                    <a:pt x="113652" y="177509"/>
                  </a:lnTo>
                  <a:lnTo>
                    <a:pt x="113717" y="177412"/>
                  </a:lnTo>
                  <a:lnTo>
                    <a:pt x="113750" y="177282"/>
                  </a:lnTo>
                  <a:lnTo>
                    <a:pt x="113782" y="177153"/>
                  </a:lnTo>
                  <a:lnTo>
                    <a:pt x="113782" y="177023"/>
                  </a:lnTo>
                  <a:lnTo>
                    <a:pt x="113750" y="176893"/>
                  </a:lnTo>
                  <a:lnTo>
                    <a:pt x="113685" y="176764"/>
                  </a:lnTo>
                  <a:lnTo>
                    <a:pt x="113620" y="176634"/>
                  </a:lnTo>
                  <a:lnTo>
                    <a:pt x="113523" y="176537"/>
                  </a:lnTo>
                  <a:lnTo>
                    <a:pt x="113361" y="176440"/>
                  </a:lnTo>
                  <a:lnTo>
                    <a:pt x="112162" y="175889"/>
                  </a:lnTo>
                  <a:lnTo>
                    <a:pt x="110996" y="175274"/>
                  </a:lnTo>
                  <a:lnTo>
                    <a:pt x="109862" y="174626"/>
                  </a:lnTo>
                  <a:lnTo>
                    <a:pt x="108728" y="173978"/>
                  </a:lnTo>
                  <a:lnTo>
                    <a:pt x="107626" y="173265"/>
                  </a:lnTo>
                  <a:lnTo>
                    <a:pt x="106590" y="172552"/>
                  </a:lnTo>
                  <a:lnTo>
                    <a:pt x="105521" y="171839"/>
                  </a:lnTo>
                  <a:lnTo>
                    <a:pt x="104516" y="171062"/>
                  </a:lnTo>
                  <a:lnTo>
                    <a:pt x="103512" y="170284"/>
                  </a:lnTo>
                  <a:lnTo>
                    <a:pt x="102540" y="169474"/>
                  </a:lnTo>
                  <a:lnTo>
                    <a:pt x="101600" y="168632"/>
                  </a:lnTo>
                  <a:lnTo>
                    <a:pt x="100661" y="167790"/>
                  </a:lnTo>
                  <a:lnTo>
                    <a:pt x="99754" y="166915"/>
                  </a:lnTo>
                  <a:lnTo>
                    <a:pt x="98847" y="166040"/>
                  </a:lnTo>
                  <a:lnTo>
                    <a:pt x="97972" y="165133"/>
                  </a:lnTo>
                  <a:lnTo>
                    <a:pt x="97129" y="164226"/>
                  </a:lnTo>
                  <a:lnTo>
                    <a:pt x="96287" y="163286"/>
                  </a:lnTo>
                  <a:lnTo>
                    <a:pt x="95445" y="162314"/>
                  </a:lnTo>
                  <a:lnTo>
                    <a:pt x="94635" y="161342"/>
                  </a:lnTo>
                  <a:lnTo>
                    <a:pt x="93857" y="160370"/>
                  </a:lnTo>
                  <a:lnTo>
                    <a:pt x="92302" y="158362"/>
                  </a:lnTo>
                  <a:lnTo>
                    <a:pt x="90779" y="156321"/>
                  </a:lnTo>
                  <a:lnTo>
                    <a:pt x="89322" y="154215"/>
                  </a:lnTo>
                  <a:lnTo>
                    <a:pt x="87864" y="152109"/>
                  </a:lnTo>
                  <a:lnTo>
                    <a:pt x="86438" y="149938"/>
                  </a:lnTo>
                  <a:lnTo>
                    <a:pt x="85045" y="147800"/>
                  </a:lnTo>
                  <a:lnTo>
                    <a:pt x="82291" y="143394"/>
                  </a:lnTo>
                  <a:lnTo>
                    <a:pt x="79505" y="139020"/>
                  </a:lnTo>
                  <a:lnTo>
                    <a:pt x="78112" y="136850"/>
                  </a:lnTo>
                  <a:lnTo>
                    <a:pt x="76686" y="134711"/>
                  </a:lnTo>
                  <a:lnTo>
                    <a:pt x="75228" y="132573"/>
                  </a:lnTo>
                  <a:lnTo>
                    <a:pt x="73738" y="130467"/>
                  </a:lnTo>
                  <a:lnTo>
                    <a:pt x="72215" y="128426"/>
                  </a:lnTo>
                  <a:lnTo>
                    <a:pt x="70628" y="126417"/>
                  </a:lnTo>
                  <a:lnTo>
                    <a:pt x="69850" y="125413"/>
                  </a:lnTo>
                  <a:lnTo>
                    <a:pt x="69008" y="124441"/>
                  </a:lnTo>
                  <a:lnTo>
                    <a:pt x="68166" y="123469"/>
                  </a:lnTo>
                  <a:lnTo>
                    <a:pt x="67323" y="122530"/>
                  </a:lnTo>
                  <a:lnTo>
                    <a:pt x="66449" y="121623"/>
                  </a:lnTo>
                  <a:lnTo>
                    <a:pt x="65574" y="120683"/>
                  </a:lnTo>
                  <a:lnTo>
                    <a:pt x="64667" y="119808"/>
                  </a:lnTo>
                  <a:lnTo>
                    <a:pt x="63727" y="118934"/>
                  </a:lnTo>
                  <a:lnTo>
                    <a:pt x="62788" y="118059"/>
                  </a:lnTo>
                  <a:lnTo>
                    <a:pt x="61816" y="117216"/>
                  </a:lnTo>
                  <a:lnTo>
                    <a:pt x="60844" y="116406"/>
                  </a:lnTo>
                  <a:lnTo>
                    <a:pt x="59839" y="115629"/>
                  </a:lnTo>
                  <a:lnTo>
                    <a:pt x="58835" y="114884"/>
                  </a:lnTo>
                  <a:lnTo>
                    <a:pt x="57831" y="114203"/>
                  </a:lnTo>
                  <a:lnTo>
                    <a:pt x="56826" y="113555"/>
                  </a:lnTo>
                  <a:lnTo>
                    <a:pt x="55790" y="112940"/>
                  </a:lnTo>
                  <a:lnTo>
                    <a:pt x="54785" y="112389"/>
                  </a:lnTo>
                  <a:lnTo>
                    <a:pt x="53716" y="111838"/>
                  </a:lnTo>
                  <a:lnTo>
                    <a:pt x="52680" y="111320"/>
                  </a:lnTo>
                  <a:lnTo>
                    <a:pt x="51610" y="110834"/>
                  </a:lnTo>
                  <a:lnTo>
                    <a:pt x="50541" y="110380"/>
                  </a:lnTo>
                  <a:lnTo>
                    <a:pt x="49440" y="109927"/>
                  </a:lnTo>
                  <a:lnTo>
                    <a:pt x="47237" y="109085"/>
                  </a:lnTo>
                  <a:lnTo>
                    <a:pt x="44969" y="108275"/>
                  </a:lnTo>
                  <a:lnTo>
                    <a:pt x="42669" y="107465"/>
                  </a:lnTo>
                  <a:lnTo>
                    <a:pt x="41826" y="107173"/>
                  </a:lnTo>
                  <a:lnTo>
                    <a:pt x="41016" y="106849"/>
                  </a:lnTo>
                  <a:lnTo>
                    <a:pt x="40239" y="106460"/>
                  </a:lnTo>
                  <a:lnTo>
                    <a:pt x="39461" y="106104"/>
                  </a:lnTo>
                  <a:lnTo>
                    <a:pt x="38748" y="105683"/>
                  </a:lnTo>
                  <a:lnTo>
                    <a:pt x="38036" y="105262"/>
                  </a:lnTo>
                  <a:lnTo>
                    <a:pt x="37388" y="104808"/>
                  </a:lnTo>
                  <a:lnTo>
                    <a:pt x="36740" y="104322"/>
                  </a:lnTo>
                  <a:lnTo>
                    <a:pt x="36124" y="103804"/>
                  </a:lnTo>
                  <a:lnTo>
                    <a:pt x="35541" y="103285"/>
                  </a:lnTo>
                  <a:lnTo>
                    <a:pt x="34958" y="102735"/>
                  </a:lnTo>
                  <a:lnTo>
                    <a:pt x="34440" y="102184"/>
                  </a:lnTo>
                  <a:lnTo>
                    <a:pt x="33921" y="101601"/>
                  </a:lnTo>
                  <a:lnTo>
                    <a:pt x="33435" y="100985"/>
                  </a:lnTo>
                  <a:lnTo>
                    <a:pt x="32982" y="100369"/>
                  </a:lnTo>
                  <a:lnTo>
                    <a:pt x="32560" y="99722"/>
                  </a:lnTo>
                  <a:lnTo>
                    <a:pt x="32139" y="99074"/>
                  </a:lnTo>
                  <a:lnTo>
                    <a:pt x="31750" y="98393"/>
                  </a:lnTo>
                  <a:lnTo>
                    <a:pt x="31394" y="97713"/>
                  </a:lnTo>
                  <a:lnTo>
                    <a:pt x="31070" y="97000"/>
                  </a:lnTo>
                  <a:lnTo>
                    <a:pt x="30746" y="96255"/>
                  </a:lnTo>
                  <a:lnTo>
                    <a:pt x="30455" y="95510"/>
                  </a:lnTo>
                  <a:lnTo>
                    <a:pt x="30195" y="94765"/>
                  </a:lnTo>
                  <a:lnTo>
                    <a:pt x="29969" y="93987"/>
                  </a:lnTo>
                  <a:lnTo>
                    <a:pt x="29742" y="93210"/>
                  </a:lnTo>
                  <a:lnTo>
                    <a:pt x="29547" y="92400"/>
                  </a:lnTo>
                  <a:lnTo>
                    <a:pt x="29353" y="91590"/>
                  </a:lnTo>
                  <a:lnTo>
                    <a:pt x="29191" y="90780"/>
                  </a:lnTo>
                  <a:lnTo>
                    <a:pt x="29061" y="89937"/>
                  </a:lnTo>
                  <a:lnTo>
                    <a:pt x="28932" y="89095"/>
                  </a:lnTo>
                  <a:lnTo>
                    <a:pt x="28835" y="88220"/>
                  </a:lnTo>
                  <a:lnTo>
                    <a:pt x="28770" y="87345"/>
                  </a:lnTo>
                  <a:lnTo>
                    <a:pt x="28673" y="85888"/>
                  </a:lnTo>
                  <a:lnTo>
                    <a:pt x="28575" y="84430"/>
                  </a:lnTo>
                  <a:lnTo>
                    <a:pt x="28543" y="82972"/>
                  </a:lnTo>
                  <a:lnTo>
                    <a:pt x="28511" y="81514"/>
                  </a:lnTo>
                  <a:lnTo>
                    <a:pt x="28543" y="78566"/>
                  </a:lnTo>
                  <a:lnTo>
                    <a:pt x="28575" y="75650"/>
                  </a:lnTo>
                  <a:lnTo>
                    <a:pt x="28608" y="72702"/>
                  </a:lnTo>
                  <a:lnTo>
                    <a:pt x="28640" y="69786"/>
                  </a:lnTo>
                  <a:lnTo>
                    <a:pt x="28608" y="68295"/>
                  </a:lnTo>
                  <a:lnTo>
                    <a:pt x="28575" y="66838"/>
                  </a:lnTo>
                  <a:lnTo>
                    <a:pt x="28478" y="65380"/>
                  </a:lnTo>
                  <a:lnTo>
                    <a:pt x="28381" y="63922"/>
                  </a:lnTo>
                  <a:lnTo>
                    <a:pt x="28122" y="61330"/>
                  </a:lnTo>
                  <a:lnTo>
                    <a:pt x="27830" y="58738"/>
                  </a:lnTo>
                  <a:lnTo>
                    <a:pt x="27442" y="56146"/>
                  </a:lnTo>
                  <a:lnTo>
                    <a:pt x="27020" y="53587"/>
                  </a:lnTo>
                  <a:lnTo>
                    <a:pt x="26502" y="51027"/>
                  </a:lnTo>
                  <a:lnTo>
                    <a:pt x="25951" y="48468"/>
                  </a:lnTo>
                  <a:lnTo>
                    <a:pt x="25336" y="45941"/>
                  </a:lnTo>
                  <a:lnTo>
                    <a:pt x="24655" y="43414"/>
                  </a:lnTo>
                  <a:lnTo>
                    <a:pt x="24234" y="41924"/>
                  </a:lnTo>
                  <a:lnTo>
                    <a:pt x="23781" y="40433"/>
                  </a:lnTo>
                  <a:lnTo>
                    <a:pt x="23295" y="38975"/>
                  </a:lnTo>
                  <a:lnTo>
                    <a:pt x="22809" y="37485"/>
                  </a:lnTo>
                  <a:lnTo>
                    <a:pt x="22290" y="36027"/>
                  </a:lnTo>
                  <a:lnTo>
                    <a:pt x="21772" y="34569"/>
                  </a:lnTo>
                  <a:lnTo>
                    <a:pt x="21221" y="33144"/>
                  </a:lnTo>
                  <a:lnTo>
                    <a:pt x="20638" y="31686"/>
                  </a:lnTo>
                  <a:lnTo>
                    <a:pt x="20055" y="30260"/>
                  </a:lnTo>
                  <a:lnTo>
                    <a:pt x="19439" y="28867"/>
                  </a:lnTo>
                  <a:lnTo>
                    <a:pt x="18824" y="27442"/>
                  </a:lnTo>
                  <a:lnTo>
                    <a:pt x="18176" y="26049"/>
                  </a:lnTo>
                  <a:lnTo>
                    <a:pt x="17495" y="24655"/>
                  </a:lnTo>
                  <a:lnTo>
                    <a:pt x="16815" y="23262"/>
                  </a:lnTo>
                  <a:lnTo>
                    <a:pt x="16102" y="21902"/>
                  </a:lnTo>
                  <a:lnTo>
                    <a:pt x="15357" y="20541"/>
                  </a:lnTo>
                  <a:lnTo>
                    <a:pt x="14612" y="19180"/>
                  </a:lnTo>
                  <a:lnTo>
                    <a:pt x="13867" y="17852"/>
                  </a:lnTo>
                  <a:lnTo>
                    <a:pt x="13089" y="16524"/>
                  </a:lnTo>
                  <a:lnTo>
                    <a:pt x="12279" y="15195"/>
                  </a:lnTo>
                  <a:lnTo>
                    <a:pt x="11469" y="13899"/>
                  </a:lnTo>
                  <a:lnTo>
                    <a:pt x="10627" y="12603"/>
                  </a:lnTo>
                  <a:lnTo>
                    <a:pt x="9785" y="11307"/>
                  </a:lnTo>
                  <a:lnTo>
                    <a:pt x="8910" y="10044"/>
                  </a:lnTo>
                  <a:lnTo>
                    <a:pt x="8003" y="8780"/>
                  </a:lnTo>
                  <a:lnTo>
                    <a:pt x="7096" y="7517"/>
                  </a:lnTo>
                  <a:lnTo>
                    <a:pt x="6189" y="6286"/>
                  </a:lnTo>
                  <a:lnTo>
                    <a:pt x="5249" y="5055"/>
                  </a:lnTo>
                  <a:lnTo>
                    <a:pt x="4277" y="3824"/>
                  </a:lnTo>
                  <a:lnTo>
                    <a:pt x="3305" y="2625"/>
                  </a:lnTo>
                  <a:lnTo>
                    <a:pt x="2301" y="1426"/>
                  </a:lnTo>
                  <a:lnTo>
                    <a:pt x="1296" y="260"/>
                  </a:lnTo>
                  <a:lnTo>
                    <a:pt x="1167" y="163"/>
                  </a:lnTo>
                  <a:lnTo>
                    <a:pt x="1037" y="65"/>
                  </a:lnTo>
                  <a:lnTo>
                    <a:pt x="908" y="33"/>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4" name="Shape 74"/>
        <p:cNvGrpSpPr/>
        <p:nvPr/>
      </p:nvGrpSpPr>
      <p:grpSpPr>
        <a:xfrm>
          <a:off x="0" y="0"/>
          <a:ext cx="0" cy="0"/>
          <a:chOff x="0" y="0"/>
          <a:chExt cx="0" cy="0"/>
        </a:xfrm>
      </p:grpSpPr>
      <p:sp>
        <p:nvSpPr>
          <p:cNvPr id="75" name="Google Shape;75;p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76" name="Google Shape;76;p8"/>
          <p:cNvSpPr txBox="1"/>
          <p:nvPr>
            <p:ph idx="1" type="subTitle"/>
          </p:nvPr>
        </p:nvSpPr>
        <p:spPr>
          <a:xfrm>
            <a:off x="4923136" y="2566350"/>
            <a:ext cx="2505600" cy="1573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77" name="Google Shape;77;p8"/>
          <p:cNvSpPr txBox="1"/>
          <p:nvPr>
            <p:ph idx="2" type="subTitle"/>
          </p:nvPr>
        </p:nvSpPr>
        <p:spPr>
          <a:xfrm>
            <a:off x="1715275" y="2566350"/>
            <a:ext cx="2505600" cy="1573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78" name="Google Shape;78;p8"/>
          <p:cNvSpPr txBox="1"/>
          <p:nvPr>
            <p:ph idx="3" type="subTitle"/>
          </p:nvPr>
        </p:nvSpPr>
        <p:spPr>
          <a:xfrm>
            <a:off x="1715263" y="2363403"/>
            <a:ext cx="2505600" cy="36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Raleway"/>
              <a:buNone/>
              <a:defRPr b="1" sz="1800">
                <a:latin typeface="Be Vietnam Pro"/>
                <a:ea typeface="Be Vietnam Pro"/>
                <a:cs typeface="Be Vietnam Pro"/>
                <a:sym typeface="Be Vietnam Pro"/>
              </a:defRPr>
            </a:lvl1pPr>
            <a:lvl2pPr lvl="1"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79" name="Google Shape;79;p8"/>
          <p:cNvSpPr txBox="1"/>
          <p:nvPr>
            <p:ph idx="4" type="subTitle"/>
          </p:nvPr>
        </p:nvSpPr>
        <p:spPr>
          <a:xfrm>
            <a:off x="4923137" y="2363403"/>
            <a:ext cx="2505600" cy="36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Raleway"/>
              <a:buNone/>
              <a:defRPr b="1" sz="1800">
                <a:latin typeface="Be Vietnam Pro"/>
                <a:ea typeface="Be Vietnam Pro"/>
                <a:cs typeface="Be Vietnam Pro"/>
                <a:sym typeface="Be Vietnam Pro"/>
              </a:defRPr>
            </a:lvl1pPr>
            <a:lvl2pPr lvl="1"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80" name="Google Shape;80;p8"/>
          <p:cNvSpPr/>
          <p:nvPr/>
        </p:nvSpPr>
        <p:spPr>
          <a:xfrm>
            <a:off x="0" y="4871625"/>
            <a:ext cx="9144000" cy="2718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grpSp>
        <p:nvGrpSpPr>
          <p:cNvPr id="81" name="Google Shape;81;p8"/>
          <p:cNvGrpSpPr/>
          <p:nvPr/>
        </p:nvGrpSpPr>
        <p:grpSpPr>
          <a:xfrm flipH="1" rot="-6042459">
            <a:off x="7843862" y="-842722"/>
            <a:ext cx="2500356" cy="2764434"/>
            <a:chOff x="1256625" y="2684150"/>
            <a:chExt cx="2500325" cy="2764400"/>
          </a:xfrm>
        </p:grpSpPr>
        <p:sp>
          <p:nvSpPr>
            <p:cNvPr id="82" name="Google Shape;82;p8"/>
            <p:cNvSpPr/>
            <p:nvPr/>
          </p:nvSpPr>
          <p:spPr>
            <a:xfrm>
              <a:off x="1256625" y="2684150"/>
              <a:ext cx="2500325" cy="2654225"/>
            </a:xfrm>
            <a:custGeom>
              <a:rect b="b" l="l" r="r" t="t"/>
              <a:pathLst>
                <a:path extrusionOk="0" h="106169" w="100013">
                  <a:moveTo>
                    <a:pt x="616" y="1"/>
                  </a:moveTo>
                  <a:lnTo>
                    <a:pt x="487" y="66"/>
                  </a:lnTo>
                  <a:lnTo>
                    <a:pt x="357" y="130"/>
                  </a:lnTo>
                  <a:lnTo>
                    <a:pt x="260" y="195"/>
                  </a:lnTo>
                  <a:lnTo>
                    <a:pt x="163" y="292"/>
                  </a:lnTo>
                  <a:lnTo>
                    <a:pt x="98" y="422"/>
                  </a:lnTo>
                  <a:lnTo>
                    <a:pt x="33" y="552"/>
                  </a:lnTo>
                  <a:lnTo>
                    <a:pt x="1" y="681"/>
                  </a:lnTo>
                  <a:lnTo>
                    <a:pt x="1" y="811"/>
                  </a:lnTo>
                  <a:lnTo>
                    <a:pt x="33" y="940"/>
                  </a:lnTo>
                  <a:lnTo>
                    <a:pt x="65" y="1070"/>
                  </a:lnTo>
                  <a:lnTo>
                    <a:pt x="163" y="1167"/>
                  </a:lnTo>
                  <a:lnTo>
                    <a:pt x="292" y="1297"/>
                  </a:lnTo>
                  <a:lnTo>
                    <a:pt x="2236" y="2755"/>
                  </a:lnTo>
                  <a:lnTo>
                    <a:pt x="4212" y="4213"/>
                  </a:lnTo>
                  <a:lnTo>
                    <a:pt x="6221" y="5638"/>
                  </a:lnTo>
                  <a:lnTo>
                    <a:pt x="8230" y="7064"/>
                  </a:lnTo>
                  <a:lnTo>
                    <a:pt x="10271" y="8424"/>
                  </a:lnTo>
                  <a:lnTo>
                    <a:pt x="12312" y="9785"/>
                  </a:lnTo>
                  <a:lnTo>
                    <a:pt x="14385" y="11113"/>
                  </a:lnTo>
                  <a:lnTo>
                    <a:pt x="16459" y="12409"/>
                  </a:lnTo>
                  <a:lnTo>
                    <a:pt x="18532" y="13705"/>
                  </a:lnTo>
                  <a:lnTo>
                    <a:pt x="20670" y="14969"/>
                  </a:lnTo>
                  <a:lnTo>
                    <a:pt x="22776" y="16200"/>
                  </a:lnTo>
                  <a:lnTo>
                    <a:pt x="24915" y="17399"/>
                  </a:lnTo>
                  <a:lnTo>
                    <a:pt x="27085" y="18565"/>
                  </a:lnTo>
                  <a:lnTo>
                    <a:pt x="29256" y="19699"/>
                  </a:lnTo>
                  <a:lnTo>
                    <a:pt x="31427" y="20833"/>
                  </a:lnTo>
                  <a:lnTo>
                    <a:pt x="33630" y="21934"/>
                  </a:lnTo>
                  <a:lnTo>
                    <a:pt x="34861" y="22517"/>
                  </a:lnTo>
                  <a:lnTo>
                    <a:pt x="36092" y="23068"/>
                  </a:lnTo>
                  <a:lnTo>
                    <a:pt x="38619" y="24170"/>
                  </a:lnTo>
                  <a:lnTo>
                    <a:pt x="41178" y="25271"/>
                  </a:lnTo>
                  <a:lnTo>
                    <a:pt x="42409" y="25854"/>
                  </a:lnTo>
                  <a:lnTo>
                    <a:pt x="43641" y="26470"/>
                  </a:lnTo>
                  <a:lnTo>
                    <a:pt x="44872" y="27118"/>
                  </a:lnTo>
                  <a:lnTo>
                    <a:pt x="46038" y="27798"/>
                  </a:lnTo>
                  <a:lnTo>
                    <a:pt x="47140" y="28543"/>
                  </a:lnTo>
                  <a:lnTo>
                    <a:pt x="47690" y="28965"/>
                  </a:lnTo>
                  <a:lnTo>
                    <a:pt x="48241" y="29353"/>
                  </a:lnTo>
                  <a:lnTo>
                    <a:pt x="48759" y="29807"/>
                  </a:lnTo>
                  <a:lnTo>
                    <a:pt x="49245" y="30228"/>
                  </a:lnTo>
                  <a:lnTo>
                    <a:pt x="49731" y="30714"/>
                  </a:lnTo>
                  <a:lnTo>
                    <a:pt x="50217" y="31200"/>
                  </a:lnTo>
                  <a:lnTo>
                    <a:pt x="50671" y="31718"/>
                  </a:lnTo>
                  <a:lnTo>
                    <a:pt x="51092" y="32237"/>
                  </a:lnTo>
                  <a:lnTo>
                    <a:pt x="51513" y="32788"/>
                  </a:lnTo>
                  <a:lnTo>
                    <a:pt x="51902" y="33371"/>
                  </a:lnTo>
                  <a:lnTo>
                    <a:pt x="52550" y="34375"/>
                  </a:lnTo>
                  <a:lnTo>
                    <a:pt x="53166" y="35379"/>
                  </a:lnTo>
                  <a:lnTo>
                    <a:pt x="53781" y="36416"/>
                  </a:lnTo>
                  <a:lnTo>
                    <a:pt x="54364" y="37453"/>
                  </a:lnTo>
                  <a:lnTo>
                    <a:pt x="55531" y="39591"/>
                  </a:lnTo>
                  <a:lnTo>
                    <a:pt x="56600" y="41729"/>
                  </a:lnTo>
                  <a:lnTo>
                    <a:pt x="57669" y="43900"/>
                  </a:lnTo>
                  <a:lnTo>
                    <a:pt x="58738" y="46071"/>
                  </a:lnTo>
                  <a:lnTo>
                    <a:pt x="60811" y="50380"/>
                  </a:lnTo>
                  <a:lnTo>
                    <a:pt x="64505" y="58026"/>
                  </a:lnTo>
                  <a:lnTo>
                    <a:pt x="66384" y="61849"/>
                  </a:lnTo>
                  <a:lnTo>
                    <a:pt x="68295" y="65672"/>
                  </a:lnTo>
                  <a:lnTo>
                    <a:pt x="70272" y="69494"/>
                  </a:lnTo>
                  <a:lnTo>
                    <a:pt x="71276" y="71374"/>
                  </a:lnTo>
                  <a:lnTo>
                    <a:pt x="72280" y="73253"/>
                  </a:lnTo>
                  <a:lnTo>
                    <a:pt x="73317" y="75099"/>
                  </a:lnTo>
                  <a:lnTo>
                    <a:pt x="74386" y="76946"/>
                  </a:lnTo>
                  <a:lnTo>
                    <a:pt x="75455" y="78793"/>
                  </a:lnTo>
                  <a:lnTo>
                    <a:pt x="76589" y="80607"/>
                  </a:lnTo>
                  <a:lnTo>
                    <a:pt x="77691" y="82421"/>
                  </a:lnTo>
                  <a:lnTo>
                    <a:pt x="78857" y="84171"/>
                  </a:lnTo>
                  <a:lnTo>
                    <a:pt x="80056" y="85953"/>
                  </a:lnTo>
                  <a:lnTo>
                    <a:pt x="81255" y="87670"/>
                  </a:lnTo>
                  <a:lnTo>
                    <a:pt x="82518" y="89387"/>
                  </a:lnTo>
                  <a:lnTo>
                    <a:pt x="83782" y="91072"/>
                  </a:lnTo>
                  <a:lnTo>
                    <a:pt x="85110" y="92724"/>
                  </a:lnTo>
                  <a:lnTo>
                    <a:pt x="86471" y="94344"/>
                  </a:lnTo>
                  <a:lnTo>
                    <a:pt x="87864" y="95931"/>
                  </a:lnTo>
                  <a:lnTo>
                    <a:pt x="89289" y="97486"/>
                  </a:lnTo>
                  <a:lnTo>
                    <a:pt x="90780" y="99009"/>
                  </a:lnTo>
                  <a:lnTo>
                    <a:pt x="92302" y="100499"/>
                  </a:lnTo>
                  <a:lnTo>
                    <a:pt x="93857" y="101925"/>
                  </a:lnTo>
                  <a:lnTo>
                    <a:pt x="95477" y="103350"/>
                  </a:lnTo>
                  <a:lnTo>
                    <a:pt x="97162" y="104711"/>
                  </a:lnTo>
                  <a:lnTo>
                    <a:pt x="98879" y="106039"/>
                  </a:lnTo>
                  <a:lnTo>
                    <a:pt x="99009" y="106104"/>
                  </a:lnTo>
                  <a:lnTo>
                    <a:pt x="99138" y="106169"/>
                  </a:lnTo>
                  <a:lnTo>
                    <a:pt x="99430" y="106169"/>
                  </a:lnTo>
                  <a:lnTo>
                    <a:pt x="99559" y="106104"/>
                  </a:lnTo>
                  <a:lnTo>
                    <a:pt x="99657" y="106072"/>
                  </a:lnTo>
                  <a:lnTo>
                    <a:pt x="99754" y="105975"/>
                  </a:lnTo>
                  <a:lnTo>
                    <a:pt x="99851" y="105877"/>
                  </a:lnTo>
                  <a:lnTo>
                    <a:pt x="99916" y="105748"/>
                  </a:lnTo>
                  <a:lnTo>
                    <a:pt x="99981" y="105651"/>
                  </a:lnTo>
                  <a:lnTo>
                    <a:pt x="100013" y="105521"/>
                  </a:lnTo>
                  <a:lnTo>
                    <a:pt x="100013" y="105391"/>
                  </a:lnTo>
                  <a:lnTo>
                    <a:pt x="100013" y="105262"/>
                  </a:lnTo>
                  <a:lnTo>
                    <a:pt x="99948" y="105132"/>
                  </a:lnTo>
                  <a:lnTo>
                    <a:pt x="99851" y="105003"/>
                  </a:lnTo>
                  <a:lnTo>
                    <a:pt x="99754" y="104905"/>
                  </a:lnTo>
                  <a:lnTo>
                    <a:pt x="98814" y="104193"/>
                  </a:lnTo>
                  <a:lnTo>
                    <a:pt x="97875" y="103448"/>
                  </a:lnTo>
                  <a:lnTo>
                    <a:pt x="96093" y="101990"/>
                  </a:lnTo>
                  <a:lnTo>
                    <a:pt x="94376" y="100467"/>
                  </a:lnTo>
                  <a:lnTo>
                    <a:pt x="92691" y="98879"/>
                  </a:lnTo>
                  <a:lnTo>
                    <a:pt x="91071" y="97260"/>
                  </a:lnTo>
                  <a:lnTo>
                    <a:pt x="89516" y="95607"/>
                  </a:lnTo>
                  <a:lnTo>
                    <a:pt x="87993" y="93923"/>
                  </a:lnTo>
                  <a:lnTo>
                    <a:pt x="86503" y="92173"/>
                  </a:lnTo>
                  <a:lnTo>
                    <a:pt x="85078" y="90424"/>
                  </a:lnTo>
                  <a:lnTo>
                    <a:pt x="83717" y="88609"/>
                  </a:lnTo>
                  <a:lnTo>
                    <a:pt x="82356" y="86763"/>
                  </a:lnTo>
                  <a:lnTo>
                    <a:pt x="81060" y="84916"/>
                  </a:lnTo>
                  <a:lnTo>
                    <a:pt x="79764" y="83004"/>
                  </a:lnTo>
                  <a:lnTo>
                    <a:pt x="78533" y="81093"/>
                  </a:lnTo>
                  <a:lnTo>
                    <a:pt x="77334" y="79149"/>
                  </a:lnTo>
                  <a:lnTo>
                    <a:pt x="76168" y="77173"/>
                  </a:lnTo>
                  <a:lnTo>
                    <a:pt x="75002" y="75197"/>
                  </a:lnTo>
                  <a:lnTo>
                    <a:pt x="73868" y="73188"/>
                  </a:lnTo>
                  <a:lnTo>
                    <a:pt x="72766" y="71179"/>
                  </a:lnTo>
                  <a:lnTo>
                    <a:pt x="71697" y="69170"/>
                  </a:lnTo>
                  <a:lnTo>
                    <a:pt x="69591" y="65056"/>
                  </a:lnTo>
                  <a:lnTo>
                    <a:pt x="67518" y="60941"/>
                  </a:lnTo>
                  <a:lnTo>
                    <a:pt x="65509" y="56794"/>
                  </a:lnTo>
                  <a:lnTo>
                    <a:pt x="63500" y="52680"/>
                  </a:lnTo>
                  <a:lnTo>
                    <a:pt x="61492" y="48533"/>
                  </a:lnTo>
                  <a:lnTo>
                    <a:pt x="59483" y="44451"/>
                  </a:lnTo>
                  <a:lnTo>
                    <a:pt x="58576" y="42637"/>
                  </a:lnTo>
                  <a:lnTo>
                    <a:pt x="57701" y="40790"/>
                  </a:lnTo>
                  <a:lnTo>
                    <a:pt x="56762" y="38878"/>
                  </a:lnTo>
                  <a:lnTo>
                    <a:pt x="55822" y="36999"/>
                  </a:lnTo>
                  <a:lnTo>
                    <a:pt x="55304" y="36060"/>
                  </a:lnTo>
                  <a:lnTo>
                    <a:pt x="54818" y="35153"/>
                  </a:lnTo>
                  <a:lnTo>
                    <a:pt x="54267" y="34245"/>
                  </a:lnTo>
                  <a:lnTo>
                    <a:pt x="53716" y="33338"/>
                  </a:lnTo>
                  <a:lnTo>
                    <a:pt x="53166" y="32496"/>
                  </a:lnTo>
                  <a:lnTo>
                    <a:pt x="52550" y="31654"/>
                  </a:lnTo>
                  <a:lnTo>
                    <a:pt x="51934" y="30844"/>
                  </a:lnTo>
                  <a:lnTo>
                    <a:pt x="51286" y="30066"/>
                  </a:lnTo>
                  <a:lnTo>
                    <a:pt x="50574" y="29321"/>
                  </a:lnTo>
                  <a:lnTo>
                    <a:pt x="49829" y="28641"/>
                  </a:lnTo>
                  <a:lnTo>
                    <a:pt x="49051" y="27993"/>
                  </a:lnTo>
                  <a:lnTo>
                    <a:pt x="48241" y="27410"/>
                  </a:lnTo>
                  <a:lnTo>
                    <a:pt x="47399" y="26826"/>
                  </a:lnTo>
                  <a:lnTo>
                    <a:pt x="46524" y="26308"/>
                  </a:lnTo>
                  <a:lnTo>
                    <a:pt x="45649" y="25822"/>
                  </a:lnTo>
                  <a:lnTo>
                    <a:pt x="44710" y="25368"/>
                  </a:lnTo>
                  <a:lnTo>
                    <a:pt x="43803" y="24915"/>
                  </a:lnTo>
                  <a:lnTo>
                    <a:pt x="42863" y="24494"/>
                  </a:lnTo>
                  <a:lnTo>
                    <a:pt x="40984" y="23684"/>
                  </a:lnTo>
                  <a:lnTo>
                    <a:pt x="39105" y="22906"/>
                  </a:lnTo>
                  <a:lnTo>
                    <a:pt x="37258" y="22064"/>
                  </a:lnTo>
                  <a:lnTo>
                    <a:pt x="34861" y="20930"/>
                  </a:lnTo>
                  <a:lnTo>
                    <a:pt x="32496" y="19764"/>
                  </a:lnTo>
                  <a:lnTo>
                    <a:pt x="30131" y="18565"/>
                  </a:lnTo>
                  <a:lnTo>
                    <a:pt x="27798" y="17334"/>
                  </a:lnTo>
                  <a:lnTo>
                    <a:pt x="25465" y="16070"/>
                  </a:lnTo>
                  <a:lnTo>
                    <a:pt x="23165" y="14774"/>
                  </a:lnTo>
                  <a:lnTo>
                    <a:pt x="20897" y="13446"/>
                  </a:lnTo>
                  <a:lnTo>
                    <a:pt x="18629" y="12085"/>
                  </a:lnTo>
                  <a:lnTo>
                    <a:pt x="16362" y="10692"/>
                  </a:lnTo>
                  <a:lnTo>
                    <a:pt x="14158" y="9267"/>
                  </a:lnTo>
                  <a:lnTo>
                    <a:pt x="11923" y="7809"/>
                  </a:lnTo>
                  <a:lnTo>
                    <a:pt x="9752" y="6351"/>
                  </a:lnTo>
                  <a:lnTo>
                    <a:pt x="7549" y="4828"/>
                  </a:lnTo>
                  <a:lnTo>
                    <a:pt x="5411" y="3305"/>
                  </a:lnTo>
                  <a:lnTo>
                    <a:pt x="3273" y="1750"/>
                  </a:lnTo>
                  <a:lnTo>
                    <a:pt x="1167" y="163"/>
                  </a:lnTo>
                  <a:lnTo>
                    <a:pt x="1005" y="66"/>
                  </a:lnTo>
                  <a:lnTo>
                    <a:pt x="875" y="33"/>
                  </a:lnTo>
                  <a:lnTo>
                    <a:pt x="7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8"/>
            <p:cNvSpPr/>
            <p:nvPr/>
          </p:nvSpPr>
          <p:spPr>
            <a:xfrm>
              <a:off x="1404850" y="3253550"/>
              <a:ext cx="1905825" cy="2187700"/>
            </a:xfrm>
            <a:custGeom>
              <a:rect b="b" l="l" r="r" t="t"/>
              <a:pathLst>
                <a:path extrusionOk="0" h="87508" w="76233">
                  <a:moveTo>
                    <a:pt x="616" y="1"/>
                  </a:moveTo>
                  <a:lnTo>
                    <a:pt x="486" y="33"/>
                  </a:lnTo>
                  <a:lnTo>
                    <a:pt x="357" y="65"/>
                  </a:lnTo>
                  <a:lnTo>
                    <a:pt x="260" y="130"/>
                  </a:lnTo>
                  <a:lnTo>
                    <a:pt x="162" y="227"/>
                  </a:lnTo>
                  <a:lnTo>
                    <a:pt x="98" y="325"/>
                  </a:lnTo>
                  <a:lnTo>
                    <a:pt x="33" y="454"/>
                  </a:lnTo>
                  <a:lnTo>
                    <a:pt x="33" y="584"/>
                  </a:lnTo>
                  <a:lnTo>
                    <a:pt x="0" y="713"/>
                  </a:lnTo>
                  <a:lnTo>
                    <a:pt x="33" y="843"/>
                  </a:lnTo>
                  <a:lnTo>
                    <a:pt x="65" y="973"/>
                  </a:lnTo>
                  <a:lnTo>
                    <a:pt x="130" y="1102"/>
                  </a:lnTo>
                  <a:lnTo>
                    <a:pt x="195" y="1232"/>
                  </a:lnTo>
                  <a:lnTo>
                    <a:pt x="292" y="1329"/>
                  </a:lnTo>
                  <a:lnTo>
                    <a:pt x="422" y="1394"/>
                  </a:lnTo>
                  <a:lnTo>
                    <a:pt x="584" y="1459"/>
                  </a:lnTo>
                  <a:lnTo>
                    <a:pt x="3985" y="2366"/>
                  </a:lnTo>
                  <a:lnTo>
                    <a:pt x="7387" y="3273"/>
                  </a:lnTo>
                  <a:lnTo>
                    <a:pt x="10757" y="4277"/>
                  </a:lnTo>
                  <a:lnTo>
                    <a:pt x="12441" y="4796"/>
                  </a:lnTo>
                  <a:lnTo>
                    <a:pt x="14126" y="5346"/>
                  </a:lnTo>
                  <a:lnTo>
                    <a:pt x="15811" y="5929"/>
                  </a:lnTo>
                  <a:lnTo>
                    <a:pt x="17463" y="6545"/>
                  </a:lnTo>
                  <a:lnTo>
                    <a:pt x="19083" y="7161"/>
                  </a:lnTo>
                  <a:lnTo>
                    <a:pt x="20735" y="7841"/>
                  </a:lnTo>
                  <a:lnTo>
                    <a:pt x="22323" y="8554"/>
                  </a:lnTo>
                  <a:lnTo>
                    <a:pt x="23910" y="9299"/>
                  </a:lnTo>
                  <a:lnTo>
                    <a:pt x="25498" y="10076"/>
                  </a:lnTo>
                  <a:lnTo>
                    <a:pt x="27053" y="10919"/>
                  </a:lnTo>
                  <a:lnTo>
                    <a:pt x="27992" y="11469"/>
                  </a:lnTo>
                  <a:lnTo>
                    <a:pt x="28932" y="12053"/>
                  </a:lnTo>
                  <a:lnTo>
                    <a:pt x="29806" y="12636"/>
                  </a:lnTo>
                  <a:lnTo>
                    <a:pt x="30681" y="13219"/>
                  </a:lnTo>
                  <a:lnTo>
                    <a:pt x="31524" y="13835"/>
                  </a:lnTo>
                  <a:lnTo>
                    <a:pt x="32366" y="14482"/>
                  </a:lnTo>
                  <a:lnTo>
                    <a:pt x="33143" y="15130"/>
                  </a:lnTo>
                  <a:lnTo>
                    <a:pt x="33921" y="15778"/>
                  </a:lnTo>
                  <a:lnTo>
                    <a:pt x="34666" y="16459"/>
                  </a:lnTo>
                  <a:lnTo>
                    <a:pt x="35411" y="17172"/>
                  </a:lnTo>
                  <a:lnTo>
                    <a:pt x="36092" y="17884"/>
                  </a:lnTo>
                  <a:lnTo>
                    <a:pt x="36804" y="18597"/>
                  </a:lnTo>
                  <a:lnTo>
                    <a:pt x="37452" y="19342"/>
                  </a:lnTo>
                  <a:lnTo>
                    <a:pt x="38100" y="20120"/>
                  </a:lnTo>
                  <a:lnTo>
                    <a:pt x="38716" y="20897"/>
                  </a:lnTo>
                  <a:lnTo>
                    <a:pt x="39331" y="21675"/>
                  </a:lnTo>
                  <a:lnTo>
                    <a:pt x="39915" y="22485"/>
                  </a:lnTo>
                  <a:lnTo>
                    <a:pt x="40498" y="23295"/>
                  </a:lnTo>
                  <a:lnTo>
                    <a:pt x="41049" y="24137"/>
                  </a:lnTo>
                  <a:lnTo>
                    <a:pt x="41599" y="24979"/>
                  </a:lnTo>
                  <a:lnTo>
                    <a:pt x="42118" y="25854"/>
                  </a:lnTo>
                  <a:lnTo>
                    <a:pt x="42604" y="26729"/>
                  </a:lnTo>
                  <a:lnTo>
                    <a:pt x="43576" y="28511"/>
                  </a:lnTo>
                  <a:lnTo>
                    <a:pt x="44483" y="30357"/>
                  </a:lnTo>
                  <a:lnTo>
                    <a:pt x="45357" y="32269"/>
                  </a:lnTo>
                  <a:lnTo>
                    <a:pt x="46167" y="34213"/>
                  </a:lnTo>
                  <a:lnTo>
                    <a:pt x="46945" y="36222"/>
                  </a:lnTo>
                  <a:lnTo>
                    <a:pt x="49537" y="43122"/>
                  </a:lnTo>
                  <a:lnTo>
                    <a:pt x="50865" y="46556"/>
                  </a:lnTo>
                  <a:lnTo>
                    <a:pt x="52193" y="49991"/>
                  </a:lnTo>
                  <a:lnTo>
                    <a:pt x="53619" y="53425"/>
                  </a:lnTo>
                  <a:lnTo>
                    <a:pt x="55044" y="56794"/>
                  </a:lnTo>
                  <a:lnTo>
                    <a:pt x="55822" y="58479"/>
                  </a:lnTo>
                  <a:lnTo>
                    <a:pt x="56567" y="60131"/>
                  </a:lnTo>
                  <a:lnTo>
                    <a:pt x="57377" y="61816"/>
                  </a:lnTo>
                  <a:lnTo>
                    <a:pt x="58187" y="63436"/>
                  </a:lnTo>
                  <a:lnTo>
                    <a:pt x="58997" y="65088"/>
                  </a:lnTo>
                  <a:lnTo>
                    <a:pt x="59872" y="66708"/>
                  </a:lnTo>
                  <a:lnTo>
                    <a:pt x="60746" y="68296"/>
                  </a:lnTo>
                  <a:lnTo>
                    <a:pt x="61654" y="69883"/>
                  </a:lnTo>
                  <a:lnTo>
                    <a:pt x="62593" y="71438"/>
                  </a:lnTo>
                  <a:lnTo>
                    <a:pt x="63565" y="72993"/>
                  </a:lnTo>
                  <a:lnTo>
                    <a:pt x="64537" y="74548"/>
                  </a:lnTo>
                  <a:lnTo>
                    <a:pt x="65574" y="76039"/>
                  </a:lnTo>
                  <a:lnTo>
                    <a:pt x="66643" y="77529"/>
                  </a:lnTo>
                  <a:lnTo>
                    <a:pt x="67744" y="79019"/>
                  </a:lnTo>
                  <a:lnTo>
                    <a:pt x="68878" y="80445"/>
                  </a:lnTo>
                  <a:lnTo>
                    <a:pt x="70045" y="81870"/>
                  </a:lnTo>
                  <a:lnTo>
                    <a:pt x="71243" y="83263"/>
                  </a:lnTo>
                  <a:lnTo>
                    <a:pt x="72507" y="84656"/>
                  </a:lnTo>
                  <a:lnTo>
                    <a:pt x="73803" y="85985"/>
                  </a:lnTo>
                  <a:lnTo>
                    <a:pt x="75131" y="87313"/>
                  </a:lnTo>
                  <a:lnTo>
                    <a:pt x="75261" y="87410"/>
                  </a:lnTo>
                  <a:lnTo>
                    <a:pt x="75390" y="87475"/>
                  </a:lnTo>
                  <a:lnTo>
                    <a:pt x="75520" y="87507"/>
                  </a:lnTo>
                  <a:lnTo>
                    <a:pt x="75650" y="87507"/>
                  </a:lnTo>
                  <a:lnTo>
                    <a:pt x="75747" y="87443"/>
                  </a:lnTo>
                  <a:lnTo>
                    <a:pt x="75876" y="87410"/>
                  </a:lnTo>
                  <a:lnTo>
                    <a:pt x="75974" y="87313"/>
                  </a:lnTo>
                  <a:lnTo>
                    <a:pt x="76071" y="87216"/>
                  </a:lnTo>
                  <a:lnTo>
                    <a:pt x="76136" y="87119"/>
                  </a:lnTo>
                  <a:lnTo>
                    <a:pt x="76200" y="86989"/>
                  </a:lnTo>
                  <a:lnTo>
                    <a:pt x="76233" y="86860"/>
                  </a:lnTo>
                  <a:lnTo>
                    <a:pt x="76233" y="86698"/>
                  </a:lnTo>
                  <a:lnTo>
                    <a:pt x="76233" y="86568"/>
                  </a:lnTo>
                  <a:lnTo>
                    <a:pt x="76168" y="86438"/>
                  </a:lnTo>
                  <a:lnTo>
                    <a:pt x="76103" y="86309"/>
                  </a:lnTo>
                  <a:lnTo>
                    <a:pt x="76006" y="86179"/>
                  </a:lnTo>
                  <a:lnTo>
                    <a:pt x="74451" y="84624"/>
                  </a:lnTo>
                  <a:lnTo>
                    <a:pt x="72961" y="83037"/>
                  </a:lnTo>
                  <a:lnTo>
                    <a:pt x="71503" y="81417"/>
                  </a:lnTo>
                  <a:lnTo>
                    <a:pt x="70109" y="79764"/>
                  </a:lnTo>
                  <a:lnTo>
                    <a:pt x="68781" y="78080"/>
                  </a:lnTo>
                  <a:lnTo>
                    <a:pt x="67485" y="76330"/>
                  </a:lnTo>
                  <a:lnTo>
                    <a:pt x="66254" y="74581"/>
                  </a:lnTo>
                  <a:lnTo>
                    <a:pt x="65055" y="72766"/>
                  </a:lnTo>
                  <a:lnTo>
                    <a:pt x="63889" y="70952"/>
                  </a:lnTo>
                  <a:lnTo>
                    <a:pt x="62788" y="69073"/>
                  </a:lnTo>
                  <a:lnTo>
                    <a:pt x="61686" y="67194"/>
                  </a:lnTo>
                  <a:lnTo>
                    <a:pt x="60649" y="65315"/>
                  </a:lnTo>
                  <a:lnTo>
                    <a:pt x="59645" y="63371"/>
                  </a:lnTo>
                  <a:lnTo>
                    <a:pt x="58673" y="61427"/>
                  </a:lnTo>
                  <a:lnTo>
                    <a:pt x="57733" y="59483"/>
                  </a:lnTo>
                  <a:lnTo>
                    <a:pt x="56826" y="57475"/>
                  </a:lnTo>
                  <a:lnTo>
                    <a:pt x="56016" y="55596"/>
                  </a:lnTo>
                  <a:lnTo>
                    <a:pt x="55206" y="53652"/>
                  </a:lnTo>
                  <a:lnTo>
                    <a:pt x="54429" y="51708"/>
                  </a:lnTo>
                  <a:lnTo>
                    <a:pt x="53684" y="49764"/>
                  </a:lnTo>
                  <a:lnTo>
                    <a:pt x="52258" y="45844"/>
                  </a:lnTo>
                  <a:lnTo>
                    <a:pt x="50833" y="41924"/>
                  </a:lnTo>
                  <a:lnTo>
                    <a:pt x="49375" y="38003"/>
                  </a:lnTo>
                  <a:lnTo>
                    <a:pt x="48630" y="36027"/>
                  </a:lnTo>
                  <a:lnTo>
                    <a:pt x="47852" y="34116"/>
                  </a:lnTo>
                  <a:lnTo>
                    <a:pt x="47042" y="32172"/>
                  </a:lnTo>
                  <a:lnTo>
                    <a:pt x="46200" y="30293"/>
                  </a:lnTo>
                  <a:lnTo>
                    <a:pt x="45325" y="28381"/>
                  </a:lnTo>
                  <a:lnTo>
                    <a:pt x="44386" y="26535"/>
                  </a:lnTo>
                  <a:lnTo>
                    <a:pt x="43997" y="25757"/>
                  </a:lnTo>
                  <a:lnTo>
                    <a:pt x="43576" y="25012"/>
                  </a:lnTo>
                  <a:lnTo>
                    <a:pt x="43122" y="24267"/>
                  </a:lnTo>
                  <a:lnTo>
                    <a:pt x="42668" y="23554"/>
                  </a:lnTo>
                  <a:lnTo>
                    <a:pt x="41729" y="22161"/>
                  </a:lnTo>
                  <a:lnTo>
                    <a:pt x="40757" y="20800"/>
                  </a:lnTo>
                  <a:lnTo>
                    <a:pt x="39720" y="19537"/>
                  </a:lnTo>
                  <a:lnTo>
                    <a:pt x="38651" y="18305"/>
                  </a:lnTo>
                  <a:lnTo>
                    <a:pt x="37517" y="17139"/>
                  </a:lnTo>
                  <a:lnTo>
                    <a:pt x="36351" y="16005"/>
                  </a:lnTo>
                  <a:lnTo>
                    <a:pt x="35120" y="14936"/>
                  </a:lnTo>
                  <a:lnTo>
                    <a:pt x="33889" y="13932"/>
                  </a:lnTo>
                  <a:lnTo>
                    <a:pt x="32593" y="12960"/>
                  </a:lnTo>
                  <a:lnTo>
                    <a:pt x="31297" y="12020"/>
                  </a:lnTo>
                  <a:lnTo>
                    <a:pt x="29936" y="11146"/>
                  </a:lnTo>
                  <a:lnTo>
                    <a:pt x="28543" y="10303"/>
                  </a:lnTo>
                  <a:lnTo>
                    <a:pt x="27150" y="9493"/>
                  </a:lnTo>
                  <a:lnTo>
                    <a:pt x="25692" y="8716"/>
                  </a:lnTo>
                  <a:lnTo>
                    <a:pt x="24234" y="7971"/>
                  </a:lnTo>
                  <a:lnTo>
                    <a:pt x="22744" y="7290"/>
                  </a:lnTo>
                  <a:lnTo>
                    <a:pt x="21253" y="6610"/>
                  </a:lnTo>
                  <a:lnTo>
                    <a:pt x="19731" y="5962"/>
                  </a:lnTo>
                  <a:lnTo>
                    <a:pt x="18208" y="5379"/>
                  </a:lnTo>
                  <a:lnTo>
                    <a:pt x="16653" y="4796"/>
                  </a:lnTo>
                  <a:lnTo>
                    <a:pt x="15065" y="4245"/>
                  </a:lnTo>
                  <a:lnTo>
                    <a:pt x="13510" y="3694"/>
                  </a:lnTo>
                  <a:lnTo>
                    <a:pt x="11923" y="3176"/>
                  </a:lnTo>
                  <a:lnTo>
                    <a:pt x="10335" y="2690"/>
                  </a:lnTo>
                  <a:lnTo>
                    <a:pt x="7160" y="1750"/>
                  </a:lnTo>
                  <a:lnTo>
                    <a:pt x="3953" y="875"/>
                  </a:lnTo>
                  <a:lnTo>
                    <a:pt x="778" y="33"/>
                  </a:lnTo>
                  <a:lnTo>
                    <a:pt x="61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8"/>
            <p:cNvSpPr/>
            <p:nvPr/>
          </p:nvSpPr>
          <p:spPr>
            <a:xfrm>
              <a:off x="1600050" y="3595350"/>
              <a:ext cx="1133125" cy="1853200"/>
            </a:xfrm>
            <a:custGeom>
              <a:rect b="b" l="l" r="r" t="t"/>
              <a:pathLst>
                <a:path extrusionOk="0" h="74128" w="45325">
                  <a:moveTo>
                    <a:pt x="454" y="1"/>
                  </a:moveTo>
                  <a:lnTo>
                    <a:pt x="324" y="33"/>
                  </a:lnTo>
                  <a:lnTo>
                    <a:pt x="227" y="130"/>
                  </a:lnTo>
                  <a:lnTo>
                    <a:pt x="130" y="195"/>
                  </a:lnTo>
                  <a:lnTo>
                    <a:pt x="65" y="325"/>
                  </a:lnTo>
                  <a:lnTo>
                    <a:pt x="33" y="422"/>
                  </a:lnTo>
                  <a:lnTo>
                    <a:pt x="0" y="584"/>
                  </a:lnTo>
                  <a:lnTo>
                    <a:pt x="0" y="713"/>
                  </a:lnTo>
                  <a:lnTo>
                    <a:pt x="0" y="843"/>
                  </a:lnTo>
                  <a:lnTo>
                    <a:pt x="33" y="972"/>
                  </a:lnTo>
                  <a:lnTo>
                    <a:pt x="97" y="1102"/>
                  </a:lnTo>
                  <a:lnTo>
                    <a:pt x="195" y="1199"/>
                  </a:lnTo>
                  <a:lnTo>
                    <a:pt x="292" y="1296"/>
                  </a:lnTo>
                  <a:lnTo>
                    <a:pt x="421" y="1394"/>
                  </a:lnTo>
                  <a:lnTo>
                    <a:pt x="583" y="1426"/>
                  </a:lnTo>
                  <a:lnTo>
                    <a:pt x="3953" y="2204"/>
                  </a:lnTo>
                  <a:lnTo>
                    <a:pt x="5605" y="2625"/>
                  </a:lnTo>
                  <a:lnTo>
                    <a:pt x="7290" y="3078"/>
                  </a:lnTo>
                  <a:lnTo>
                    <a:pt x="8942" y="3597"/>
                  </a:lnTo>
                  <a:lnTo>
                    <a:pt x="10594" y="4115"/>
                  </a:lnTo>
                  <a:lnTo>
                    <a:pt x="12182" y="4731"/>
                  </a:lnTo>
                  <a:lnTo>
                    <a:pt x="13769" y="5379"/>
                  </a:lnTo>
                  <a:lnTo>
                    <a:pt x="14547" y="5735"/>
                  </a:lnTo>
                  <a:lnTo>
                    <a:pt x="15292" y="6091"/>
                  </a:lnTo>
                  <a:lnTo>
                    <a:pt x="16037" y="6480"/>
                  </a:lnTo>
                  <a:lnTo>
                    <a:pt x="16782" y="6901"/>
                  </a:lnTo>
                  <a:lnTo>
                    <a:pt x="17528" y="7322"/>
                  </a:lnTo>
                  <a:lnTo>
                    <a:pt x="18240" y="7776"/>
                  </a:lnTo>
                  <a:lnTo>
                    <a:pt x="18921" y="8262"/>
                  </a:lnTo>
                  <a:lnTo>
                    <a:pt x="19633" y="8748"/>
                  </a:lnTo>
                  <a:lnTo>
                    <a:pt x="20281" y="9266"/>
                  </a:lnTo>
                  <a:lnTo>
                    <a:pt x="20929" y="9817"/>
                  </a:lnTo>
                  <a:lnTo>
                    <a:pt x="21577" y="10400"/>
                  </a:lnTo>
                  <a:lnTo>
                    <a:pt x="22193" y="11016"/>
                  </a:lnTo>
                  <a:lnTo>
                    <a:pt x="22808" y="11631"/>
                  </a:lnTo>
                  <a:lnTo>
                    <a:pt x="23392" y="12312"/>
                  </a:lnTo>
                  <a:lnTo>
                    <a:pt x="23942" y="12992"/>
                  </a:lnTo>
                  <a:lnTo>
                    <a:pt x="24461" y="13705"/>
                  </a:lnTo>
                  <a:lnTo>
                    <a:pt x="24914" y="14353"/>
                  </a:lnTo>
                  <a:lnTo>
                    <a:pt x="25335" y="15001"/>
                  </a:lnTo>
                  <a:lnTo>
                    <a:pt x="25724" y="15649"/>
                  </a:lnTo>
                  <a:lnTo>
                    <a:pt x="26113" y="16329"/>
                  </a:lnTo>
                  <a:lnTo>
                    <a:pt x="26502" y="16977"/>
                  </a:lnTo>
                  <a:lnTo>
                    <a:pt x="26826" y="17657"/>
                  </a:lnTo>
                  <a:lnTo>
                    <a:pt x="27474" y="19051"/>
                  </a:lnTo>
                  <a:lnTo>
                    <a:pt x="28057" y="20476"/>
                  </a:lnTo>
                  <a:lnTo>
                    <a:pt x="28575" y="21934"/>
                  </a:lnTo>
                  <a:lnTo>
                    <a:pt x="29061" y="23392"/>
                  </a:lnTo>
                  <a:lnTo>
                    <a:pt x="29450" y="24882"/>
                  </a:lnTo>
                  <a:lnTo>
                    <a:pt x="29839" y="26372"/>
                  </a:lnTo>
                  <a:lnTo>
                    <a:pt x="30163" y="27895"/>
                  </a:lnTo>
                  <a:lnTo>
                    <a:pt x="30454" y="29418"/>
                  </a:lnTo>
                  <a:lnTo>
                    <a:pt x="30714" y="30941"/>
                  </a:lnTo>
                  <a:lnTo>
                    <a:pt x="30940" y="32463"/>
                  </a:lnTo>
                  <a:lnTo>
                    <a:pt x="31135" y="33986"/>
                  </a:lnTo>
                  <a:lnTo>
                    <a:pt x="31491" y="37031"/>
                  </a:lnTo>
                  <a:lnTo>
                    <a:pt x="32009" y="41988"/>
                  </a:lnTo>
                  <a:lnTo>
                    <a:pt x="32269" y="44515"/>
                  </a:lnTo>
                  <a:lnTo>
                    <a:pt x="32560" y="47010"/>
                  </a:lnTo>
                  <a:lnTo>
                    <a:pt x="32884" y="49537"/>
                  </a:lnTo>
                  <a:lnTo>
                    <a:pt x="33273" y="52032"/>
                  </a:lnTo>
                  <a:lnTo>
                    <a:pt x="33500" y="53263"/>
                  </a:lnTo>
                  <a:lnTo>
                    <a:pt x="33759" y="54494"/>
                  </a:lnTo>
                  <a:lnTo>
                    <a:pt x="34018" y="55725"/>
                  </a:lnTo>
                  <a:lnTo>
                    <a:pt x="34310" y="56956"/>
                  </a:lnTo>
                  <a:lnTo>
                    <a:pt x="34634" y="58155"/>
                  </a:lnTo>
                  <a:lnTo>
                    <a:pt x="34990" y="59321"/>
                  </a:lnTo>
                  <a:lnTo>
                    <a:pt x="35379" y="60520"/>
                  </a:lnTo>
                  <a:lnTo>
                    <a:pt x="35800" y="61686"/>
                  </a:lnTo>
                  <a:lnTo>
                    <a:pt x="36254" y="62820"/>
                  </a:lnTo>
                  <a:lnTo>
                    <a:pt x="36740" y="63954"/>
                  </a:lnTo>
                  <a:lnTo>
                    <a:pt x="37290" y="65056"/>
                  </a:lnTo>
                  <a:lnTo>
                    <a:pt x="37841" y="66157"/>
                  </a:lnTo>
                  <a:lnTo>
                    <a:pt x="38457" y="67226"/>
                  </a:lnTo>
                  <a:lnTo>
                    <a:pt x="39137" y="68263"/>
                  </a:lnTo>
                  <a:lnTo>
                    <a:pt x="39850" y="69267"/>
                  </a:lnTo>
                  <a:lnTo>
                    <a:pt x="40595" y="70272"/>
                  </a:lnTo>
                  <a:lnTo>
                    <a:pt x="41405" y="71244"/>
                  </a:lnTo>
                  <a:lnTo>
                    <a:pt x="42280" y="72183"/>
                  </a:lnTo>
                  <a:lnTo>
                    <a:pt x="43219" y="73090"/>
                  </a:lnTo>
                  <a:lnTo>
                    <a:pt x="44191" y="73965"/>
                  </a:lnTo>
                  <a:lnTo>
                    <a:pt x="44321" y="74062"/>
                  </a:lnTo>
                  <a:lnTo>
                    <a:pt x="44450" y="74127"/>
                  </a:lnTo>
                  <a:lnTo>
                    <a:pt x="44709" y="74127"/>
                  </a:lnTo>
                  <a:lnTo>
                    <a:pt x="44839" y="74095"/>
                  </a:lnTo>
                  <a:lnTo>
                    <a:pt x="44969" y="74030"/>
                  </a:lnTo>
                  <a:lnTo>
                    <a:pt x="45066" y="73965"/>
                  </a:lnTo>
                  <a:lnTo>
                    <a:pt x="45163" y="73835"/>
                  </a:lnTo>
                  <a:lnTo>
                    <a:pt x="45228" y="73738"/>
                  </a:lnTo>
                  <a:lnTo>
                    <a:pt x="45293" y="73609"/>
                  </a:lnTo>
                  <a:lnTo>
                    <a:pt x="45325" y="73479"/>
                  </a:lnTo>
                  <a:lnTo>
                    <a:pt x="45325" y="73350"/>
                  </a:lnTo>
                  <a:lnTo>
                    <a:pt x="45293" y="73220"/>
                  </a:lnTo>
                  <a:lnTo>
                    <a:pt x="45260" y="73090"/>
                  </a:lnTo>
                  <a:lnTo>
                    <a:pt x="45163" y="72961"/>
                  </a:lnTo>
                  <a:lnTo>
                    <a:pt x="45066" y="72831"/>
                  </a:lnTo>
                  <a:lnTo>
                    <a:pt x="44418" y="72280"/>
                  </a:lnTo>
                  <a:lnTo>
                    <a:pt x="43835" y="71697"/>
                  </a:lnTo>
                  <a:lnTo>
                    <a:pt x="43252" y="71114"/>
                  </a:lnTo>
                  <a:lnTo>
                    <a:pt x="42668" y="70531"/>
                  </a:lnTo>
                  <a:lnTo>
                    <a:pt x="42150" y="69915"/>
                  </a:lnTo>
                  <a:lnTo>
                    <a:pt x="41632" y="69300"/>
                  </a:lnTo>
                  <a:lnTo>
                    <a:pt x="41146" y="68684"/>
                  </a:lnTo>
                  <a:lnTo>
                    <a:pt x="40660" y="68036"/>
                  </a:lnTo>
                  <a:lnTo>
                    <a:pt x="40239" y="67388"/>
                  </a:lnTo>
                  <a:lnTo>
                    <a:pt x="39785" y="66740"/>
                  </a:lnTo>
                  <a:lnTo>
                    <a:pt x="39396" y="66092"/>
                  </a:lnTo>
                  <a:lnTo>
                    <a:pt x="39007" y="65412"/>
                  </a:lnTo>
                  <a:lnTo>
                    <a:pt x="38619" y="64732"/>
                  </a:lnTo>
                  <a:lnTo>
                    <a:pt x="38262" y="64019"/>
                  </a:lnTo>
                  <a:lnTo>
                    <a:pt x="37614" y="62626"/>
                  </a:lnTo>
                  <a:lnTo>
                    <a:pt x="37031" y="61200"/>
                  </a:lnTo>
                  <a:lnTo>
                    <a:pt x="36513" y="59710"/>
                  </a:lnTo>
                  <a:lnTo>
                    <a:pt x="36027" y="58220"/>
                  </a:lnTo>
                  <a:lnTo>
                    <a:pt x="35606" y="56697"/>
                  </a:lnTo>
                  <a:lnTo>
                    <a:pt x="35249" y="55174"/>
                  </a:lnTo>
                  <a:lnTo>
                    <a:pt x="34925" y="53619"/>
                  </a:lnTo>
                  <a:lnTo>
                    <a:pt x="34601" y="52032"/>
                  </a:lnTo>
                  <a:lnTo>
                    <a:pt x="34342" y="50444"/>
                  </a:lnTo>
                  <a:lnTo>
                    <a:pt x="34115" y="48857"/>
                  </a:lnTo>
                  <a:lnTo>
                    <a:pt x="33921" y="47237"/>
                  </a:lnTo>
                  <a:lnTo>
                    <a:pt x="33565" y="43997"/>
                  </a:lnTo>
                  <a:lnTo>
                    <a:pt x="32917" y="37517"/>
                  </a:lnTo>
                  <a:lnTo>
                    <a:pt x="32560" y="34310"/>
                  </a:lnTo>
                  <a:lnTo>
                    <a:pt x="32366" y="32722"/>
                  </a:lnTo>
                  <a:lnTo>
                    <a:pt x="32139" y="31135"/>
                  </a:lnTo>
                  <a:lnTo>
                    <a:pt x="31880" y="29580"/>
                  </a:lnTo>
                  <a:lnTo>
                    <a:pt x="31621" y="28025"/>
                  </a:lnTo>
                  <a:lnTo>
                    <a:pt x="31297" y="26502"/>
                  </a:lnTo>
                  <a:lnTo>
                    <a:pt x="30940" y="25012"/>
                  </a:lnTo>
                  <a:lnTo>
                    <a:pt x="30616" y="23845"/>
                  </a:lnTo>
                  <a:lnTo>
                    <a:pt x="30292" y="22712"/>
                  </a:lnTo>
                  <a:lnTo>
                    <a:pt x="29904" y="21545"/>
                  </a:lnTo>
                  <a:lnTo>
                    <a:pt x="29515" y="20411"/>
                  </a:lnTo>
                  <a:lnTo>
                    <a:pt x="29061" y="19277"/>
                  </a:lnTo>
                  <a:lnTo>
                    <a:pt x="28608" y="18176"/>
                  </a:lnTo>
                  <a:lnTo>
                    <a:pt x="28089" y="17074"/>
                  </a:lnTo>
                  <a:lnTo>
                    <a:pt x="27539" y="16005"/>
                  </a:lnTo>
                  <a:lnTo>
                    <a:pt x="26955" y="14968"/>
                  </a:lnTo>
                  <a:lnTo>
                    <a:pt x="26340" y="13932"/>
                  </a:lnTo>
                  <a:lnTo>
                    <a:pt x="25659" y="12927"/>
                  </a:lnTo>
                  <a:lnTo>
                    <a:pt x="24947" y="11955"/>
                  </a:lnTo>
                  <a:lnTo>
                    <a:pt x="24202" y="11048"/>
                  </a:lnTo>
                  <a:lnTo>
                    <a:pt x="23392" y="10141"/>
                  </a:lnTo>
                  <a:lnTo>
                    <a:pt x="22517" y="9266"/>
                  </a:lnTo>
                  <a:lnTo>
                    <a:pt x="21610" y="8456"/>
                  </a:lnTo>
                  <a:lnTo>
                    <a:pt x="21059" y="8003"/>
                  </a:lnTo>
                  <a:lnTo>
                    <a:pt x="20508" y="7549"/>
                  </a:lnTo>
                  <a:lnTo>
                    <a:pt x="19957" y="7128"/>
                  </a:lnTo>
                  <a:lnTo>
                    <a:pt x="19374" y="6707"/>
                  </a:lnTo>
                  <a:lnTo>
                    <a:pt x="18176" y="5962"/>
                  </a:lnTo>
                  <a:lnTo>
                    <a:pt x="16944" y="5249"/>
                  </a:lnTo>
                  <a:lnTo>
                    <a:pt x="15681" y="4601"/>
                  </a:lnTo>
                  <a:lnTo>
                    <a:pt x="14385" y="4018"/>
                  </a:lnTo>
                  <a:lnTo>
                    <a:pt x="13089" y="3467"/>
                  </a:lnTo>
                  <a:lnTo>
                    <a:pt x="11761" y="2949"/>
                  </a:lnTo>
                  <a:lnTo>
                    <a:pt x="10400" y="2495"/>
                  </a:lnTo>
                  <a:lnTo>
                    <a:pt x="9039" y="2074"/>
                  </a:lnTo>
                  <a:lnTo>
                    <a:pt x="7679" y="1685"/>
                  </a:lnTo>
                  <a:lnTo>
                    <a:pt x="6285" y="1329"/>
                  </a:lnTo>
                  <a:lnTo>
                    <a:pt x="3532" y="649"/>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 name="Google Shape;85;p8"/>
          <p:cNvGrpSpPr/>
          <p:nvPr/>
        </p:nvGrpSpPr>
        <p:grpSpPr>
          <a:xfrm flipH="1" rot="10800000">
            <a:off x="-887115" y="3633021"/>
            <a:ext cx="1615930" cy="1969121"/>
            <a:chOff x="1169975" y="400900"/>
            <a:chExt cx="1415000" cy="1724425"/>
          </a:xfrm>
        </p:grpSpPr>
        <p:sp>
          <p:nvSpPr>
            <p:cNvPr id="86" name="Google Shape;86;p8"/>
            <p:cNvSpPr/>
            <p:nvPr/>
          </p:nvSpPr>
          <p:spPr>
            <a:xfrm>
              <a:off x="1175625" y="771875"/>
              <a:ext cx="963875" cy="745175"/>
            </a:xfrm>
            <a:custGeom>
              <a:rect b="b" l="l" r="r" t="t"/>
              <a:pathLst>
                <a:path extrusionOk="0" h="29807" w="38555">
                  <a:moveTo>
                    <a:pt x="37615" y="0"/>
                  </a:moveTo>
                  <a:lnTo>
                    <a:pt x="37518" y="65"/>
                  </a:lnTo>
                  <a:lnTo>
                    <a:pt x="37388" y="162"/>
                  </a:lnTo>
                  <a:lnTo>
                    <a:pt x="37291" y="292"/>
                  </a:lnTo>
                  <a:lnTo>
                    <a:pt x="36513" y="1491"/>
                  </a:lnTo>
                  <a:lnTo>
                    <a:pt x="35833" y="2689"/>
                  </a:lnTo>
                  <a:lnTo>
                    <a:pt x="35185" y="3953"/>
                  </a:lnTo>
                  <a:lnTo>
                    <a:pt x="34893" y="4568"/>
                  </a:lnTo>
                  <a:lnTo>
                    <a:pt x="34634" y="5216"/>
                  </a:lnTo>
                  <a:lnTo>
                    <a:pt x="34375" y="5864"/>
                  </a:lnTo>
                  <a:lnTo>
                    <a:pt x="34148" y="6545"/>
                  </a:lnTo>
                  <a:lnTo>
                    <a:pt x="33921" y="7193"/>
                  </a:lnTo>
                  <a:lnTo>
                    <a:pt x="33727" y="7873"/>
                  </a:lnTo>
                  <a:lnTo>
                    <a:pt x="33565" y="8553"/>
                  </a:lnTo>
                  <a:lnTo>
                    <a:pt x="33403" y="9234"/>
                  </a:lnTo>
                  <a:lnTo>
                    <a:pt x="33306" y="9946"/>
                  </a:lnTo>
                  <a:lnTo>
                    <a:pt x="33209" y="10659"/>
                  </a:lnTo>
                  <a:lnTo>
                    <a:pt x="33144" y="11404"/>
                  </a:lnTo>
                  <a:lnTo>
                    <a:pt x="33144" y="12214"/>
                  </a:lnTo>
                  <a:lnTo>
                    <a:pt x="33209" y="13057"/>
                  </a:lnTo>
                  <a:lnTo>
                    <a:pt x="33273" y="13964"/>
                  </a:lnTo>
                  <a:lnTo>
                    <a:pt x="33533" y="15875"/>
                  </a:lnTo>
                  <a:lnTo>
                    <a:pt x="33792" y="17819"/>
                  </a:lnTo>
                  <a:lnTo>
                    <a:pt x="33921" y="18791"/>
                  </a:lnTo>
                  <a:lnTo>
                    <a:pt x="33986" y="19731"/>
                  </a:lnTo>
                  <a:lnTo>
                    <a:pt x="34019" y="20670"/>
                  </a:lnTo>
                  <a:lnTo>
                    <a:pt x="34019" y="21545"/>
                  </a:lnTo>
                  <a:lnTo>
                    <a:pt x="33954" y="22387"/>
                  </a:lnTo>
                  <a:lnTo>
                    <a:pt x="33889" y="22776"/>
                  </a:lnTo>
                  <a:lnTo>
                    <a:pt x="33824" y="23165"/>
                  </a:lnTo>
                  <a:lnTo>
                    <a:pt x="33695" y="23554"/>
                  </a:lnTo>
                  <a:lnTo>
                    <a:pt x="33597" y="23910"/>
                  </a:lnTo>
                  <a:lnTo>
                    <a:pt x="33435" y="24234"/>
                  </a:lnTo>
                  <a:lnTo>
                    <a:pt x="33273" y="24558"/>
                  </a:lnTo>
                  <a:lnTo>
                    <a:pt x="32885" y="25109"/>
                  </a:lnTo>
                  <a:lnTo>
                    <a:pt x="32496" y="25595"/>
                  </a:lnTo>
                  <a:lnTo>
                    <a:pt x="32075" y="26048"/>
                  </a:lnTo>
                  <a:lnTo>
                    <a:pt x="31621" y="26469"/>
                  </a:lnTo>
                  <a:lnTo>
                    <a:pt x="31168" y="26826"/>
                  </a:lnTo>
                  <a:lnTo>
                    <a:pt x="30682" y="27150"/>
                  </a:lnTo>
                  <a:lnTo>
                    <a:pt x="30163" y="27409"/>
                  </a:lnTo>
                  <a:lnTo>
                    <a:pt x="29645" y="27636"/>
                  </a:lnTo>
                  <a:lnTo>
                    <a:pt x="29094" y="27830"/>
                  </a:lnTo>
                  <a:lnTo>
                    <a:pt x="28543" y="27992"/>
                  </a:lnTo>
                  <a:lnTo>
                    <a:pt x="27960" y="28122"/>
                  </a:lnTo>
                  <a:lnTo>
                    <a:pt x="27377" y="28219"/>
                  </a:lnTo>
                  <a:lnTo>
                    <a:pt x="26761" y="28284"/>
                  </a:lnTo>
                  <a:lnTo>
                    <a:pt x="26146" y="28348"/>
                  </a:lnTo>
                  <a:lnTo>
                    <a:pt x="25530" y="28348"/>
                  </a:lnTo>
                  <a:lnTo>
                    <a:pt x="24915" y="28316"/>
                  </a:lnTo>
                  <a:lnTo>
                    <a:pt x="24299" y="28284"/>
                  </a:lnTo>
                  <a:lnTo>
                    <a:pt x="23651" y="28251"/>
                  </a:lnTo>
                  <a:lnTo>
                    <a:pt x="22388" y="28057"/>
                  </a:lnTo>
                  <a:lnTo>
                    <a:pt x="21124" y="27830"/>
                  </a:lnTo>
                  <a:lnTo>
                    <a:pt x="19893" y="27571"/>
                  </a:lnTo>
                  <a:lnTo>
                    <a:pt x="18662" y="27247"/>
                  </a:lnTo>
                  <a:lnTo>
                    <a:pt x="17463" y="26923"/>
                  </a:lnTo>
                  <a:lnTo>
                    <a:pt x="15293" y="26275"/>
                  </a:lnTo>
                  <a:lnTo>
                    <a:pt x="13414" y="25659"/>
                  </a:lnTo>
                  <a:lnTo>
                    <a:pt x="11567" y="25011"/>
                  </a:lnTo>
                  <a:lnTo>
                    <a:pt x="9720" y="24299"/>
                  </a:lnTo>
                  <a:lnTo>
                    <a:pt x="7938" y="23521"/>
                  </a:lnTo>
                  <a:lnTo>
                    <a:pt x="6156" y="22711"/>
                  </a:lnTo>
                  <a:lnTo>
                    <a:pt x="4375" y="21836"/>
                  </a:lnTo>
                  <a:lnTo>
                    <a:pt x="2657" y="20929"/>
                  </a:lnTo>
                  <a:lnTo>
                    <a:pt x="940" y="19957"/>
                  </a:lnTo>
                  <a:lnTo>
                    <a:pt x="778" y="19893"/>
                  </a:lnTo>
                  <a:lnTo>
                    <a:pt x="649" y="19860"/>
                  </a:lnTo>
                  <a:lnTo>
                    <a:pt x="519" y="19893"/>
                  </a:lnTo>
                  <a:lnTo>
                    <a:pt x="390" y="19925"/>
                  </a:lnTo>
                  <a:lnTo>
                    <a:pt x="292" y="19990"/>
                  </a:lnTo>
                  <a:lnTo>
                    <a:pt x="195" y="20055"/>
                  </a:lnTo>
                  <a:lnTo>
                    <a:pt x="130" y="20152"/>
                  </a:lnTo>
                  <a:lnTo>
                    <a:pt x="66" y="20281"/>
                  </a:lnTo>
                  <a:lnTo>
                    <a:pt x="1" y="20411"/>
                  </a:lnTo>
                  <a:lnTo>
                    <a:pt x="1" y="20541"/>
                  </a:lnTo>
                  <a:lnTo>
                    <a:pt x="1" y="20703"/>
                  </a:lnTo>
                  <a:lnTo>
                    <a:pt x="1" y="20832"/>
                  </a:lnTo>
                  <a:lnTo>
                    <a:pt x="66" y="20962"/>
                  </a:lnTo>
                  <a:lnTo>
                    <a:pt x="130" y="21091"/>
                  </a:lnTo>
                  <a:lnTo>
                    <a:pt x="228" y="21189"/>
                  </a:lnTo>
                  <a:lnTo>
                    <a:pt x="390" y="21286"/>
                  </a:lnTo>
                  <a:lnTo>
                    <a:pt x="2398" y="22387"/>
                  </a:lnTo>
                  <a:lnTo>
                    <a:pt x="4407" y="23424"/>
                  </a:lnTo>
                  <a:lnTo>
                    <a:pt x="6480" y="24428"/>
                  </a:lnTo>
                  <a:lnTo>
                    <a:pt x="8554" y="25335"/>
                  </a:lnTo>
                  <a:lnTo>
                    <a:pt x="10660" y="26178"/>
                  </a:lnTo>
                  <a:lnTo>
                    <a:pt x="11729" y="26599"/>
                  </a:lnTo>
                  <a:lnTo>
                    <a:pt x="12830" y="26955"/>
                  </a:lnTo>
                  <a:lnTo>
                    <a:pt x="13899" y="27312"/>
                  </a:lnTo>
                  <a:lnTo>
                    <a:pt x="15001" y="27668"/>
                  </a:lnTo>
                  <a:lnTo>
                    <a:pt x="16103" y="27992"/>
                  </a:lnTo>
                  <a:lnTo>
                    <a:pt x="17204" y="28284"/>
                  </a:lnTo>
                  <a:lnTo>
                    <a:pt x="18759" y="28705"/>
                  </a:lnTo>
                  <a:lnTo>
                    <a:pt x="20444" y="29094"/>
                  </a:lnTo>
                  <a:lnTo>
                    <a:pt x="21286" y="29288"/>
                  </a:lnTo>
                  <a:lnTo>
                    <a:pt x="22129" y="29450"/>
                  </a:lnTo>
                  <a:lnTo>
                    <a:pt x="23003" y="29580"/>
                  </a:lnTo>
                  <a:lnTo>
                    <a:pt x="23878" y="29709"/>
                  </a:lnTo>
                  <a:lnTo>
                    <a:pt x="24753" y="29774"/>
                  </a:lnTo>
                  <a:lnTo>
                    <a:pt x="25595" y="29806"/>
                  </a:lnTo>
                  <a:lnTo>
                    <a:pt x="26470" y="29806"/>
                  </a:lnTo>
                  <a:lnTo>
                    <a:pt x="27312" y="29774"/>
                  </a:lnTo>
                  <a:lnTo>
                    <a:pt x="28155" y="29677"/>
                  </a:lnTo>
                  <a:lnTo>
                    <a:pt x="28997" y="29515"/>
                  </a:lnTo>
                  <a:lnTo>
                    <a:pt x="29807" y="29288"/>
                  </a:lnTo>
                  <a:lnTo>
                    <a:pt x="30584" y="28996"/>
                  </a:lnTo>
                  <a:lnTo>
                    <a:pt x="31103" y="28737"/>
                  </a:lnTo>
                  <a:lnTo>
                    <a:pt x="31621" y="28478"/>
                  </a:lnTo>
                  <a:lnTo>
                    <a:pt x="32075" y="28186"/>
                  </a:lnTo>
                  <a:lnTo>
                    <a:pt x="32496" y="27863"/>
                  </a:lnTo>
                  <a:lnTo>
                    <a:pt x="32885" y="27506"/>
                  </a:lnTo>
                  <a:lnTo>
                    <a:pt x="33241" y="27117"/>
                  </a:lnTo>
                  <a:lnTo>
                    <a:pt x="33597" y="26729"/>
                  </a:lnTo>
                  <a:lnTo>
                    <a:pt x="33889" y="26275"/>
                  </a:lnTo>
                  <a:lnTo>
                    <a:pt x="34148" y="25854"/>
                  </a:lnTo>
                  <a:lnTo>
                    <a:pt x="34407" y="25368"/>
                  </a:lnTo>
                  <a:lnTo>
                    <a:pt x="34602" y="24882"/>
                  </a:lnTo>
                  <a:lnTo>
                    <a:pt x="34764" y="24396"/>
                  </a:lnTo>
                  <a:lnTo>
                    <a:pt x="34926" y="23878"/>
                  </a:lnTo>
                  <a:lnTo>
                    <a:pt x="35023" y="23327"/>
                  </a:lnTo>
                  <a:lnTo>
                    <a:pt x="35120" y="22776"/>
                  </a:lnTo>
                  <a:lnTo>
                    <a:pt x="35153" y="22193"/>
                  </a:lnTo>
                  <a:lnTo>
                    <a:pt x="35185" y="21577"/>
                  </a:lnTo>
                  <a:lnTo>
                    <a:pt x="35185" y="20962"/>
                  </a:lnTo>
                  <a:lnTo>
                    <a:pt x="35153" y="20346"/>
                  </a:lnTo>
                  <a:lnTo>
                    <a:pt x="35120" y="19731"/>
                  </a:lnTo>
                  <a:lnTo>
                    <a:pt x="34991" y="18532"/>
                  </a:lnTo>
                  <a:lnTo>
                    <a:pt x="34829" y="17301"/>
                  </a:lnTo>
                  <a:lnTo>
                    <a:pt x="34667" y="16070"/>
                  </a:lnTo>
                  <a:lnTo>
                    <a:pt x="34537" y="14871"/>
                  </a:lnTo>
                  <a:lnTo>
                    <a:pt x="34472" y="13640"/>
                  </a:lnTo>
                  <a:lnTo>
                    <a:pt x="34472" y="13024"/>
                  </a:lnTo>
                  <a:lnTo>
                    <a:pt x="34472" y="12409"/>
                  </a:lnTo>
                  <a:lnTo>
                    <a:pt x="34537" y="11631"/>
                  </a:lnTo>
                  <a:lnTo>
                    <a:pt x="34602" y="10886"/>
                  </a:lnTo>
                  <a:lnTo>
                    <a:pt x="34731" y="10108"/>
                  </a:lnTo>
                  <a:lnTo>
                    <a:pt x="34861" y="9396"/>
                  </a:lnTo>
                  <a:lnTo>
                    <a:pt x="35023" y="8651"/>
                  </a:lnTo>
                  <a:lnTo>
                    <a:pt x="35217" y="7938"/>
                  </a:lnTo>
                  <a:lnTo>
                    <a:pt x="35444" y="7225"/>
                  </a:lnTo>
                  <a:lnTo>
                    <a:pt x="35671" y="6512"/>
                  </a:lnTo>
                  <a:lnTo>
                    <a:pt x="35930" y="5799"/>
                  </a:lnTo>
                  <a:lnTo>
                    <a:pt x="36222" y="5119"/>
                  </a:lnTo>
                  <a:lnTo>
                    <a:pt x="36546" y="4439"/>
                  </a:lnTo>
                  <a:lnTo>
                    <a:pt x="36870" y="3758"/>
                  </a:lnTo>
                  <a:lnTo>
                    <a:pt x="37226" y="3110"/>
                  </a:lnTo>
                  <a:lnTo>
                    <a:pt x="37615" y="2430"/>
                  </a:lnTo>
                  <a:lnTo>
                    <a:pt x="38004" y="1782"/>
                  </a:lnTo>
                  <a:lnTo>
                    <a:pt x="38425" y="1167"/>
                  </a:lnTo>
                  <a:lnTo>
                    <a:pt x="38490" y="1005"/>
                  </a:lnTo>
                  <a:lnTo>
                    <a:pt x="38554" y="875"/>
                  </a:lnTo>
                  <a:lnTo>
                    <a:pt x="38554" y="713"/>
                  </a:lnTo>
                  <a:lnTo>
                    <a:pt x="38522" y="583"/>
                  </a:lnTo>
                  <a:lnTo>
                    <a:pt x="38490" y="454"/>
                  </a:lnTo>
                  <a:lnTo>
                    <a:pt x="38425" y="324"/>
                  </a:lnTo>
                  <a:lnTo>
                    <a:pt x="38328" y="227"/>
                  </a:lnTo>
                  <a:lnTo>
                    <a:pt x="38230" y="130"/>
                  </a:lnTo>
                  <a:lnTo>
                    <a:pt x="38133" y="65"/>
                  </a:lnTo>
                  <a:lnTo>
                    <a:pt x="38004" y="33"/>
                  </a:lnTo>
                  <a:lnTo>
                    <a:pt x="3787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8"/>
            <p:cNvSpPr/>
            <p:nvPr/>
          </p:nvSpPr>
          <p:spPr>
            <a:xfrm>
              <a:off x="1203175" y="749200"/>
              <a:ext cx="1109650" cy="1073200"/>
            </a:xfrm>
            <a:custGeom>
              <a:rect b="b" l="l" r="r" t="t"/>
              <a:pathLst>
                <a:path extrusionOk="0" h="42928" w="44386">
                  <a:moveTo>
                    <a:pt x="43446" y="0"/>
                  </a:moveTo>
                  <a:lnTo>
                    <a:pt x="43316" y="65"/>
                  </a:lnTo>
                  <a:lnTo>
                    <a:pt x="43219" y="162"/>
                  </a:lnTo>
                  <a:lnTo>
                    <a:pt x="43122" y="292"/>
                  </a:lnTo>
                  <a:lnTo>
                    <a:pt x="42539" y="1231"/>
                  </a:lnTo>
                  <a:lnTo>
                    <a:pt x="42020" y="2171"/>
                  </a:lnTo>
                  <a:lnTo>
                    <a:pt x="41567" y="3110"/>
                  </a:lnTo>
                  <a:lnTo>
                    <a:pt x="41210" y="4082"/>
                  </a:lnTo>
                  <a:lnTo>
                    <a:pt x="40886" y="5054"/>
                  </a:lnTo>
                  <a:lnTo>
                    <a:pt x="40627" y="6026"/>
                  </a:lnTo>
                  <a:lnTo>
                    <a:pt x="40433" y="6998"/>
                  </a:lnTo>
                  <a:lnTo>
                    <a:pt x="40271" y="7970"/>
                  </a:lnTo>
                  <a:lnTo>
                    <a:pt x="40141" y="8974"/>
                  </a:lnTo>
                  <a:lnTo>
                    <a:pt x="40077" y="9946"/>
                  </a:lnTo>
                  <a:lnTo>
                    <a:pt x="40044" y="10951"/>
                  </a:lnTo>
                  <a:lnTo>
                    <a:pt x="40012" y="11955"/>
                  </a:lnTo>
                  <a:lnTo>
                    <a:pt x="40044" y="12959"/>
                  </a:lnTo>
                  <a:lnTo>
                    <a:pt x="40077" y="13964"/>
                  </a:lnTo>
                  <a:lnTo>
                    <a:pt x="40239" y="15972"/>
                  </a:lnTo>
                  <a:lnTo>
                    <a:pt x="40465" y="18013"/>
                  </a:lnTo>
                  <a:lnTo>
                    <a:pt x="40692" y="20054"/>
                  </a:lnTo>
                  <a:lnTo>
                    <a:pt x="40886" y="22096"/>
                  </a:lnTo>
                  <a:lnTo>
                    <a:pt x="41081" y="24169"/>
                  </a:lnTo>
                  <a:lnTo>
                    <a:pt x="41146" y="25173"/>
                  </a:lnTo>
                  <a:lnTo>
                    <a:pt x="41178" y="26210"/>
                  </a:lnTo>
                  <a:lnTo>
                    <a:pt x="41210" y="27214"/>
                  </a:lnTo>
                  <a:lnTo>
                    <a:pt x="41210" y="28251"/>
                  </a:lnTo>
                  <a:lnTo>
                    <a:pt x="41146" y="29255"/>
                  </a:lnTo>
                  <a:lnTo>
                    <a:pt x="41081" y="30292"/>
                  </a:lnTo>
                  <a:lnTo>
                    <a:pt x="40951" y="31297"/>
                  </a:lnTo>
                  <a:lnTo>
                    <a:pt x="40789" y="32301"/>
                  </a:lnTo>
                  <a:lnTo>
                    <a:pt x="40563" y="33338"/>
                  </a:lnTo>
                  <a:lnTo>
                    <a:pt x="40271" y="34342"/>
                  </a:lnTo>
                  <a:lnTo>
                    <a:pt x="39915" y="35314"/>
                  </a:lnTo>
                  <a:lnTo>
                    <a:pt x="39526" y="36221"/>
                  </a:lnTo>
                  <a:lnTo>
                    <a:pt x="39299" y="36642"/>
                  </a:lnTo>
                  <a:lnTo>
                    <a:pt x="39040" y="37063"/>
                  </a:lnTo>
                  <a:lnTo>
                    <a:pt x="38781" y="37485"/>
                  </a:lnTo>
                  <a:lnTo>
                    <a:pt x="38521" y="37841"/>
                  </a:lnTo>
                  <a:lnTo>
                    <a:pt x="38230" y="38230"/>
                  </a:lnTo>
                  <a:lnTo>
                    <a:pt x="37906" y="38586"/>
                  </a:lnTo>
                  <a:lnTo>
                    <a:pt x="37614" y="38910"/>
                  </a:lnTo>
                  <a:lnTo>
                    <a:pt x="37258" y="39234"/>
                  </a:lnTo>
                  <a:lnTo>
                    <a:pt x="36934" y="39526"/>
                  </a:lnTo>
                  <a:lnTo>
                    <a:pt x="36578" y="39817"/>
                  </a:lnTo>
                  <a:lnTo>
                    <a:pt x="36189" y="40076"/>
                  </a:lnTo>
                  <a:lnTo>
                    <a:pt x="35800" y="40303"/>
                  </a:lnTo>
                  <a:lnTo>
                    <a:pt x="35379" y="40530"/>
                  </a:lnTo>
                  <a:lnTo>
                    <a:pt x="34958" y="40724"/>
                  </a:lnTo>
                  <a:lnTo>
                    <a:pt x="34536" y="40919"/>
                  </a:lnTo>
                  <a:lnTo>
                    <a:pt x="34083" y="41048"/>
                  </a:lnTo>
                  <a:lnTo>
                    <a:pt x="33629" y="41178"/>
                  </a:lnTo>
                  <a:lnTo>
                    <a:pt x="33143" y="41308"/>
                  </a:lnTo>
                  <a:lnTo>
                    <a:pt x="32657" y="41372"/>
                  </a:lnTo>
                  <a:lnTo>
                    <a:pt x="32139" y="41437"/>
                  </a:lnTo>
                  <a:lnTo>
                    <a:pt x="31621" y="41470"/>
                  </a:lnTo>
                  <a:lnTo>
                    <a:pt x="31070" y="41470"/>
                  </a:lnTo>
                  <a:lnTo>
                    <a:pt x="30519" y="41437"/>
                  </a:lnTo>
                  <a:lnTo>
                    <a:pt x="29968" y="41405"/>
                  </a:lnTo>
                  <a:lnTo>
                    <a:pt x="29288" y="41308"/>
                  </a:lnTo>
                  <a:lnTo>
                    <a:pt x="28608" y="41210"/>
                  </a:lnTo>
                  <a:lnTo>
                    <a:pt x="27279" y="40919"/>
                  </a:lnTo>
                  <a:lnTo>
                    <a:pt x="25919" y="40595"/>
                  </a:lnTo>
                  <a:lnTo>
                    <a:pt x="24590" y="40174"/>
                  </a:lnTo>
                  <a:lnTo>
                    <a:pt x="23262" y="39752"/>
                  </a:lnTo>
                  <a:lnTo>
                    <a:pt x="21934" y="39299"/>
                  </a:lnTo>
                  <a:lnTo>
                    <a:pt x="19374" y="38359"/>
                  </a:lnTo>
                  <a:lnTo>
                    <a:pt x="16977" y="37485"/>
                  </a:lnTo>
                  <a:lnTo>
                    <a:pt x="14612" y="36513"/>
                  </a:lnTo>
                  <a:lnTo>
                    <a:pt x="12279" y="35508"/>
                  </a:lnTo>
                  <a:lnTo>
                    <a:pt x="9979" y="34472"/>
                  </a:lnTo>
                  <a:lnTo>
                    <a:pt x="7679" y="33370"/>
                  </a:lnTo>
                  <a:lnTo>
                    <a:pt x="5411" y="32204"/>
                  </a:lnTo>
                  <a:lnTo>
                    <a:pt x="3175" y="31037"/>
                  </a:lnTo>
                  <a:lnTo>
                    <a:pt x="940" y="29774"/>
                  </a:lnTo>
                  <a:lnTo>
                    <a:pt x="810" y="29709"/>
                  </a:lnTo>
                  <a:lnTo>
                    <a:pt x="648" y="29677"/>
                  </a:lnTo>
                  <a:lnTo>
                    <a:pt x="519" y="29709"/>
                  </a:lnTo>
                  <a:lnTo>
                    <a:pt x="421" y="29741"/>
                  </a:lnTo>
                  <a:lnTo>
                    <a:pt x="292" y="29806"/>
                  </a:lnTo>
                  <a:lnTo>
                    <a:pt x="195" y="29871"/>
                  </a:lnTo>
                  <a:lnTo>
                    <a:pt x="130" y="30001"/>
                  </a:lnTo>
                  <a:lnTo>
                    <a:pt x="65" y="30098"/>
                  </a:lnTo>
                  <a:lnTo>
                    <a:pt x="33" y="30227"/>
                  </a:lnTo>
                  <a:lnTo>
                    <a:pt x="0" y="30357"/>
                  </a:lnTo>
                  <a:lnTo>
                    <a:pt x="0" y="30519"/>
                  </a:lnTo>
                  <a:lnTo>
                    <a:pt x="33" y="30649"/>
                  </a:lnTo>
                  <a:lnTo>
                    <a:pt x="65" y="30778"/>
                  </a:lnTo>
                  <a:lnTo>
                    <a:pt x="162" y="30908"/>
                  </a:lnTo>
                  <a:lnTo>
                    <a:pt x="259" y="31005"/>
                  </a:lnTo>
                  <a:lnTo>
                    <a:pt x="389" y="31102"/>
                  </a:lnTo>
                  <a:lnTo>
                    <a:pt x="3175" y="32657"/>
                  </a:lnTo>
                  <a:lnTo>
                    <a:pt x="4568" y="33402"/>
                  </a:lnTo>
                  <a:lnTo>
                    <a:pt x="5994" y="34115"/>
                  </a:lnTo>
                  <a:lnTo>
                    <a:pt x="7419" y="34828"/>
                  </a:lnTo>
                  <a:lnTo>
                    <a:pt x="8845" y="35508"/>
                  </a:lnTo>
                  <a:lnTo>
                    <a:pt x="10270" y="36189"/>
                  </a:lnTo>
                  <a:lnTo>
                    <a:pt x="11728" y="36837"/>
                  </a:lnTo>
                  <a:lnTo>
                    <a:pt x="13186" y="37485"/>
                  </a:lnTo>
                  <a:lnTo>
                    <a:pt x="14644" y="38100"/>
                  </a:lnTo>
                  <a:lnTo>
                    <a:pt x="16134" y="38683"/>
                  </a:lnTo>
                  <a:lnTo>
                    <a:pt x="17625" y="39234"/>
                  </a:lnTo>
                  <a:lnTo>
                    <a:pt x="19115" y="39785"/>
                  </a:lnTo>
                  <a:lnTo>
                    <a:pt x="20605" y="40336"/>
                  </a:lnTo>
                  <a:lnTo>
                    <a:pt x="22128" y="40822"/>
                  </a:lnTo>
                  <a:lnTo>
                    <a:pt x="23651" y="41308"/>
                  </a:lnTo>
                  <a:lnTo>
                    <a:pt x="25465" y="41858"/>
                  </a:lnTo>
                  <a:lnTo>
                    <a:pt x="26405" y="42117"/>
                  </a:lnTo>
                  <a:lnTo>
                    <a:pt x="27344" y="42344"/>
                  </a:lnTo>
                  <a:lnTo>
                    <a:pt x="28316" y="42539"/>
                  </a:lnTo>
                  <a:lnTo>
                    <a:pt x="29288" y="42733"/>
                  </a:lnTo>
                  <a:lnTo>
                    <a:pt x="30228" y="42863"/>
                  </a:lnTo>
                  <a:lnTo>
                    <a:pt x="31200" y="42927"/>
                  </a:lnTo>
                  <a:lnTo>
                    <a:pt x="32139" y="42927"/>
                  </a:lnTo>
                  <a:lnTo>
                    <a:pt x="33079" y="42863"/>
                  </a:lnTo>
                  <a:lnTo>
                    <a:pt x="33565" y="42830"/>
                  </a:lnTo>
                  <a:lnTo>
                    <a:pt x="34018" y="42733"/>
                  </a:lnTo>
                  <a:lnTo>
                    <a:pt x="34472" y="42636"/>
                  </a:lnTo>
                  <a:lnTo>
                    <a:pt x="34925" y="42506"/>
                  </a:lnTo>
                  <a:lnTo>
                    <a:pt x="35379" y="42377"/>
                  </a:lnTo>
                  <a:lnTo>
                    <a:pt x="35800" y="42182"/>
                  </a:lnTo>
                  <a:lnTo>
                    <a:pt x="36254" y="41988"/>
                  </a:lnTo>
                  <a:lnTo>
                    <a:pt x="36675" y="41761"/>
                  </a:lnTo>
                  <a:lnTo>
                    <a:pt x="37096" y="41534"/>
                  </a:lnTo>
                  <a:lnTo>
                    <a:pt x="37485" y="41243"/>
                  </a:lnTo>
                  <a:lnTo>
                    <a:pt x="37873" y="40951"/>
                  </a:lnTo>
                  <a:lnTo>
                    <a:pt x="38295" y="40595"/>
                  </a:lnTo>
                  <a:lnTo>
                    <a:pt x="38781" y="40109"/>
                  </a:lnTo>
                  <a:lnTo>
                    <a:pt x="39234" y="39655"/>
                  </a:lnTo>
                  <a:lnTo>
                    <a:pt x="39655" y="39137"/>
                  </a:lnTo>
                  <a:lnTo>
                    <a:pt x="40044" y="38651"/>
                  </a:lnTo>
                  <a:lnTo>
                    <a:pt x="40401" y="38133"/>
                  </a:lnTo>
                  <a:lnTo>
                    <a:pt x="40724" y="37614"/>
                  </a:lnTo>
                  <a:lnTo>
                    <a:pt x="41048" y="37063"/>
                  </a:lnTo>
                  <a:lnTo>
                    <a:pt x="41308" y="36513"/>
                  </a:lnTo>
                  <a:lnTo>
                    <a:pt x="41567" y="35962"/>
                  </a:lnTo>
                  <a:lnTo>
                    <a:pt x="41794" y="35411"/>
                  </a:lnTo>
                  <a:lnTo>
                    <a:pt x="41988" y="34828"/>
                  </a:lnTo>
                  <a:lnTo>
                    <a:pt x="42182" y="34245"/>
                  </a:lnTo>
                  <a:lnTo>
                    <a:pt x="42344" y="33662"/>
                  </a:lnTo>
                  <a:lnTo>
                    <a:pt x="42474" y="33078"/>
                  </a:lnTo>
                  <a:lnTo>
                    <a:pt x="42604" y="32463"/>
                  </a:lnTo>
                  <a:lnTo>
                    <a:pt x="42701" y="31847"/>
                  </a:lnTo>
                  <a:lnTo>
                    <a:pt x="42830" y="30616"/>
                  </a:lnTo>
                  <a:lnTo>
                    <a:pt x="42895" y="29353"/>
                  </a:lnTo>
                  <a:lnTo>
                    <a:pt x="42928" y="28089"/>
                  </a:lnTo>
                  <a:lnTo>
                    <a:pt x="42895" y="26793"/>
                  </a:lnTo>
                  <a:lnTo>
                    <a:pt x="42830" y="25465"/>
                  </a:lnTo>
                  <a:lnTo>
                    <a:pt x="42733" y="24137"/>
                  </a:lnTo>
                  <a:lnTo>
                    <a:pt x="42474" y="21480"/>
                  </a:lnTo>
                  <a:lnTo>
                    <a:pt x="42150" y="18759"/>
                  </a:lnTo>
                  <a:lnTo>
                    <a:pt x="41858" y="16070"/>
                  </a:lnTo>
                  <a:lnTo>
                    <a:pt x="41761" y="14741"/>
                  </a:lnTo>
                  <a:lnTo>
                    <a:pt x="41664" y="13413"/>
                  </a:lnTo>
                  <a:lnTo>
                    <a:pt x="41632" y="12085"/>
                  </a:lnTo>
                  <a:lnTo>
                    <a:pt x="41632" y="10789"/>
                  </a:lnTo>
                  <a:lnTo>
                    <a:pt x="41696" y="9493"/>
                  </a:lnTo>
                  <a:lnTo>
                    <a:pt x="41794" y="8229"/>
                  </a:lnTo>
                  <a:lnTo>
                    <a:pt x="41988" y="6966"/>
                  </a:lnTo>
                  <a:lnTo>
                    <a:pt x="42118" y="6350"/>
                  </a:lnTo>
                  <a:lnTo>
                    <a:pt x="42247" y="5735"/>
                  </a:lnTo>
                  <a:lnTo>
                    <a:pt x="42409" y="5151"/>
                  </a:lnTo>
                  <a:lnTo>
                    <a:pt x="42604" y="4568"/>
                  </a:lnTo>
                  <a:lnTo>
                    <a:pt x="42830" y="3953"/>
                  </a:lnTo>
                  <a:lnTo>
                    <a:pt x="43057" y="3402"/>
                  </a:lnTo>
                  <a:lnTo>
                    <a:pt x="43316" y="2819"/>
                  </a:lnTo>
                  <a:lnTo>
                    <a:pt x="43576" y="2268"/>
                  </a:lnTo>
                  <a:lnTo>
                    <a:pt x="43899" y="1717"/>
                  </a:lnTo>
                  <a:lnTo>
                    <a:pt x="44256" y="1166"/>
                  </a:lnTo>
                  <a:lnTo>
                    <a:pt x="44321" y="1004"/>
                  </a:lnTo>
                  <a:lnTo>
                    <a:pt x="44353" y="875"/>
                  </a:lnTo>
                  <a:lnTo>
                    <a:pt x="44385" y="713"/>
                  </a:lnTo>
                  <a:lnTo>
                    <a:pt x="44353" y="583"/>
                  </a:lnTo>
                  <a:lnTo>
                    <a:pt x="44321" y="454"/>
                  </a:lnTo>
                  <a:lnTo>
                    <a:pt x="44223" y="356"/>
                  </a:lnTo>
                  <a:lnTo>
                    <a:pt x="44159" y="227"/>
                  </a:lnTo>
                  <a:lnTo>
                    <a:pt x="44061" y="130"/>
                  </a:lnTo>
                  <a:lnTo>
                    <a:pt x="43932" y="65"/>
                  </a:lnTo>
                  <a:lnTo>
                    <a:pt x="43835" y="33"/>
                  </a:lnTo>
                  <a:lnTo>
                    <a:pt x="4370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8"/>
            <p:cNvSpPr/>
            <p:nvPr/>
          </p:nvSpPr>
          <p:spPr>
            <a:xfrm>
              <a:off x="1169975" y="400900"/>
              <a:ext cx="1415000" cy="1724425"/>
            </a:xfrm>
            <a:custGeom>
              <a:rect b="b" l="l" r="r" t="t"/>
              <a:pathLst>
                <a:path extrusionOk="0" h="68977" w="56600">
                  <a:moveTo>
                    <a:pt x="50152" y="1"/>
                  </a:moveTo>
                  <a:lnTo>
                    <a:pt x="50022" y="33"/>
                  </a:lnTo>
                  <a:lnTo>
                    <a:pt x="49893" y="98"/>
                  </a:lnTo>
                  <a:lnTo>
                    <a:pt x="49796" y="195"/>
                  </a:lnTo>
                  <a:lnTo>
                    <a:pt x="49731" y="293"/>
                  </a:lnTo>
                  <a:lnTo>
                    <a:pt x="49666" y="455"/>
                  </a:lnTo>
                  <a:lnTo>
                    <a:pt x="49212" y="2010"/>
                  </a:lnTo>
                  <a:lnTo>
                    <a:pt x="48791" y="3565"/>
                  </a:lnTo>
                  <a:lnTo>
                    <a:pt x="48402" y="5120"/>
                  </a:lnTo>
                  <a:lnTo>
                    <a:pt x="48079" y="6707"/>
                  </a:lnTo>
                  <a:lnTo>
                    <a:pt x="47755" y="8295"/>
                  </a:lnTo>
                  <a:lnTo>
                    <a:pt x="47528" y="9882"/>
                  </a:lnTo>
                  <a:lnTo>
                    <a:pt x="47301" y="11470"/>
                  </a:lnTo>
                  <a:lnTo>
                    <a:pt x="47139" y="13057"/>
                  </a:lnTo>
                  <a:lnTo>
                    <a:pt x="47009" y="14645"/>
                  </a:lnTo>
                  <a:lnTo>
                    <a:pt x="46945" y="16265"/>
                  </a:lnTo>
                  <a:lnTo>
                    <a:pt x="46912" y="17852"/>
                  </a:lnTo>
                  <a:lnTo>
                    <a:pt x="46945" y="19472"/>
                  </a:lnTo>
                  <a:lnTo>
                    <a:pt x="46977" y="21092"/>
                  </a:lnTo>
                  <a:lnTo>
                    <a:pt x="47107" y="22680"/>
                  </a:lnTo>
                  <a:lnTo>
                    <a:pt x="47269" y="24299"/>
                  </a:lnTo>
                  <a:lnTo>
                    <a:pt x="47463" y="25919"/>
                  </a:lnTo>
                  <a:lnTo>
                    <a:pt x="47593" y="26794"/>
                  </a:lnTo>
                  <a:lnTo>
                    <a:pt x="47755" y="27636"/>
                  </a:lnTo>
                  <a:lnTo>
                    <a:pt x="47949" y="28511"/>
                  </a:lnTo>
                  <a:lnTo>
                    <a:pt x="48143" y="29354"/>
                  </a:lnTo>
                  <a:lnTo>
                    <a:pt x="48629" y="31071"/>
                  </a:lnTo>
                  <a:lnTo>
                    <a:pt x="49148" y="32755"/>
                  </a:lnTo>
                  <a:lnTo>
                    <a:pt x="49698" y="34408"/>
                  </a:lnTo>
                  <a:lnTo>
                    <a:pt x="50314" y="36092"/>
                  </a:lnTo>
                  <a:lnTo>
                    <a:pt x="51577" y="39397"/>
                  </a:lnTo>
                  <a:lnTo>
                    <a:pt x="52193" y="41082"/>
                  </a:lnTo>
                  <a:lnTo>
                    <a:pt x="52776" y="42734"/>
                  </a:lnTo>
                  <a:lnTo>
                    <a:pt x="53327" y="44419"/>
                  </a:lnTo>
                  <a:lnTo>
                    <a:pt x="53845" y="46071"/>
                  </a:lnTo>
                  <a:lnTo>
                    <a:pt x="54299" y="47788"/>
                  </a:lnTo>
                  <a:lnTo>
                    <a:pt x="54493" y="48630"/>
                  </a:lnTo>
                  <a:lnTo>
                    <a:pt x="54655" y="49473"/>
                  </a:lnTo>
                  <a:lnTo>
                    <a:pt x="54817" y="50347"/>
                  </a:lnTo>
                  <a:lnTo>
                    <a:pt x="54914" y="51190"/>
                  </a:lnTo>
                  <a:lnTo>
                    <a:pt x="55012" y="52065"/>
                  </a:lnTo>
                  <a:lnTo>
                    <a:pt x="55109" y="52939"/>
                  </a:lnTo>
                  <a:lnTo>
                    <a:pt x="55141" y="53620"/>
                  </a:lnTo>
                  <a:lnTo>
                    <a:pt x="55141" y="54332"/>
                  </a:lnTo>
                  <a:lnTo>
                    <a:pt x="55109" y="54980"/>
                  </a:lnTo>
                  <a:lnTo>
                    <a:pt x="55076" y="55628"/>
                  </a:lnTo>
                  <a:lnTo>
                    <a:pt x="55012" y="56244"/>
                  </a:lnTo>
                  <a:lnTo>
                    <a:pt x="54947" y="56859"/>
                  </a:lnTo>
                  <a:lnTo>
                    <a:pt x="54850" y="57443"/>
                  </a:lnTo>
                  <a:lnTo>
                    <a:pt x="54720" y="57993"/>
                  </a:lnTo>
                  <a:lnTo>
                    <a:pt x="54558" y="58544"/>
                  </a:lnTo>
                  <a:lnTo>
                    <a:pt x="54396" y="59062"/>
                  </a:lnTo>
                  <a:lnTo>
                    <a:pt x="54202" y="59548"/>
                  </a:lnTo>
                  <a:lnTo>
                    <a:pt x="54007" y="60067"/>
                  </a:lnTo>
                  <a:lnTo>
                    <a:pt x="53781" y="60520"/>
                  </a:lnTo>
                  <a:lnTo>
                    <a:pt x="53554" y="60974"/>
                  </a:lnTo>
                  <a:lnTo>
                    <a:pt x="53295" y="61395"/>
                  </a:lnTo>
                  <a:lnTo>
                    <a:pt x="53003" y="61816"/>
                  </a:lnTo>
                  <a:lnTo>
                    <a:pt x="52744" y="62205"/>
                  </a:lnTo>
                  <a:lnTo>
                    <a:pt x="52420" y="62594"/>
                  </a:lnTo>
                  <a:lnTo>
                    <a:pt x="52096" y="62950"/>
                  </a:lnTo>
                  <a:lnTo>
                    <a:pt x="51772" y="63307"/>
                  </a:lnTo>
                  <a:lnTo>
                    <a:pt x="51415" y="63631"/>
                  </a:lnTo>
                  <a:lnTo>
                    <a:pt x="51059" y="63955"/>
                  </a:lnTo>
                  <a:lnTo>
                    <a:pt x="50670" y="64246"/>
                  </a:lnTo>
                  <a:lnTo>
                    <a:pt x="50282" y="64538"/>
                  </a:lnTo>
                  <a:lnTo>
                    <a:pt x="49860" y="64797"/>
                  </a:lnTo>
                  <a:lnTo>
                    <a:pt x="49439" y="65056"/>
                  </a:lnTo>
                  <a:lnTo>
                    <a:pt x="48564" y="65510"/>
                  </a:lnTo>
                  <a:lnTo>
                    <a:pt x="47657" y="65898"/>
                  </a:lnTo>
                  <a:lnTo>
                    <a:pt x="46718" y="66255"/>
                  </a:lnTo>
                  <a:lnTo>
                    <a:pt x="45746" y="66546"/>
                  </a:lnTo>
                  <a:lnTo>
                    <a:pt x="44709" y="66773"/>
                  </a:lnTo>
                  <a:lnTo>
                    <a:pt x="43672" y="66968"/>
                  </a:lnTo>
                  <a:lnTo>
                    <a:pt x="42603" y="67097"/>
                  </a:lnTo>
                  <a:lnTo>
                    <a:pt x="41502" y="67194"/>
                  </a:lnTo>
                  <a:lnTo>
                    <a:pt x="40400" y="67227"/>
                  </a:lnTo>
                  <a:lnTo>
                    <a:pt x="39299" y="67227"/>
                  </a:lnTo>
                  <a:lnTo>
                    <a:pt x="38165" y="67194"/>
                  </a:lnTo>
                  <a:lnTo>
                    <a:pt x="37031" y="67130"/>
                  </a:lnTo>
                  <a:lnTo>
                    <a:pt x="35929" y="67000"/>
                  </a:lnTo>
                  <a:lnTo>
                    <a:pt x="34795" y="66838"/>
                  </a:lnTo>
                  <a:lnTo>
                    <a:pt x="33661" y="66676"/>
                  </a:lnTo>
                  <a:lnTo>
                    <a:pt x="32560" y="66449"/>
                  </a:lnTo>
                  <a:lnTo>
                    <a:pt x="31491" y="66190"/>
                  </a:lnTo>
                  <a:lnTo>
                    <a:pt x="30422" y="65931"/>
                  </a:lnTo>
                  <a:lnTo>
                    <a:pt x="29353" y="65607"/>
                  </a:lnTo>
                  <a:lnTo>
                    <a:pt x="27538" y="65024"/>
                  </a:lnTo>
                  <a:lnTo>
                    <a:pt x="25724" y="64408"/>
                  </a:lnTo>
                  <a:lnTo>
                    <a:pt x="23942" y="63760"/>
                  </a:lnTo>
                  <a:lnTo>
                    <a:pt x="22128" y="63080"/>
                  </a:lnTo>
                  <a:lnTo>
                    <a:pt x="20346" y="62367"/>
                  </a:lnTo>
                  <a:lnTo>
                    <a:pt x="18564" y="61654"/>
                  </a:lnTo>
                  <a:lnTo>
                    <a:pt x="15033" y="60132"/>
                  </a:lnTo>
                  <a:lnTo>
                    <a:pt x="11501" y="58544"/>
                  </a:lnTo>
                  <a:lnTo>
                    <a:pt x="8002" y="56957"/>
                  </a:lnTo>
                  <a:lnTo>
                    <a:pt x="4503" y="55402"/>
                  </a:lnTo>
                  <a:lnTo>
                    <a:pt x="1004" y="53846"/>
                  </a:lnTo>
                  <a:lnTo>
                    <a:pt x="842" y="53782"/>
                  </a:lnTo>
                  <a:lnTo>
                    <a:pt x="680" y="53782"/>
                  </a:lnTo>
                  <a:lnTo>
                    <a:pt x="551" y="53814"/>
                  </a:lnTo>
                  <a:lnTo>
                    <a:pt x="421" y="53846"/>
                  </a:lnTo>
                  <a:lnTo>
                    <a:pt x="324" y="53911"/>
                  </a:lnTo>
                  <a:lnTo>
                    <a:pt x="227" y="54008"/>
                  </a:lnTo>
                  <a:lnTo>
                    <a:pt x="130" y="54106"/>
                  </a:lnTo>
                  <a:lnTo>
                    <a:pt x="65" y="54235"/>
                  </a:lnTo>
                  <a:lnTo>
                    <a:pt x="32" y="54365"/>
                  </a:lnTo>
                  <a:lnTo>
                    <a:pt x="0" y="54494"/>
                  </a:lnTo>
                  <a:lnTo>
                    <a:pt x="32" y="54624"/>
                  </a:lnTo>
                  <a:lnTo>
                    <a:pt x="32" y="54754"/>
                  </a:lnTo>
                  <a:lnTo>
                    <a:pt x="97" y="54883"/>
                  </a:lnTo>
                  <a:lnTo>
                    <a:pt x="194" y="54980"/>
                  </a:lnTo>
                  <a:lnTo>
                    <a:pt x="292" y="55078"/>
                  </a:lnTo>
                  <a:lnTo>
                    <a:pt x="421" y="55175"/>
                  </a:lnTo>
                  <a:lnTo>
                    <a:pt x="4212" y="56827"/>
                  </a:lnTo>
                  <a:lnTo>
                    <a:pt x="8035" y="58577"/>
                  </a:lnTo>
                  <a:lnTo>
                    <a:pt x="11858" y="60294"/>
                  </a:lnTo>
                  <a:lnTo>
                    <a:pt x="15681" y="62011"/>
                  </a:lnTo>
                  <a:lnTo>
                    <a:pt x="17624" y="62853"/>
                  </a:lnTo>
                  <a:lnTo>
                    <a:pt x="19536" y="63663"/>
                  </a:lnTo>
                  <a:lnTo>
                    <a:pt x="21480" y="64408"/>
                  </a:lnTo>
                  <a:lnTo>
                    <a:pt x="23456" y="65153"/>
                  </a:lnTo>
                  <a:lnTo>
                    <a:pt x="25400" y="65866"/>
                  </a:lnTo>
                  <a:lnTo>
                    <a:pt x="27376" y="66514"/>
                  </a:lnTo>
                  <a:lnTo>
                    <a:pt x="29385" y="67130"/>
                  </a:lnTo>
                  <a:lnTo>
                    <a:pt x="31361" y="67680"/>
                  </a:lnTo>
                  <a:lnTo>
                    <a:pt x="32819" y="68037"/>
                  </a:lnTo>
                  <a:lnTo>
                    <a:pt x="34342" y="68361"/>
                  </a:lnTo>
                  <a:lnTo>
                    <a:pt x="35929" y="68620"/>
                  </a:lnTo>
                  <a:lnTo>
                    <a:pt x="37517" y="68814"/>
                  </a:lnTo>
                  <a:lnTo>
                    <a:pt x="38327" y="68879"/>
                  </a:lnTo>
                  <a:lnTo>
                    <a:pt x="39137" y="68944"/>
                  </a:lnTo>
                  <a:lnTo>
                    <a:pt x="39947" y="68976"/>
                  </a:lnTo>
                  <a:lnTo>
                    <a:pt x="41567" y="68976"/>
                  </a:lnTo>
                  <a:lnTo>
                    <a:pt x="42376" y="68944"/>
                  </a:lnTo>
                  <a:lnTo>
                    <a:pt x="43154" y="68879"/>
                  </a:lnTo>
                  <a:lnTo>
                    <a:pt x="43964" y="68782"/>
                  </a:lnTo>
                  <a:lnTo>
                    <a:pt x="44742" y="68652"/>
                  </a:lnTo>
                  <a:lnTo>
                    <a:pt x="45519" y="68523"/>
                  </a:lnTo>
                  <a:lnTo>
                    <a:pt x="46297" y="68328"/>
                  </a:lnTo>
                  <a:lnTo>
                    <a:pt x="47042" y="68134"/>
                  </a:lnTo>
                  <a:lnTo>
                    <a:pt x="47755" y="67875"/>
                  </a:lnTo>
                  <a:lnTo>
                    <a:pt x="48500" y="67616"/>
                  </a:lnTo>
                  <a:lnTo>
                    <a:pt x="49180" y="67292"/>
                  </a:lnTo>
                  <a:lnTo>
                    <a:pt x="49860" y="66935"/>
                  </a:lnTo>
                  <a:lnTo>
                    <a:pt x="50541" y="66546"/>
                  </a:lnTo>
                  <a:lnTo>
                    <a:pt x="51156" y="66093"/>
                  </a:lnTo>
                  <a:lnTo>
                    <a:pt x="51772" y="65639"/>
                  </a:lnTo>
                  <a:lnTo>
                    <a:pt x="52355" y="65121"/>
                  </a:lnTo>
                  <a:lnTo>
                    <a:pt x="52906" y="64570"/>
                  </a:lnTo>
                  <a:lnTo>
                    <a:pt x="53457" y="63955"/>
                  </a:lnTo>
                  <a:lnTo>
                    <a:pt x="53943" y="63307"/>
                  </a:lnTo>
                  <a:lnTo>
                    <a:pt x="54428" y="62594"/>
                  </a:lnTo>
                  <a:lnTo>
                    <a:pt x="54817" y="61913"/>
                  </a:lnTo>
                  <a:lnTo>
                    <a:pt x="55174" y="61233"/>
                  </a:lnTo>
                  <a:lnTo>
                    <a:pt x="55465" y="60520"/>
                  </a:lnTo>
                  <a:lnTo>
                    <a:pt x="55757" y="59808"/>
                  </a:lnTo>
                  <a:lnTo>
                    <a:pt x="55984" y="59095"/>
                  </a:lnTo>
                  <a:lnTo>
                    <a:pt x="56178" y="58382"/>
                  </a:lnTo>
                  <a:lnTo>
                    <a:pt x="56308" y="57637"/>
                  </a:lnTo>
                  <a:lnTo>
                    <a:pt x="56437" y="56924"/>
                  </a:lnTo>
                  <a:lnTo>
                    <a:pt x="56534" y="56179"/>
                  </a:lnTo>
                  <a:lnTo>
                    <a:pt x="56567" y="55434"/>
                  </a:lnTo>
                  <a:lnTo>
                    <a:pt x="56599" y="54689"/>
                  </a:lnTo>
                  <a:lnTo>
                    <a:pt x="56599" y="53944"/>
                  </a:lnTo>
                  <a:lnTo>
                    <a:pt x="56534" y="53198"/>
                  </a:lnTo>
                  <a:lnTo>
                    <a:pt x="56470" y="52453"/>
                  </a:lnTo>
                  <a:lnTo>
                    <a:pt x="56405" y="51708"/>
                  </a:lnTo>
                  <a:lnTo>
                    <a:pt x="56275" y="50931"/>
                  </a:lnTo>
                  <a:lnTo>
                    <a:pt x="56146" y="50185"/>
                  </a:lnTo>
                  <a:lnTo>
                    <a:pt x="55984" y="49440"/>
                  </a:lnTo>
                  <a:lnTo>
                    <a:pt x="55627" y="47950"/>
                  </a:lnTo>
                  <a:lnTo>
                    <a:pt x="55238" y="46460"/>
                  </a:lnTo>
                  <a:lnTo>
                    <a:pt x="54752" y="45002"/>
                  </a:lnTo>
                  <a:lnTo>
                    <a:pt x="54267" y="43544"/>
                  </a:lnTo>
                  <a:lnTo>
                    <a:pt x="53748" y="42118"/>
                  </a:lnTo>
                  <a:lnTo>
                    <a:pt x="52679" y="39365"/>
                  </a:lnTo>
                  <a:lnTo>
                    <a:pt x="52258" y="38198"/>
                  </a:lnTo>
                  <a:lnTo>
                    <a:pt x="51837" y="37032"/>
                  </a:lnTo>
                  <a:lnTo>
                    <a:pt x="51415" y="35833"/>
                  </a:lnTo>
                  <a:lnTo>
                    <a:pt x="51059" y="34667"/>
                  </a:lnTo>
                  <a:lnTo>
                    <a:pt x="50703" y="33468"/>
                  </a:lnTo>
                  <a:lnTo>
                    <a:pt x="50379" y="32302"/>
                  </a:lnTo>
                  <a:lnTo>
                    <a:pt x="50087" y="31103"/>
                  </a:lnTo>
                  <a:lnTo>
                    <a:pt x="49828" y="29904"/>
                  </a:lnTo>
                  <a:lnTo>
                    <a:pt x="49569" y="28738"/>
                  </a:lnTo>
                  <a:lnTo>
                    <a:pt x="49342" y="27539"/>
                  </a:lnTo>
                  <a:lnTo>
                    <a:pt x="49148" y="26341"/>
                  </a:lnTo>
                  <a:lnTo>
                    <a:pt x="48953" y="25142"/>
                  </a:lnTo>
                  <a:lnTo>
                    <a:pt x="48824" y="23943"/>
                  </a:lnTo>
                  <a:lnTo>
                    <a:pt x="48694" y="22744"/>
                  </a:lnTo>
                  <a:lnTo>
                    <a:pt x="48597" y="21546"/>
                  </a:lnTo>
                  <a:lnTo>
                    <a:pt x="48532" y="20315"/>
                  </a:lnTo>
                  <a:lnTo>
                    <a:pt x="48467" y="19116"/>
                  </a:lnTo>
                  <a:lnTo>
                    <a:pt x="48467" y="17917"/>
                  </a:lnTo>
                  <a:lnTo>
                    <a:pt x="48467" y="16718"/>
                  </a:lnTo>
                  <a:lnTo>
                    <a:pt x="48500" y="15520"/>
                  </a:lnTo>
                  <a:lnTo>
                    <a:pt x="48564" y="14288"/>
                  </a:lnTo>
                  <a:lnTo>
                    <a:pt x="48629" y="13090"/>
                  </a:lnTo>
                  <a:lnTo>
                    <a:pt x="48759" y="11891"/>
                  </a:lnTo>
                  <a:lnTo>
                    <a:pt x="48888" y="10660"/>
                  </a:lnTo>
                  <a:lnTo>
                    <a:pt x="49050" y="9461"/>
                  </a:lnTo>
                  <a:lnTo>
                    <a:pt x="49245" y="8262"/>
                  </a:lnTo>
                  <a:lnTo>
                    <a:pt x="49472" y="7064"/>
                  </a:lnTo>
                  <a:lnTo>
                    <a:pt x="49698" y="5833"/>
                  </a:lnTo>
                  <a:lnTo>
                    <a:pt x="49990" y="4634"/>
                  </a:lnTo>
                  <a:lnTo>
                    <a:pt x="50282" y="3435"/>
                  </a:lnTo>
                  <a:lnTo>
                    <a:pt x="50638" y="2204"/>
                  </a:lnTo>
                  <a:lnTo>
                    <a:pt x="50994" y="1005"/>
                  </a:lnTo>
                  <a:lnTo>
                    <a:pt x="51027" y="843"/>
                  </a:lnTo>
                  <a:lnTo>
                    <a:pt x="51027" y="714"/>
                  </a:lnTo>
                  <a:lnTo>
                    <a:pt x="50994" y="552"/>
                  </a:lnTo>
                  <a:lnTo>
                    <a:pt x="50930" y="422"/>
                  </a:lnTo>
                  <a:lnTo>
                    <a:pt x="50865" y="325"/>
                  </a:lnTo>
                  <a:lnTo>
                    <a:pt x="50768" y="228"/>
                  </a:lnTo>
                  <a:lnTo>
                    <a:pt x="50638" y="131"/>
                  </a:lnTo>
                  <a:lnTo>
                    <a:pt x="50541" y="66"/>
                  </a:lnTo>
                  <a:lnTo>
                    <a:pt x="50411" y="33"/>
                  </a:lnTo>
                  <a:lnTo>
                    <a:pt x="50282"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9" name="Shape 89"/>
        <p:cNvGrpSpPr/>
        <p:nvPr/>
      </p:nvGrpSpPr>
      <p:grpSpPr>
        <a:xfrm>
          <a:off x="0" y="0"/>
          <a:ext cx="0" cy="0"/>
          <a:chOff x="0" y="0"/>
          <a:chExt cx="0" cy="0"/>
        </a:xfrm>
      </p:grpSpPr>
      <p:sp>
        <p:nvSpPr>
          <p:cNvPr id="90" name="Google Shape;90;p9"/>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91" name="Google Shape;91;p9"/>
          <p:cNvSpPr/>
          <p:nvPr/>
        </p:nvSpPr>
        <p:spPr>
          <a:xfrm>
            <a:off x="0" y="4871625"/>
            <a:ext cx="9144000" cy="2718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grpSp>
        <p:nvGrpSpPr>
          <p:cNvPr id="92" name="Google Shape;92;p9"/>
          <p:cNvGrpSpPr/>
          <p:nvPr/>
        </p:nvGrpSpPr>
        <p:grpSpPr>
          <a:xfrm rot="-10434547">
            <a:off x="-1976757" y="1007084"/>
            <a:ext cx="3446160" cy="4917779"/>
            <a:chOff x="3003675" y="558850"/>
            <a:chExt cx="3446350" cy="4918050"/>
          </a:xfrm>
        </p:grpSpPr>
        <p:sp>
          <p:nvSpPr>
            <p:cNvPr id="93" name="Google Shape;93;p9"/>
            <p:cNvSpPr/>
            <p:nvPr/>
          </p:nvSpPr>
          <p:spPr>
            <a:xfrm>
              <a:off x="3605475" y="558850"/>
              <a:ext cx="2844550" cy="4445825"/>
            </a:xfrm>
            <a:custGeom>
              <a:rect b="b" l="l" r="r" t="t"/>
              <a:pathLst>
                <a:path extrusionOk="0" h="177833" w="113782">
                  <a:moveTo>
                    <a:pt x="778" y="1"/>
                  </a:moveTo>
                  <a:lnTo>
                    <a:pt x="648" y="33"/>
                  </a:lnTo>
                  <a:lnTo>
                    <a:pt x="519" y="65"/>
                  </a:lnTo>
                  <a:lnTo>
                    <a:pt x="389" y="98"/>
                  </a:lnTo>
                  <a:lnTo>
                    <a:pt x="260" y="195"/>
                  </a:lnTo>
                  <a:lnTo>
                    <a:pt x="163" y="260"/>
                  </a:lnTo>
                  <a:lnTo>
                    <a:pt x="98" y="389"/>
                  </a:lnTo>
                  <a:lnTo>
                    <a:pt x="33" y="487"/>
                  </a:lnTo>
                  <a:lnTo>
                    <a:pt x="1" y="616"/>
                  </a:lnTo>
                  <a:lnTo>
                    <a:pt x="1" y="746"/>
                  </a:lnTo>
                  <a:lnTo>
                    <a:pt x="1" y="875"/>
                  </a:lnTo>
                  <a:lnTo>
                    <a:pt x="65" y="1005"/>
                  </a:lnTo>
                  <a:lnTo>
                    <a:pt x="163" y="1135"/>
                  </a:lnTo>
                  <a:lnTo>
                    <a:pt x="1134" y="2268"/>
                  </a:lnTo>
                  <a:lnTo>
                    <a:pt x="2074" y="3402"/>
                  </a:lnTo>
                  <a:lnTo>
                    <a:pt x="3014" y="4569"/>
                  </a:lnTo>
                  <a:lnTo>
                    <a:pt x="3953" y="5735"/>
                  </a:lnTo>
                  <a:lnTo>
                    <a:pt x="4860" y="6901"/>
                  </a:lnTo>
                  <a:lnTo>
                    <a:pt x="5735" y="8100"/>
                  </a:lnTo>
                  <a:lnTo>
                    <a:pt x="6610" y="9299"/>
                  </a:lnTo>
                  <a:lnTo>
                    <a:pt x="7484" y="10498"/>
                  </a:lnTo>
                  <a:lnTo>
                    <a:pt x="8327" y="11729"/>
                  </a:lnTo>
                  <a:lnTo>
                    <a:pt x="9137" y="12960"/>
                  </a:lnTo>
                  <a:lnTo>
                    <a:pt x="9947" y="14191"/>
                  </a:lnTo>
                  <a:lnTo>
                    <a:pt x="10757" y="15454"/>
                  </a:lnTo>
                  <a:lnTo>
                    <a:pt x="11534" y="16718"/>
                  </a:lnTo>
                  <a:lnTo>
                    <a:pt x="12279" y="17981"/>
                  </a:lnTo>
                  <a:lnTo>
                    <a:pt x="13024" y="19277"/>
                  </a:lnTo>
                  <a:lnTo>
                    <a:pt x="13770" y="20573"/>
                  </a:lnTo>
                  <a:lnTo>
                    <a:pt x="14450" y="21869"/>
                  </a:lnTo>
                  <a:lnTo>
                    <a:pt x="15163" y="23165"/>
                  </a:lnTo>
                  <a:lnTo>
                    <a:pt x="15843" y="24493"/>
                  </a:lnTo>
                  <a:lnTo>
                    <a:pt x="16491" y="25822"/>
                  </a:lnTo>
                  <a:lnTo>
                    <a:pt x="17107" y="27182"/>
                  </a:lnTo>
                  <a:lnTo>
                    <a:pt x="17722" y="28511"/>
                  </a:lnTo>
                  <a:lnTo>
                    <a:pt x="18338" y="29872"/>
                  </a:lnTo>
                  <a:lnTo>
                    <a:pt x="18921" y="31232"/>
                  </a:lnTo>
                  <a:lnTo>
                    <a:pt x="19472" y="32625"/>
                  </a:lnTo>
                  <a:lnTo>
                    <a:pt x="20022" y="33986"/>
                  </a:lnTo>
                  <a:lnTo>
                    <a:pt x="20541" y="35379"/>
                  </a:lnTo>
                  <a:lnTo>
                    <a:pt x="21059" y="36772"/>
                  </a:lnTo>
                  <a:lnTo>
                    <a:pt x="21545" y="38198"/>
                  </a:lnTo>
                  <a:lnTo>
                    <a:pt x="21999" y="39591"/>
                  </a:lnTo>
                  <a:lnTo>
                    <a:pt x="22452" y="41016"/>
                  </a:lnTo>
                  <a:lnTo>
                    <a:pt x="22906" y="42442"/>
                  </a:lnTo>
                  <a:lnTo>
                    <a:pt x="23295" y="43867"/>
                  </a:lnTo>
                  <a:lnTo>
                    <a:pt x="23683" y="45293"/>
                  </a:lnTo>
                  <a:lnTo>
                    <a:pt x="24072" y="46718"/>
                  </a:lnTo>
                  <a:lnTo>
                    <a:pt x="24396" y="48176"/>
                  </a:lnTo>
                  <a:lnTo>
                    <a:pt x="24753" y="49602"/>
                  </a:lnTo>
                  <a:lnTo>
                    <a:pt x="25044" y="51060"/>
                  </a:lnTo>
                  <a:lnTo>
                    <a:pt x="25336" y="52485"/>
                  </a:lnTo>
                  <a:lnTo>
                    <a:pt x="25627" y="53943"/>
                  </a:lnTo>
                  <a:lnTo>
                    <a:pt x="25854" y="55401"/>
                  </a:lnTo>
                  <a:lnTo>
                    <a:pt x="26113" y="56859"/>
                  </a:lnTo>
                  <a:lnTo>
                    <a:pt x="26308" y="58317"/>
                  </a:lnTo>
                  <a:lnTo>
                    <a:pt x="26502" y="59807"/>
                  </a:lnTo>
                  <a:lnTo>
                    <a:pt x="26696" y="61265"/>
                  </a:lnTo>
                  <a:lnTo>
                    <a:pt x="26826" y="62723"/>
                  </a:lnTo>
                  <a:lnTo>
                    <a:pt x="26956" y="64213"/>
                  </a:lnTo>
                  <a:lnTo>
                    <a:pt x="27085" y="65671"/>
                  </a:lnTo>
                  <a:lnTo>
                    <a:pt x="27182" y="67194"/>
                  </a:lnTo>
                  <a:lnTo>
                    <a:pt x="27215" y="68749"/>
                  </a:lnTo>
                  <a:lnTo>
                    <a:pt x="27247" y="70272"/>
                  </a:lnTo>
                  <a:lnTo>
                    <a:pt x="27247" y="71794"/>
                  </a:lnTo>
                  <a:lnTo>
                    <a:pt x="27215" y="74872"/>
                  </a:lnTo>
                  <a:lnTo>
                    <a:pt x="27150" y="77918"/>
                  </a:lnTo>
                  <a:lnTo>
                    <a:pt x="27085" y="80995"/>
                  </a:lnTo>
                  <a:lnTo>
                    <a:pt x="27118" y="82518"/>
                  </a:lnTo>
                  <a:lnTo>
                    <a:pt x="27150" y="84041"/>
                  </a:lnTo>
                  <a:lnTo>
                    <a:pt x="27182" y="85564"/>
                  </a:lnTo>
                  <a:lnTo>
                    <a:pt x="27280" y="87086"/>
                  </a:lnTo>
                  <a:lnTo>
                    <a:pt x="27442" y="88609"/>
                  </a:lnTo>
                  <a:lnTo>
                    <a:pt x="27636" y="90132"/>
                  </a:lnTo>
                  <a:lnTo>
                    <a:pt x="27798" y="91201"/>
                  </a:lnTo>
                  <a:lnTo>
                    <a:pt x="27992" y="92270"/>
                  </a:lnTo>
                  <a:lnTo>
                    <a:pt x="28219" y="93307"/>
                  </a:lnTo>
                  <a:lnTo>
                    <a:pt x="28511" y="94376"/>
                  </a:lnTo>
                  <a:lnTo>
                    <a:pt x="28835" y="95413"/>
                  </a:lnTo>
                  <a:lnTo>
                    <a:pt x="29159" y="96449"/>
                  </a:lnTo>
                  <a:lnTo>
                    <a:pt x="29580" y="97454"/>
                  </a:lnTo>
                  <a:lnTo>
                    <a:pt x="30001" y="98458"/>
                  </a:lnTo>
                  <a:lnTo>
                    <a:pt x="30487" y="99430"/>
                  </a:lnTo>
                  <a:lnTo>
                    <a:pt x="31038" y="100369"/>
                  </a:lnTo>
                  <a:lnTo>
                    <a:pt x="31589" y="101309"/>
                  </a:lnTo>
                  <a:lnTo>
                    <a:pt x="32236" y="102184"/>
                  </a:lnTo>
                  <a:lnTo>
                    <a:pt x="32884" y="103026"/>
                  </a:lnTo>
                  <a:lnTo>
                    <a:pt x="33630" y="103836"/>
                  </a:lnTo>
                  <a:lnTo>
                    <a:pt x="34407" y="104581"/>
                  </a:lnTo>
                  <a:lnTo>
                    <a:pt x="35217" y="105294"/>
                  </a:lnTo>
                  <a:lnTo>
                    <a:pt x="35735" y="105715"/>
                  </a:lnTo>
                  <a:lnTo>
                    <a:pt x="36286" y="106072"/>
                  </a:lnTo>
                  <a:lnTo>
                    <a:pt x="36805" y="106428"/>
                  </a:lnTo>
                  <a:lnTo>
                    <a:pt x="37355" y="106784"/>
                  </a:lnTo>
                  <a:lnTo>
                    <a:pt x="38489" y="107400"/>
                  </a:lnTo>
                  <a:lnTo>
                    <a:pt x="39656" y="107951"/>
                  </a:lnTo>
                  <a:lnTo>
                    <a:pt x="40854" y="108469"/>
                  </a:lnTo>
                  <a:lnTo>
                    <a:pt x="42085" y="108955"/>
                  </a:lnTo>
                  <a:lnTo>
                    <a:pt x="43317" y="109409"/>
                  </a:lnTo>
                  <a:lnTo>
                    <a:pt x="44580" y="109830"/>
                  </a:lnTo>
                  <a:lnTo>
                    <a:pt x="47107" y="110640"/>
                  </a:lnTo>
                  <a:lnTo>
                    <a:pt x="48338" y="111061"/>
                  </a:lnTo>
                  <a:lnTo>
                    <a:pt x="49602" y="111514"/>
                  </a:lnTo>
                  <a:lnTo>
                    <a:pt x="50833" y="112000"/>
                  </a:lnTo>
                  <a:lnTo>
                    <a:pt x="52032" y="112486"/>
                  </a:lnTo>
                  <a:lnTo>
                    <a:pt x="53198" y="113069"/>
                  </a:lnTo>
                  <a:lnTo>
                    <a:pt x="54364" y="113685"/>
                  </a:lnTo>
                  <a:lnTo>
                    <a:pt x="55531" y="114398"/>
                  </a:lnTo>
                  <a:lnTo>
                    <a:pt x="56632" y="115111"/>
                  </a:lnTo>
                  <a:lnTo>
                    <a:pt x="57766" y="115888"/>
                  </a:lnTo>
                  <a:lnTo>
                    <a:pt x="58835" y="116666"/>
                  </a:lnTo>
                  <a:lnTo>
                    <a:pt x="59904" y="117476"/>
                  </a:lnTo>
                  <a:lnTo>
                    <a:pt x="60941" y="118318"/>
                  </a:lnTo>
                  <a:lnTo>
                    <a:pt x="61945" y="119193"/>
                  </a:lnTo>
                  <a:lnTo>
                    <a:pt x="62917" y="120100"/>
                  </a:lnTo>
                  <a:lnTo>
                    <a:pt x="63889" y="121007"/>
                  </a:lnTo>
                  <a:lnTo>
                    <a:pt x="64861" y="121979"/>
                  </a:lnTo>
                  <a:lnTo>
                    <a:pt x="65768" y="122918"/>
                  </a:lnTo>
                  <a:lnTo>
                    <a:pt x="66675" y="123923"/>
                  </a:lnTo>
                  <a:lnTo>
                    <a:pt x="67583" y="124895"/>
                  </a:lnTo>
                  <a:lnTo>
                    <a:pt x="68457" y="125931"/>
                  </a:lnTo>
                  <a:lnTo>
                    <a:pt x="69300" y="126968"/>
                  </a:lnTo>
                  <a:lnTo>
                    <a:pt x="70142" y="128005"/>
                  </a:lnTo>
                  <a:lnTo>
                    <a:pt x="71794" y="130143"/>
                  </a:lnTo>
                  <a:lnTo>
                    <a:pt x="73382" y="132346"/>
                  </a:lnTo>
                  <a:lnTo>
                    <a:pt x="74937" y="134549"/>
                  </a:lnTo>
                  <a:lnTo>
                    <a:pt x="76427" y="136785"/>
                  </a:lnTo>
                  <a:lnTo>
                    <a:pt x="77918" y="139053"/>
                  </a:lnTo>
                  <a:lnTo>
                    <a:pt x="79343" y="141320"/>
                  </a:lnTo>
                  <a:lnTo>
                    <a:pt x="82194" y="145824"/>
                  </a:lnTo>
                  <a:lnTo>
                    <a:pt x="83684" y="148189"/>
                  </a:lnTo>
                  <a:lnTo>
                    <a:pt x="85207" y="150554"/>
                  </a:lnTo>
                  <a:lnTo>
                    <a:pt x="86762" y="152919"/>
                  </a:lnTo>
                  <a:lnTo>
                    <a:pt x="88350" y="155252"/>
                  </a:lnTo>
                  <a:lnTo>
                    <a:pt x="90002" y="157519"/>
                  </a:lnTo>
                  <a:lnTo>
                    <a:pt x="91687" y="159787"/>
                  </a:lnTo>
                  <a:lnTo>
                    <a:pt x="92561" y="160889"/>
                  </a:lnTo>
                  <a:lnTo>
                    <a:pt x="93436" y="161990"/>
                  </a:lnTo>
                  <a:lnTo>
                    <a:pt x="94343" y="163060"/>
                  </a:lnTo>
                  <a:lnTo>
                    <a:pt x="95250" y="164096"/>
                  </a:lnTo>
                  <a:lnTo>
                    <a:pt x="96190" y="165165"/>
                  </a:lnTo>
                  <a:lnTo>
                    <a:pt x="97129" y="166170"/>
                  </a:lnTo>
                  <a:lnTo>
                    <a:pt x="98101" y="167174"/>
                  </a:lnTo>
                  <a:lnTo>
                    <a:pt x="99073" y="168146"/>
                  </a:lnTo>
                  <a:lnTo>
                    <a:pt x="100110" y="169118"/>
                  </a:lnTo>
                  <a:lnTo>
                    <a:pt x="101114" y="170025"/>
                  </a:lnTo>
                  <a:lnTo>
                    <a:pt x="102184" y="170932"/>
                  </a:lnTo>
                  <a:lnTo>
                    <a:pt x="103253" y="171839"/>
                  </a:lnTo>
                  <a:lnTo>
                    <a:pt x="104354" y="172682"/>
                  </a:lnTo>
                  <a:lnTo>
                    <a:pt x="105488" y="173492"/>
                  </a:lnTo>
                  <a:lnTo>
                    <a:pt x="106622" y="174302"/>
                  </a:lnTo>
                  <a:lnTo>
                    <a:pt x="107821" y="175047"/>
                  </a:lnTo>
                  <a:lnTo>
                    <a:pt x="109020" y="175792"/>
                  </a:lnTo>
                  <a:lnTo>
                    <a:pt x="110251" y="176472"/>
                  </a:lnTo>
                  <a:lnTo>
                    <a:pt x="111514" y="177153"/>
                  </a:lnTo>
                  <a:lnTo>
                    <a:pt x="112810" y="177768"/>
                  </a:lnTo>
                  <a:lnTo>
                    <a:pt x="112972" y="177833"/>
                  </a:lnTo>
                  <a:lnTo>
                    <a:pt x="113231" y="177833"/>
                  </a:lnTo>
                  <a:lnTo>
                    <a:pt x="113361" y="177801"/>
                  </a:lnTo>
                  <a:lnTo>
                    <a:pt x="113490" y="177736"/>
                  </a:lnTo>
                  <a:lnTo>
                    <a:pt x="113588" y="177639"/>
                  </a:lnTo>
                  <a:lnTo>
                    <a:pt x="113652" y="177509"/>
                  </a:lnTo>
                  <a:lnTo>
                    <a:pt x="113717" y="177412"/>
                  </a:lnTo>
                  <a:lnTo>
                    <a:pt x="113750" y="177282"/>
                  </a:lnTo>
                  <a:lnTo>
                    <a:pt x="113782" y="177153"/>
                  </a:lnTo>
                  <a:lnTo>
                    <a:pt x="113782" y="177023"/>
                  </a:lnTo>
                  <a:lnTo>
                    <a:pt x="113750" y="176893"/>
                  </a:lnTo>
                  <a:lnTo>
                    <a:pt x="113685" y="176764"/>
                  </a:lnTo>
                  <a:lnTo>
                    <a:pt x="113620" y="176634"/>
                  </a:lnTo>
                  <a:lnTo>
                    <a:pt x="113523" y="176537"/>
                  </a:lnTo>
                  <a:lnTo>
                    <a:pt x="113361" y="176440"/>
                  </a:lnTo>
                  <a:lnTo>
                    <a:pt x="112162" y="175889"/>
                  </a:lnTo>
                  <a:lnTo>
                    <a:pt x="110996" y="175274"/>
                  </a:lnTo>
                  <a:lnTo>
                    <a:pt x="109862" y="174626"/>
                  </a:lnTo>
                  <a:lnTo>
                    <a:pt x="108728" y="173978"/>
                  </a:lnTo>
                  <a:lnTo>
                    <a:pt x="107626" y="173265"/>
                  </a:lnTo>
                  <a:lnTo>
                    <a:pt x="106590" y="172552"/>
                  </a:lnTo>
                  <a:lnTo>
                    <a:pt x="105521" y="171839"/>
                  </a:lnTo>
                  <a:lnTo>
                    <a:pt x="104516" y="171062"/>
                  </a:lnTo>
                  <a:lnTo>
                    <a:pt x="103512" y="170284"/>
                  </a:lnTo>
                  <a:lnTo>
                    <a:pt x="102540" y="169474"/>
                  </a:lnTo>
                  <a:lnTo>
                    <a:pt x="101600" y="168632"/>
                  </a:lnTo>
                  <a:lnTo>
                    <a:pt x="100661" y="167790"/>
                  </a:lnTo>
                  <a:lnTo>
                    <a:pt x="99754" y="166915"/>
                  </a:lnTo>
                  <a:lnTo>
                    <a:pt x="98847" y="166040"/>
                  </a:lnTo>
                  <a:lnTo>
                    <a:pt x="97972" y="165133"/>
                  </a:lnTo>
                  <a:lnTo>
                    <a:pt x="97129" y="164226"/>
                  </a:lnTo>
                  <a:lnTo>
                    <a:pt x="96287" y="163286"/>
                  </a:lnTo>
                  <a:lnTo>
                    <a:pt x="95445" y="162314"/>
                  </a:lnTo>
                  <a:lnTo>
                    <a:pt x="94635" y="161342"/>
                  </a:lnTo>
                  <a:lnTo>
                    <a:pt x="93857" y="160370"/>
                  </a:lnTo>
                  <a:lnTo>
                    <a:pt x="92302" y="158362"/>
                  </a:lnTo>
                  <a:lnTo>
                    <a:pt x="90779" y="156321"/>
                  </a:lnTo>
                  <a:lnTo>
                    <a:pt x="89322" y="154215"/>
                  </a:lnTo>
                  <a:lnTo>
                    <a:pt x="87864" y="152109"/>
                  </a:lnTo>
                  <a:lnTo>
                    <a:pt x="86438" y="149938"/>
                  </a:lnTo>
                  <a:lnTo>
                    <a:pt x="85045" y="147800"/>
                  </a:lnTo>
                  <a:lnTo>
                    <a:pt x="82291" y="143394"/>
                  </a:lnTo>
                  <a:lnTo>
                    <a:pt x="79505" y="139020"/>
                  </a:lnTo>
                  <a:lnTo>
                    <a:pt x="78112" y="136850"/>
                  </a:lnTo>
                  <a:lnTo>
                    <a:pt x="76686" y="134711"/>
                  </a:lnTo>
                  <a:lnTo>
                    <a:pt x="75228" y="132573"/>
                  </a:lnTo>
                  <a:lnTo>
                    <a:pt x="73738" y="130467"/>
                  </a:lnTo>
                  <a:lnTo>
                    <a:pt x="72215" y="128426"/>
                  </a:lnTo>
                  <a:lnTo>
                    <a:pt x="70628" y="126417"/>
                  </a:lnTo>
                  <a:lnTo>
                    <a:pt x="69850" y="125413"/>
                  </a:lnTo>
                  <a:lnTo>
                    <a:pt x="69008" y="124441"/>
                  </a:lnTo>
                  <a:lnTo>
                    <a:pt x="68166" y="123469"/>
                  </a:lnTo>
                  <a:lnTo>
                    <a:pt x="67323" y="122530"/>
                  </a:lnTo>
                  <a:lnTo>
                    <a:pt x="66449" y="121623"/>
                  </a:lnTo>
                  <a:lnTo>
                    <a:pt x="65574" y="120683"/>
                  </a:lnTo>
                  <a:lnTo>
                    <a:pt x="64667" y="119808"/>
                  </a:lnTo>
                  <a:lnTo>
                    <a:pt x="63727" y="118934"/>
                  </a:lnTo>
                  <a:lnTo>
                    <a:pt x="62788" y="118059"/>
                  </a:lnTo>
                  <a:lnTo>
                    <a:pt x="61816" y="117216"/>
                  </a:lnTo>
                  <a:lnTo>
                    <a:pt x="60844" y="116406"/>
                  </a:lnTo>
                  <a:lnTo>
                    <a:pt x="59839" y="115629"/>
                  </a:lnTo>
                  <a:lnTo>
                    <a:pt x="58835" y="114884"/>
                  </a:lnTo>
                  <a:lnTo>
                    <a:pt x="57831" y="114203"/>
                  </a:lnTo>
                  <a:lnTo>
                    <a:pt x="56826" y="113555"/>
                  </a:lnTo>
                  <a:lnTo>
                    <a:pt x="55790" y="112940"/>
                  </a:lnTo>
                  <a:lnTo>
                    <a:pt x="54785" y="112389"/>
                  </a:lnTo>
                  <a:lnTo>
                    <a:pt x="53716" y="111838"/>
                  </a:lnTo>
                  <a:lnTo>
                    <a:pt x="52680" y="111320"/>
                  </a:lnTo>
                  <a:lnTo>
                    <a:pt x="51610" y="110834"/>
                  </a:lnTo>
                  <a:lnTo>
                    <a:pt x="50541" y="110380"/>
                  </a:lnTo>
                  <a:lnTo>
                    <a:pt x="49440" y="109927"/>
                  </a:lnTo>
                  <a:lnTo>
                    <a:pt x="47237" y="109085"/>
                  </a:lnTo>
                  <a:lnTo>
                    <a:pt x="44969" y="108275"/>
                  </a:lnTo>
                  <a:lnTo>
                    <a:pt x="42669" y="107465"/>
                  </a:lnTo>
                  <a:lnTo>
                    <a:pt x="41826" y="107173"/>
                  </a:lnTo>
                  <a:lnTo>
                    <a:pt x="41016" y="106849"/>
                  </a:lnTo>
                  <a:lnTo>
                    <a:pt x="40239" y="106460"/>
                  </a:lnTo>
                  <a:lnTo>
                    <a:pt x="39461" y="106104"/>
                  </a:lnTo>
                  <a:lnTo>
                    <a:pt x="38748" y="105683"/>
                  </a:lnTo>
                  <a:lnTo>
                    <a:pt x="38036" y="105262"/>
                  </a:lnTo>
                  <a:lnTo>
                    <a:pt x="37388" y="104808"/>
                  </a:lnTo>
                  <a:lnTo>
                    <a:pt x="36740" y="104322"/>
                  </a:lnTo>
                  <a:lnTo>
                    <a:pt x="36124" y="103804"/>
                  </a:lnTo>
                  <a:lnTo>
                    <a:pt x="35541" y="103285"/>
                  </a:lnTo>
                  <a:lnTo>
                    <a:pt x="34958" y="102735"/>
                  </a:lnTo>
                  <a:lnTo>
                    <a:pt x="34440" y="102184"/>
                  </a:lnTo>
                  <a:lnTo>
                    <a:pt x="33921" y="101601"/>
                  </a:lnTo>
                  <a:lnTo>
                    <a:pt x="33435" y="100985"/>
                  </a:lnTo>
                  <a:lnTo>
                    <a:pt x="32982" y="100369"/>
                  </a:lnTo>
                  <a:lnTo>
                    <a:pt x="32560" y="99722"/>
                  </a:lnTo>
                  <a:lnTo>
                    <a:pt x="32139" y="99074"/>
                  </a:lnTo>
                  <a:lnTo>
                    <a:pt x="31750" y="98393"/>
                  </a:lnTo>
                  <a:lnTo>
                    <a:pt x="31394" y="97713"/>
                  </a:lnTo>
                  <a:lnTo>
                    <a:pt x="31070" y="97000"/>
                  </a:lnTo>
                  <a:lnTo>
                    <a:pt x="30746" y="96255"/>
                  </a:lnTo>
                  <a:lnTo>
                    <a:pt x="30455" y="95510"/>
                  </a:lnTo>
                  <a:lnTo>
                    <a:pt x="30195" y="94765"/>
                  </a:lnTo>
                  <a:lnTo>
                    <a:pt x="29969" y="93987"/>
                  </a:lnTo>
                  <a:lnTo>
                    <a:pt x="29742" y="93210"/>
                  </a:lnTo>
                  <a:lnTo>
                    <a:pt x="29547" y="92400"/>
                  </a:lnTo>
                  <a:lnTo>
                    <a:pt x="29353" y="91590"/>
                  </a:lnTo>
                  <a:lnTo>
                    <a:pt x="29191" y="90780"/>
                  </a:lnTo>
                  <a:lnTo>
                    <a:pt x="29061" y="89937"/>
                  </a:lnTo>
                  <a:lnTo>
                    <a:pt x="28932" y="89095"/>
                  </a:lnTo>
                  <a:lnTo>
                    <a:pt x="28835" y="88220"/>
                  </a:lnTo>
                  <a:lnTo>
                    <a:pt x="28770" y="87345"/>
                  </a:lnTo>
                  <a:lnTo>
                    <a:pt x="28673" y="85888"/>
                  </a:lnTo>
                  <a:lnTo>
                    <a:pt x="28575" y="84430"/>
                  </a:lnTo>
                  <a:lnTo>
                    <a:pt x="28543" y="82972"/>
                  </a:lnTo>
                  <a:lnTo>
                    <a:pt x="28511" y="81514"/>
                  </a:lnTo>
                  <a:lnTo>
                    <a:pt x="28543" y="78566"/>
                  </a:lnTo>
                  <a:lnTo>
                    <a:pt x="28575" y="75650"/>
                  </a:lnTo>
                  <a:lnTo>
                    <a:pt x="28608" y="72702"/>
                  </a:lnTo>
                  <a:lnTo>
                    <a:pt x="28640" y="69786"/>
                  </a:lnTo>
                  <a:lnTo>
                    <a:pt x="28608" y="68295"/>
                  </a:lnTo>
                  <a:lnTo>
                    <a:pt x="28575" y="66838"/>
                  </a:lnTo>
                  <a:lnTo>
                    <a:pt x="28478" y="65380"/>
                  </a:lnTo>
                  <a:lnTo>
                    <a:pt x="28381" y="63922"/>
                  </a:lnTo>
                  <a:lnTo>
                    <a:pt x="28122" y="61330"/>
                  </a:lnTo>
                  <a:lnTo>
                    <a:pt x="27830" y="58738"/>
                  </a:lnTo>
                  <a:lnTo>
                    <a:pt x="27442" y="56146"/>
                  </a:lnTo>
                  <a:lnTo>
                    <a:pt x="27020" y="53587"/>
                  </a:lnTo>
                  <a:lnTo>
                    <a:pt x="26502" y="51027"/>
                  </a:lnTo>
                  <a:lnTo>
                    <a:pt x="25951" y="48468"/>
                  </a:lnTo>
                  <a:lnTo>
                    <a:pt x="25336" y="45941"/>
                  </a:lnTo>
                  <a:lnTo>
                    <a:pt x="24655" y="43414"/>
                  </a:lnTo>
                  <a:lnTo>
                    <a:pt x="24234" y="41924"/>
                  </a:lnTo>
                  <a:lnTo>
                    <a:pt x="23781" y="40433"/>
                  </a:lnTo>
                  <a:lnTo>
                    <a:pt x="23295" y="38975"/>
                  </a:lnTo>
                  <a:lnTo>
                    <a:pt x="22809" y="37485"/>
                  </a:lnTo>
                  <a:lnTo>
                    <a:pt x="22290" y="36027"/>
                  </a:lnTo>
                  <a:lnTo>
                    <a:pt x="21772" y="34569"/>
                  </a:lnTo>
                  <a:lnTo>
                    <a:pt x="21221" y="33144"/>
                  </a:lnTo>
                  <a:lnTo>
                    <a:pt x="20638" y="31686"/>
                  </a:lnTo>
                  <a:lnTo>
                    <a:pt x="20055" y="30260"/>
                  </a:lnTo>
                  <a:lnTo>
                    <a:pt x="19439" y="28867"/>
                  </a:lnTo>
                  <a:lnTo>
                    <a:pt x="18824" y="27442"/>
                  </a:lnTo>
                  <a:lnTo>
                    <a:pt x="18176" y="26049"/>
                  </a:lnTo>
                  <a:lnTo>
                    <a:pt x="17495" y="24655"/>
                  </a:lnTo>
                  <a:lnTo>
                    <a:pt x="16815" y="23262"/>
                  </a:lnTo>
                  <a:lnTo>
                    <a:pt x="16102" y="21902"/>
                  </a:lnTo>
                  <a:lnTo>
                    <a:pt x="15357" y="20541"/>
                  </a:lnTo>
                  <a:lnTo>
                    <a:pt x="14612" y="19180"/>
                  </a:lnTo>
                  <a:lnTo>
                    <a:pt x="13867" y="17852"/>
                  </a:lnTo>
                  <a:lnTo>
                    <a:pt x="13089" y="16524"/>
                  </a:lnTo>
                  <a:lnTo>
                    <a:pt x="12279" y="15195"/>
                  </a:lnTo>
                  <a:lnTo>
                    <a:pt x="11469" y="13899"/>
                  </a:lnTo>
                  <a:lnTo>
                    <a:pt x="10627" y="12603"/>
                  </a:lnTo>
                  <a:lnTo>
                    <a:pt x="9785" y="11307"/>
                  </a:lnTo>
                  <a:lnTo>
                    <a:pt x="8910" y="10044"/>
                  </a:lnTo>
                  <a:lnTo>
                    <a:pt x="8003" y="8780"/>
                  </a:lnTo>
                  <a:lnTo>
                    <a:pt x="7096" y="7517"/>
                  </a:lnTo>
                  <a:lnTo>
                    <a:pt x="6189" y="6286"/>
                  </a:lnTo>
                  <a:lnTo>
                    <a:pt x="5249" y="5055"/>
                  </a:lnTo>
                  <a:lnTo>
                    <a:pt x="4277" y="3824"/>
                  </a:lnTo>
                  <a:lnTo>
                    <a:pt x="3305" y="2625"/>
                  </a:lnTo>
                  <a:lnTo>
                    <a:pt x="2301" y="1426"/>
                  </a:lnTo>
                  <a:lnTo>
                    <a:pt x="1296" y="260"/>
                  </a:lnTo>
                  <a:lnTo>
                    <a:pt x="1167" y="163"/>
                  </a:lnTo>
                  <a:lnTo>
                    <a:pt x="1037" y="65"/>
                  </a:lnTo>
                  <a:lnTo>
                    <a:pt x="908" y="33"/>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9"/>
            <p:cNvSpPr/>
            <p:nvPr/>
          </p:nvSpPr>
          <p:spPr>
            <a:xfrm>
              <a:off x="3293650" y="690875"/>
              <a:ext cx="2506800" cy="4786025"/>
            </a:xfrm>
            <a:custGeom>
              <a:rect b="b" l="l" r="r" t="t"/>
              <a:pathLst>
                <a:path extrusionOk="0" h="191441" w="100272">
                  <a:moveTo>
                    <a:pt x="584" y="0"/>
                  </a:moveTo>
                  <a:lnTo>
                    <a:pt x="454" y="33"/>
                  </a:lnTo>
                  <a:lnTo>
                    <a:pt x="357" y="98"/>
                  </a:lnTo>
                  <a:lnTo>
                    <a:pt x="227" y="195"/>
                  </a:lnTo>
                  <a:lnTo>
                    <a:pt x="162" y="292"/>
                  </a:lnTo>
                  <a:lnTo>
                    <a:pt x="65" y="389"/>
                  </a:lnTo>
                  <a:lnTo>
                    <a:pt x="33" y="519"/>
                  </a:lnTo>
                  <a:lnTo>
                    <a:pt x="0" y="648"/>
                  </a:lnTo>
                  <a:lnTo>
                    <a:pt x="0" y="778"/>
                  </a:lnTo>
                  <a:lnTo>
                    <a:pt x="0" y="940"/>
                  </a:lnTo>
                  <a:lnTo>
                    <a:pt x="65" y="1070"/>
                  </a:lnTo>
                  <a:lnTo>
                    <a:pt x="130" y="1199"/>
                  </a:lnTo>
                  <a:lnTo>
                    <a:pt x="260" y="1296"/>
                  </a:lnTo>
                  <a:lnTo>
                    <a:pt x="1361" y="2268"/>
                  </a:lnTo>
                  <a:lnTo>
                    <a:pt x="2430" y="3240"/>
                  </a:lnTo>
                  <a:lnTo>
                    <a:pt x="3467" y="4245"/>
                  </a:lnTo>
                  <a:lnTo>
                    <a:pt x="4471" y="5281"/>
                  </a:lnTo>
                  <a:lnTo>
                    <a:pt x="5443" y="6318"/>
                  </a:lnTo>
                  <a:lnTo>
                    <a:pt x="6383" y="7420"/>
                  </a:lnTo>
                  <a:lnTo>
                    <a:pt x="7290" y="8521"/>
                  </a:lnTo>
                  <a:lnTo>
                    <a:pt x="8132" y="9623"/>
                  </a:lnTo>
                  <a:lnTo>
                    <a:pt x="9007" y="10789"/>
                  </a:lnTo>
                  <a:lnTo>
                    <a:pt x="9817" y="11955"/>
                  </a:lnTo>
                  <a:lnTo>
                    <a:pt x="10594" y="13122"/>
                  </a:lnTo>
                  <a:lnTo>
                    <a:pt x="11340" y="14353"/>
                  </a:lnTo>
                  <a:lnTo>
                    <a:pt x="12052" y="15551"/>
                  </a:lnTo>
                  <a:lnTo>
                    <a:pt x="12765" y="16815"/>
                  </a:lnTo>
                  <a:lnTo>
                    <a:pt x="13413" y="18046"/>
                  </a:lnTo>
                  <a:lnTo>
                    <a:pt x="14061" y="19342"/>
                  </a:lnTo>
                  <a:lnTo>
                    <a:pt x="14677" y="20606"/>
                  </a:lnTo>
                  <a:lnTo>
                    <a:pt x="15260" y="21934"/>
                  </a:lnTo>
                  <a:lnTo>
                    <a:pt x="15843" y="23230"/>
                  </a:lnTo>
                  <a:lnTo>
                    <a:pt x="16361" y="24558"/>
                  </a:lnTo>
                  <a:lnTo>
                    <a:pt x="16880" y="25886"/>
                  </a:lnTo>
                  <a:lnTo>
                    <a:pt x="17366" y="27247"/>
                  </a:lnTo>
                  <a:lnTo>
                    <a:pt x="17819" y="28608"/>
                  </a:lnTo>
                  <a:lnTo>
                    <a:pt x="18273" y="29969"/>
                  </a:lnTo>
                  <a:lnTo>
                    <a:pt x="18694" y="31329"/>
                  </a:lnTo>
                  <a:lnTo>
                    <a:pt x="19083" y="32722"/>
                  </a:lnTo>
                  <a:lnTo>
                    <a:pt x="19439" y="34116"/>
                  </a:lnTo>
                  <a:lnTo>
                    <a:pt x="19795" y="35509"/>
                  </a:lnTo>
                  <a:lnTo>
                    <a:pt x="20119" y="36902"/>
                  </a:lnTo>
                  <a:lnTo>
                    <a:pt x="20443" y="38295"/>
                  </a:lnTo>
                  <a:lnTo>
                    <a:pt x="20735" y="39720"/>
                  </a:lnTo>
                  <a:lnTo>
                    <a:pt x="20994" y="41113"/>
                  </a:lnTo>
                  <a:lnTo>
                    <a:pt x="21253" y="42539"/>
                  </a:lnTo>
                  <a:lnTo>
                    <a:pt x="21480" y="43964"/>
                  </a:lnTo>
                  <a:lnTo>
                    <a:pt x="21901" y="46816"/>
                  </a:lnTo>
                  <a:lnTo>
                    <a:pt x="22258" y="49699"/>
                  </a:lnTo>
                  <a:lnTo>
                    <a:pt x="22582" y="52582"/>
                  </a:lnTo>
                  <a:lnTo>
                    <a:pt x="22841" y="55466"/>
                  </a:lnTo>
                  <a:lnTo>
                    <a:pt x="23068" y="58349"/>
                  </a:lnTo>
                  <a:lnTo>
                    <a:pt x="23521" y="64116"/>
                  </a:lnTo>
                  <a:lnTo>
                    <a:pt x="23975" y="69883"/>
                  </a:lnTo>
                  <a:lnTo>
                    <a:pt x="24202" y="72766"/>
                  </a:lnTo>
                  <a:lnTo>
                    <a:pt x="24493" y="75617"/>
                  </a:lnTo>
                  <a:lnTo>
                    <a:pt x="24817" y="78501"/>
                  </a:lnTo>
                  <a:lnTo>
                    <a:pt x="25206" y="81352"/>
                  </a:lnTo>
                  <a:lnTo>
                    <a:pt x="25659" y="84203"/>
                  </a:lnTo>
                  <a:lnTo>
                    <a:pt x="25886" y="85628"/>
                  </a:lnTo>
                  <a:lnTo>
                    <a:pt x="26178" y="87054"/>
                  </a:lnTo>
                  <a:lnTo>
                    <a:pt x="26372" y="88091"/>
                  </a:lnTo>
                  <a:lnTo>
                    <a:pt x="26631" y="89160"/>
                  </a:lnTo>
                  <a:lnTo>
                    <a:pt x="26891" y="90164"/>
                  </a:lnTo>
                  <a:lnTo>
                    <a:pt x="27150" y="91201"/>
                  </a:lnTo>
                  <a:lnTo>
                    <a:pt x="27441" y="92173"/>
                  </a:lnTo>
                  <a:lnTo>
                    <a:pt x="27765" y="93177"/>
                  </a:lnTo>
                  <a:lnTo>
                    <a:pt x="28089" y="94117"/>
                  </a:lnTo>
                  <a:lnTo>
                    <a:pt x="28446" y="95056"/>
                  </a:lnTo>
                  <a:lnTo>
                    <a:pt x="28834" y="95996"/>
                  </a:lnTo>
                  <a:lnTo>
                    <a:pt x="29223" y="96903"/>
                  </a:lnTo>
                  <a:lnTo>
                    <a:pt x="29644" y="97810"/>
                  </a:lnTo>
                  <a:lnTo>
                    <a:pt x="30098" y="98685"/>
                  </a:lnTo>
                  <a:lnTo>
                    <a:pt x="30552" y="99527"/>
                  </a:lnTo>
                  <a:lnTo>
                    <a:pt x="31038" y="100369"/>
                  </a:lnTo>
                  <a:lnTo>
                    <a:pt x="31556" y="101179"/>
                  </a:lnTo>
                  <a:lnTo>
                    <a:pt x="32107" y="101989"/>
                  </a:lnTo>
                  <a:lnTo>
                    <a:pt x="32657" y="102767"/>
                  </a:lnTo>
                  <a:lnTo>
                    <a:pt x="33241" y="103512"/>
                  </a:lnTo>
                  <a:lnTo>
                    <a:pt x="33856" y="104257"/>
                  </a:lnTo>
                  <a:lnTo>
                    <a:pt x="34504" y="104970"/>
                  </a:lnTo>
                  <a:lnTo>
                    <a:pt x="35184" y="105650"/>
                  </a:lnTo>
                  <a:lnTo>
                    <a:pt x="35865" y="106331"/>
                  </a:lnTo>
                  <a:lnTo>
                    <a:pt x="36610" y="106979"/>
                  </a:lnTo>
                  <a:lnTo>
                    <a:pt x="37355" y="107626"/>
                  </a:lnTo>
                  <a:lnTo>
                    <a:pt x="38133" y="108242"/>
                  </a:lnTo>
                  <a:lnTo>
                    <a:pt x="38975" y="108825"/>
                  </a:lnTo>
                  <a:lnTo>
                    <a:pt x="39817" y="109376"/>
                  </a:lnTo>
                  <a:lnTo>
                    <a:pt x="40692" y="109927"/>
                  </a:lnTo>
                  <a:lnTo>
                    <a:pt x="41599" y="110445"/>
                  </a:lnTo>
                  <a:lnTo>
                    <a:pt x="42539" y="110931"/>
                  </a:lnTo>
                  <a:lnTo>
                    <a:pt x="43511" y="111417"/>
                  </a:lnTo>
                  <a:lnTo>
                    <a:pt x="44515" y="111871"/>
                  </a:lnTo>
                  <a:lnTo>
                    <a:pt x="47107" y="113005"/>
                  </a:lnTo>
                  <a:lnTo>
                    <a:pt x="48370" y="113555"/>
                  </a:lnTo>
                  <a:lnTo>
                    <a:pt x="49602" y="114171"/>
                  </a:lnTo>
                  <a:lnTo>
                    <a:pt x="50833" y="114754"/>
                  </a:lnTo>
                  <a:lnTo>
                    <a:pt x="52064" y="115402"/>
                  </a:lnTo>
                  <a:lnTo>
                    <a:pt x="53230" y="116050"/>
                  </a:lnTo>
                  <a:lnTo>
                    <a:pt x="54396" y="116698"/>
                  </a:lnTo>
                  <a:lnTo>
                    <a:pt x="55563" y="117411"/>
                  </a:lnTo>
                  <a:lnTo>
                    <a:pt x="56697" y="118156"/>
                  </a:lnTo>
                  <a:lnTo>
                    <a:pt x="57798" y="118933"/>
                  </a:lnTo>
                  <a:lnTo>
                    <a:pt x="58867" y="119776"/>
                  </a:lnTo>
                  <a:lnTo>
                    <a:pt x="59936" y="120650"/>
                  </a:lnTo>
                  <a:lnTo>
                    <a:pt x="60973" y="121590"/>
                  </a:lnTo>
                  <a:lnTo>
                    <a:pt x="62010" y="122562"/>
                  </a:lnTo>
                  <a:lnTo>
                    <a:pt x="63014" y="123599"/>
                  </a:lnTo>
                  <a:lnTo>
                    <a:pt x="63954" y="124635"/>
                  </a:lnTo>
                  <a:lnTo>
                    <a:pt x="64861" y="125705"/>
                  </a:lnTo>
                  <a:lnTo>
                    <a:pt x="65736" y="126774"/>
                  </a:lnTo>
                  <a:lnTo>
                    <a:pt x="66610" y="127875"/>
                  </a:lnTo>
                  <a:lnTo>
                    <a:pt x="67453" y="128977"/>
                  </a:lnTo>
                  <a:lnTo>
                    <a:pt x="68263" y="130111"/>
                  </a:lnTo>
                  <a:lnTo>
                    <a:pt x="69073" y="131245"/>
                  </a:lnTo>
                  <a:lnTo>
                    <a:pt x="69883" y="132411"/>
                  </a:lnTo>
                  <a:lnTo>
                    <a:pt x="71405" y="134744"/>
                  </a:lnTo>
                  <a:lnTo>
                    <a:pt x="72896" y="137109"/>
                  </a:lnTo>
                  <a:lnTo>
                    <a:pt x="74321" y="139506"/>
                  </a:lnTo>
                  <a:lnTo>
                    <a:pt x="75747" y="141936"/>
                  </a:lnTo>
                  <a:lnTo>
                    <a:pt x="77399" y="144884"/>
                  </a:lnTo>
                  <a:lnTo>
                    <a:pt x="79051" y="147865"/>
                  </a:lnTo>
                  <a:lnTo>
                    <a:pt x="80639" y="150845"/>
                  </a:lnTo>
                  <a:lnTo>
                    <a:pt x="82194" y="153858"/>
                  </a:lnTo>
                  <a:lnTo>
                    <a:pt x="83717" y="156904"/>
                  </a:lnTo>
                  <a:lnTo>
                    <a:pt x="85207" y="159949"/>
                  </a:lnTo>
                  <a:lnTo>
                    <a:pt x="86665" y="163027"/>
                  </a:lnTo>
                  <a:lnTo>
                    <a:pt x="88090" y="166105"/>
                  </a:lnTo>
                  <a:lnTo>
                    <a:pt x="89483" y="169183"/>
                  </a:lnTo>
                  <a:lnTo>
                    <a:pt x="90876" y="172293"/>
                  </a:lnTo>
                  <a:lnTo>
                    <a:pt x="93598" y="178513"/>
                  </a:lnTo>
                  <a:lnTo>
                    <a:pt x="96255" y="184766"/>
                  </a:lnTo>
                  <a:lnTo>
                    <a:pt x="98911" y="191019"/>
                  </a:lnTo>
                  <a:lnTo>
                    <a:pt x="98976" y="191181"/>
                  </a:lnTo>
                  <a:lnTo>
                    <a:pt x="99073" y="191278"/>
                  </a:lnTo>
                  <a:lnTo>
                    <a:pt x="99170" y="191375"/>
                  </a:lnTo>
                  <a:lnTo>
                    <a:pt x="99300" y="191408"/>
                  </a:lnTo>
                  <a:lnTo>
                    <a:pt x="99430" y="191440"/>
                  </a:lnTo>
                  <a:lnTo>
                    <a:pt x="99689" y="191440"/>
                  </a:lnTo>
                  <a:lnTo>
                    <a:pt x="99818" y="191375"/>
                  </a:lnTo>
                  <a:lnTo>
                    <a:pt x="99948" y="191343"/>
                  </a:lnTo>
                  <a:lnTo>
                    <a:pt x="100045" y="191246"/>
                  </a:lnTo>
                  <a:lnTo>
                    <a:pt x="100142" y="191148"/>
                  </a:lnTo>
                  <a:lnTo>
                    <a:pt x="100207" y="191051"/>
                  </a:lnTo>
                  <a:lnTo>
                    <a:pt x="100272" y="190922"/>
                  </a:lnTo>
                  <a:lnTo>
                    <a:pt x="100272" y="190792"/>
                  </a:lnTo>
                  <a:lnTo>
                    <a:pt x="100272" y="190630"/>
                  </a:lnTo>
                  <a:lnTo>
                    <a:pt x="100207" y="190468"/>
                  </a:lnTo>
                  <a:lnTo>
                    <a:pt x="97842" y="184831"/>
                  </a:lnTo>
                  <a:lnTo>
                    <a:pt x="95445" y="179226"/>
                  </a:lnTo>
                  <a:lnTo>
                    <a:pt x="93015" y="173589"/>
                  </a:lnTo>
                  <a:lnTo>
                    <a:pt x="90520" y="168016"/>
                  </a:lnTo>
                  <a:lnTo>
                    <a:pt x="89257" y="165230"/>
                  </a:lnTo>
                  <a:lnTo>
                    <a:pt x="87993" y="162476"/>
                  </a:lnTo>
                  <a:lnTo>
                    <a:pt x="86665" y="159690"/>
                  </a:lnTo>
                  <a:lnTo>
                    <a:pt x="85336" y="156969"/>
                  </a:lnTo>
                  <a:lnTo>
                    <a:pt x="83976" y="154215"/>
                  </a:lnTo>
                  <a:lnTo>
                    <a:pt x="82583" y="151493"/>
                  </a:lnTo>
                  <a:lnTo>
                    <a:pt x="81157" y="148772"/>
                  </a:lnTo>
                  <a:lnTo>
                    <a:pt x="79732" y="146083"/>
                  </a:lnTo>
                  <a:lnTo>
                    <a:pt x="77334" y="141742"/>
                  </a:lnTo>
                  <a:lnTo>
                    <a:pt x="76071" y="139538"/>
                  </a:lnTo>
                  <a:lnTo>
                    <a:pt x="74807" y="137368"/>
                  </a:lnTo>
                  <a:lnTo>
                    <a:pt x="73479" y="135165"/>
                  </a:lnTo>
                  <a:lnTo>
                    <a:pt x="72118" y="132994"/>
                  </a:lnTo>
                  <a:lnTo>
                    <a:pt x="70693" y="130856"/>
                  </a:lnTo>
                  <a:lnTo>
                    <a:pt x="69947" y="129819"/>
                  </a:lnTo>
                  <a:lnTo>
                    <a:pt x="69202" y="128782"/>
                  </a:lnTo>
                  <a:lnTo>
                    <a:pt x="68457" y="127746"/>
                  </a:lnTo>
                  <a:lnTo>
                    <a:pt x="67680" y="126741"/>
                  </a:lnTo>
                  <a:lnTo>
                    <a:pt x="66870" y="125737"/>
                  </a:lnTo>
                  <a:lnTo>
                    <a:pt x="66060" y="124765"/>
                  </a:lnTo>
                  <a:lnTo>
                    <a:pt x="65250" y="123825"/>
                  </a:lnTo>
                  <a:lnTo>
                    <a:pt x="64407" y="122886"/>
                  </a:lnTo>
                  <a:lnTo>
                    <a:pt x="63533" y="121946"/>
                  </a:lnTo>
                  <a:lnTo>
                    <a:pt x="62626" y="121072"/>
                  </a:lnTo>
                  <a:lnTo>
                    <a:pt x="61718" y="120197"/>
                  </a:lnTo>
                  <a:lnTo>
                    <a:pt x="60811" y="119355"/>
                  </a:lnTo>
                  <a:lnTo>
                    <a:pt x="59839" y="118545"/>
                  </a:lnTo>
                  <a:lnTo>
                    <a:pt x="58867" y="117767"/>
                  </a:lnTo>
                  <a:lnTo>
                    <a:pt x="57863" y="116989"/>
                  </a:lnTo>
                  <a:lnTo>
                    <a:pt x="56826" y="116277"/>
                  </a:lnTo>
                  <a:lnTo>
                    <a:pt x="55790" y="115596"/>
                  </a:lnTo>
                  <a:lnTo>
                    <a:pt x="54720" y="114916"/>
                  </a:lnTo>
                  <a:lnTo>
                    <a:pt x="53651" y="114300"/>
                  </a:lnTo>
                  <a:lnTo>
                    <a:pt x="52517" y="113750"/>
                  </a:lnTo>
                  <a:lnTo>
                    <a:pt x="51416" y="113231"/>
                  </a:lnTo>
                  <a:lnTo>
                    <a:pt x="50282" y="112713"/>
                  </a:lnTo>
                  <a:lnTo>
                    <a:pt x="47982" y="111741"/>
                  </a:lnTo>
                  <a:lnTo>
                    <a:pt x="45681" y="110801"/>
                  </a:lnTo>
                  <a:lnTo>
                    <a:pt x="44515" y="110316"/>
                  </a:lnTo>
                  <a:lnTo>
                    <a:pt x="43381" y="109797"/>
                  </a:lnTo>
                  <a:lnTo>
                    <a:pt x="42280" y="109279"/>
                  </a:lnTo>
                  <a:lnTo>
                    <a:pt x="41178" y="108696"/>
                  </a:lnTo>
                  <a:lnTo>
                    <a:pt x="40109" y="108080"/>
                  </a:lnTo>
                  <a:lnTo>
                    <a:pt x="39072" y="107400"/>
                  </a:lnTo>
                  <a:lnTo>
                    <a:pt x="38068" y="106687"/>
                  </a:lnTo>
                  <a:lnTo>
                    <a:pt x="37550" y="106298"/>
                  </a:lnTo>
                  <a:lnTo>
                    <a:pt x="37064" y="105909"/>
                  </a:lnTo>
                  <a:lnTo>
                    <a:pt x="36545" y="105423"/>
                  </a:lnTo>
                  <a:lnTo>
                    <a:pt x="36027" y="104937"/>
                  </a:lnTo>
                  <a:lnTo>
                    <a:pt x="35541" y="104419"/>
                  </a:lnTo>
                  <a:lnTo>
                    <a:pt x="35087" y="103933"/>
                  </a:lnTo>
                  <a:lnTo>
                    <a:pt x="34634" y="103382"/>
                  </a:lnTo>
                  <a:lnTo>
                    <a:pt x="34180" y="102864"/>
                  </a:lnTo>
                  <a:lnTo>
                    <a:pt x="33759" y="102313"/>
                  </a:lnTo>
                  <a:lnTo>
                    <a:pt x="33338" y="101730"/>
                  </a:lnTo>
                  <a:lnTo>
                    <a:pt x="32593" y="100564"/>
                  </a:lnTo>
                  <a:lnTo>
                    <a:pt x="31880" y="99365"/>
                  </a:lnTo>
                  <a:lnTo>
                    <a:pt x="31232" y="98134"/>
                  </a:lnTo>
                  <a:lnTo>
                    <a:pt x="30616" y="96870"/>
                  </a:lnTo>
                  <a:lnTo>
                    <a:pt x="30098" y="95574"/>
                  </a:lnTo>
                  <a:lnTo>
                    <a:pt x="29580" y="94279"/>
                  </a:lnTo>
                  <a:lnTo>
                    <a:pt x="29126" y="92950"/>
                  </a:lnTo>
                  <a:lnTo>
                    <a:pt x="28737" y="91589"/>
                  </a:lnTo>
                  <a:lnTo>
                    <a:pt x="28349" y="90229"/>
                  </a:lnTo>
                  <a:lnTo>
                    <a:pt x="28025" y="88868"/>
                  </a:lnTo>
                  <a:lnTo>
                    <a:pt x="27733" y="87507"/>
                  </a:lnTo>
                  <a:lnTo>
                    <a:pt x="27441" y="86147"/>
                  </a:lnTo>
                  <a:lnTo>
                    <a:pt x="27182" y="84656"/>
                  </a:lnTo>
                  <a:lnTo>
                    <a:pt x="26923" y="83166"/>
                  </a:lnTo>
                  <a:lnTo>
                    <a:pt x="26502" y="80185"/>
                  </a:lnTo>
                  <a:lnTo>
                    <a:pt x="26113" y="77205"/>
                  </a:lnTo>
                  <a:lnTo>
                    <a:pt x="25789" y="74192"/>
                  </a:lnTo>
                  <a:lnTo>
                    <a:pt x="25497" y="71179"/>
                  </a:lnTo>
                  <a:lnTo>
                    <a:pt x="25238" y="68166"/>
                  </a:lnTo>
                  <a:lnTo>
                    <a:pt x="24785" y="62140"/>
                  </a:lnTo>
                  <a:lnTo>
                    <a:pt x="24558" y="59127"/>
                  </a:lnTo>
                  <a:lnTo>
                    <a:pt x="24331" y="56114"/>
                  </a:lnTo>
                  <a:lnTo>
                    <a:pt x="24040" y="53101"/>
                  </a:lnTo>
                  <a:lnTo>
                    <a:pt x="23748" y="50088"/>
                  </a:lnTo>
                  <a:lnTo>
                    <a:pt x="23359" y="47107"/>
                  </a:lnTo>
                  <a:lnTo>
                    <a:pt x="22938" y="44094"/>
                  </a:lnTo>
                  <a:lnTo>
                    <a:pt x="22711" y="42604"/>
                  </a:lnTo>
                  <a:lnTo>
                    <a:pt x="22452" y="41113"/>
                  </a:lnTo>
                  <a:lnTo>
                    <a:pt x="22161" y="39623"/>
                  </a:lnTo>
                  <a:lnTo>
                    <a:pt x="21869" y="38165"/>
                  </a:lnTo>
                  <a:lnTo>
                    <a:pt x="21577" y="36805"/>
                  </a:lnTo>
                  <a:lnTo>
                    <a:pt x="21253" y="35444"/>
                  </a:lnTo>
                  <a:lnTo>
                    <a:pt x="20929" y="34116"/>
                  </a:lnTo>
                  <a:lnTo>
                    <a:pt x="20573" y="32755"/>
                  </a:lnTo>
                  <a:lnTo>
                    <a:pt x="20217" y="31426"/>
                  </a:lnTo>
                  <a:lnTo>
                    <a:pt x="19828" y="30098"/>
                  </a:lnTo>
                  <a:lnTo>
                    <a:pt x="19407" y="28802"/>
                  </a:lnTo>
                  <a:lnTo>
                    <a:pt x="18953" y="27474"/>
                  </a:lnTo>
                  <a:lnTo>
                    <a:pt x="18500" y="26178"/>
                  </a:lnTo>
                  <a:lnTo>
                    <a:pt x="18046" y="24882"/>
                  </a:lnTo>
                  <a:lnTo>
                    <a:pt x="17528" y="23586"/>
                  </a:lnTo>
                  <a:lnTo>
                    <a:pt x="17009" y="22323"/>
                  </a:lnTo>
                  <a:lnTo>
                    <a:pt x="16458" y="21059"/>
                  </a:lnTo>
                  <a:lnTo>
                    <a:pt x="15875" y="19828"/>
                  </a:lnTo>
                  <a:lnTo>
                    <a:pt x="15292" y="18564"/>
                  </a:lnTo>
                  <a:lnTo>
                    <a:pt x="14677" y="17366"/>
                  </a:lnTo>
                  <a:lnTo>
                    <a:pt x="14029" y="16135"/>
                  </a:lnTo>
                  <a:lnTo>
                    <a:pt x="13348" y="14936"/>
                  </a:lnTo>
                  <a:lnTo>
                    <a:pt x="12668" y="13770"/>
                  </a:lnTo>
                  <a:lnTo>
                    <a:pt x="11955" y="12603"/>
                  </a:lnTo>
                  <a:lnTo>
                    <a:pt x="11178" y="11469"/>
                  </a:lnTo>
                  <a:lnTo>
                    <a:pt x="10432" y="10335"/>
                  </a:lnTo>
                  <a:lnTo>
                    <a:pt x="9623" y="9234"/>
                  </a:lnTo>
                  <a:lnTo>
                    <a:pt x="8780" y="8132"/>
                  </a:lnTo>
                  <a:lnTo>
                    <a:pt x="7938" y="7063"/>
                  </a:lnTo>
                  <a:lnTo>
                    <a:pt x="7063" y="5994"/>
                  </a:lnTo>
                  <a:lnTo>
                    <a:pt x="6124" y="4990"/>
                  </a:lnTo>
                  <a:lnTo>
                    <a:pt x="5184" y="3985"/>
                  </a:lnTo>
                  <a:lnTo>
                    <a:pt x="4212" y="2981"/>
                  </a:lnTo>
                  <a:lnTo>
                    <a:pt x="3208" y="2009"/>
                  </a:lnTo>
                  <a:lnTo>
                    <a:pt x="2171" y="1070"/>
                  </a:lnTo>
                  <a:lnTo>
                    <a:pt x="1134" y="162"/>
                  </a:lnTo>
                  <a:lnTo>
                    <a:pt x="972" y="65"/>
                  </a:lnTo>
                  <a:lnTo>
                    <a:pt x="843"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9"/>
            <p:cNvSpPr/>
            <p:nvPr/>
          </p:nvSpPr>
          <p:spPr>
            <a:xfrm>
              <a:off x="3003675" y="749200"/>
              <a:ext cx="2369950" cy="4696900"/>
            </a:xfrm>
            <a:custGeom>
              <a:rect b="b" l="l" r="r" t="t"/>
              <a:pathLst>
                <a:path extrusionOk="0" h="187876" w="94798">
                  <a:moveTo>
                    <a:pt x="778" y="0"/>
                  </a:moveTo>
                  <a:lnTo>
                    <a:pt x="649" y="33"/>
                  </a:lnTo>
                  <a:lnTo>
                    <a:pt x="519" y="33"/>
                  </a:lnTo>
                  <a:lnTo>
                    <a:pt x="390" y="97"/>
                  </a:lnTo>
                  <a:lnTo>
                    <a:pt x="292" y="162"/>
                  </a:lnTo>
                  <a:lnTo>
                    <a:pt x="195" y="259"/>
                  </a:lnTo>
                  <a:lnTo>
                    <a:pt x="98" y="356"/>
                  </a:lnTo>
                  <a:lnTo>
                    <a:pt x="33" y="486"/>
                  </a:lnTo>
                  <a:lnTo>
                    <a:pt x="1" y="616"/>
                  </a:lnTo>
                  <a:lnTo>
                    <a:pt x="1" y="745"/>
                  </a:lnTo>
                  <a:lnTo>
                    <a:pt x="1" y="875"/>
                  </a:lnTo>
                  <a:lnTo>
                    <a:pt x="66" y="1037"/>
                  </a:lnTo>
                  <a:lnTo>
                    <a:pt x="130" y="1166"/>
                  </a:lnTo>
                  <a:lnTo>
                    <a:pt x="1815" y="3370"/>
                  </a:lnTo>
                  <a:lnTo>
                    <a:pt x="3435" y="5605"/>
                  </a:lnTo>
                  <a:lnTo>
                    <a:pt x="4990" y="7840"/>
                  </a:lnTo>
                  <a:lnTo>
                    <a:pt x="6513" y="10141"/>
                  </a:lnTo>
                  <a:lnTo>
                    <a:pt x="7971" y="12473"/>
                  </a:lnTo>
                  <a:lnTo>
                    <a:pt x="9396" y="14838"/>
                  </a:lnTo>
                  <a:lnTo>
                    <a:pt x="10757" y="17203"/>
                  </a:lnTo>
                  <a:lnTo>
                    <a:pt x="12053" y="19633"/>
                  </a:lnTo>
                  <a:lnTo>
                    <a:pt x="13316" y="22063"/>
                  </a:lnTo>
                  <a:lnTo>
                    <a:pt x="14515" y="24558"/>
                  </a:lnTo>
                  <a:lnTo>
                    <a:pt x="15649" y="27052"/>
                  </a:lnTo>
                  <a:lnTo>
                    <a:pt x="16751" y="29579"/>
                  </a:lnTo>
                  <a:lnTo>
                    <a:pt x="17787" y="32106"/>
                  </a:lnTo>
                  <a:lnTo>
                    <a:pt x="18759" y="34698"/>
                  </a:lnTo>
                  <a:lnTo>
                    <a:pt x="19666" y="37290"/>
                  </a:lnTo>
                  <a:lnTo>
                    <a:pt x="20541" y="39914"/>
                  </a:lnTo>
                  <a:lnTo>
                    <a:pt x="20962" y="41275"/>
                  </a:lnTo>
                  <a:lnTo>
                    <a:pt x="21351" y="42603"/>
                  </a:lnTo>
                  <a:lnTo>
                    <a:pt x="21707" y="43964"/>
                  </a:lnTo>
                  <a:lnTo>
                    <a:pt x="22064" y="45325"/>
                  </a:lnTo>
                  <a:lnTo>
                    <a:pt x="22388" y="46653"/>
                  </a:lnTo>
                  <a:lnTo>
                    <a:pt x="22679" y="48014"/>
                  </a:lnTo>
                  <a:lnTo>
                    <a:pt x="23230" y="50703"/>
                  </a:lnTo>
                  <a:lnTo>
                    <a:pt x="23716" y="53392"/>
                  </a:lnTo>
                  <a:lnTo>
                    <a:pt x="24137" y="56113"/>
                  </a:lnTo>
                  <a:lnTo>
                    <a:pt x="24526" y="58802"/>
                  </a:lnTo>
                  <a:lnTo>
                    <a:pt x="24850" y="61491"/>
                  </a:lnTo>
                  <a:lnTo>
                    <a:pt x="25142" y="64213"/>
                  </a:lnTo>
                  <a:lnTo>
                    <a:pt x="25401" y="66934"/>
                  </a:lnTo>
                  <a:lnTo>
                    <a:pt x="25854" y="72377"/>
                  </a:lnTo>
                  <a:lnTo>
                    <a:pt x="26276" y="77885"/>
                  </a:lnTo>
                  <a:lnTo>
                    <a:pt x="26729" y="83425"/>
                  </a:lnTo>
                  <a:lnTo>
                    <a:pt x="26924" y="85660"/>
                  </a:lnTo>
                  <a:lnTo>
                    <a:pt x="27215" y="87896"/>
                  </a:lnTo>
                  <a:lnTo>
                    <a:pt x="27377" y="89030"/>
                  </a:lnTo>
                  <a:lnTo>
                    <a:pt x="27572" y="90131"/>
                  </a:lnTo>
                  <a:lnTo>
                    <a:pt x="27798" y="91233"/>
                  </a:lnTo>
                  <a:lnTo>
                    <a:pt x="28025" y="92334"/>
                  </a:lnTo>
                  <a:lnTo>
                    <a:pt x="28284" y="93436"/>
                  </a:lnTo>
                  <a:lnTo>
                    <a:pt x="28576" y="94537"/>
                  </a:lnTo>
                  <a:lnTo>
                    <a:pt x="28900" y="95606"/>
                  </a:lnTo>
                  <a:lnTo>
                    <a:pt x="29256" y="96676"/>
                  </a:lnTo>
                  <a:lnTo>
                    <a:pt x="29645" y="97712"/>
                  </a:lnTo>
                  <a:lnTo>
                    <a:pt x="30066" y="98781"/>
                  </a:lnTo>
                  <a:lnTo>
                    <a:pt x="30520" y="99786"/>
                  </a:lnTo>
                  <a:lnTo>
                    <a:pt x="31006" y="100823"/>
                  </a:lnTo>
                  <a:lnTo>
                    <a:pt x="31556" y="101827"/>
                  </a:lnTo>
                  <a:lnTo>
                    <a:pt x="32140" y="102799"/>
                  </a:lnTo>
                  <a:lnTo>
                    <a:pt x="32755" y="103738"/>
                  </a:lnTo>
                  <a:lnTo>
                    <a:pt x="33403" y="104646"/>
                  </a:lnTo>
                  <a:lnTo>
                    <a:pt x="34116" y="105553"/>
                  </a:lnTo>
                  <a:lnTo>
                    <a:pt x="34829" y="106395"/>
                  </a:lnTo>
                  <a:lnTo>
                    <a:pt x="35574" y="107237"/>
                  </a:lnTo>
                  <a:lnTo>
                    <a:pt x="36319" y="108047"/>
                  </a:lnTo>
                  <a:lnTo>
                    <a:pt x="37129" y="108857"/>
                  </a:lnTo>
                  <a:lnTo>
                    <a:pt x="37939" y="109635"/>
                  </a:lnTo>
                  <a:lnTo>
                    <a:pt x="38749" y="110380"/>
                  </a:lnTo>
                  <a:lnTo>
                    <a:pt x="39591" y="111125"/>
                  </a:lnTo>
                  <a:lnTo>
                    <a:pt x="41308" y="112583"/>
                  </a:lnTo>
                  <a:lnTo>
                    <a:pt x="43090" y="114041"/>
                  </a:lnTo>
                  <a:lnTo>
                    <a:pt x="45099" y="115693"/>
                  </a:lnTo>
                  <a:lnTo>
                    <a:pt x="47107" y="117378"/>
                  </a:lnTo>
                  <a:lnTo>
                    <a:pt x="49084" y="119063"/>
                  </a:lnTo>
                  <a:lnTo>
                    <a:pt x="51060" y="120780"/>
                  </a:lnTo>
                  <a:lnTo>
                    <a:pt x="52971" y="122529"/>
                  </a:lnTo>
                  <a:lnTo>
                    <a:pt x="54883" y="124311"/>
                  </a:lnTo>
                  <a:lnTo>
                    <a:pt x="56794" y="126093"/>
                  </a:lnTo>
                  <a:lnTo>
                    <a:pt x="58641" y="127940"/>
                  </a:lnTo>
                  <a:lnTo>
                    <a:pt x="60488" y="129786"/>
                  </a:lnTo>
                  <a:lnTo>
                    <a:pt x="62302" y="131665"/>
                  </a:lnTo>
                  <a:lnTo>
                    <a:pt x="64084" y="133577"/>
                  </a:lnTo>
                  <a:lnTo>
                    <a:pt x="65801" y="135488"/>
                  </a:lnTo>
                  <a:lnTo>
                    <a:pt x="67518" y="137465"/>
                  </a:lnTo>
                  <a:lnTo>
                    <a:pt x="69203" y="139473"/>
                  </a:lnTo>
                  <a:lnTo>
                    <a:pt x="70855" y="141514"/>
                  </a:lnTo>
                  <a:lnTo>
                    <a:pt x="72475" y="143555"/>
                  </a:lnTo>
                  <a:lnTo>
                    <a:pt x="74289" y="146018"/>
                  </a:lnTo>
                  <a:lnTo>
                    <a:pt x="76071" y="148512"/>
                  </a:lnTo>
                  <a:lnTo>
                    <a:pt x="77788" y="151039"/>
                  </a:lnTo>
                  <a:lnTo>
                    <a:pt x="79408" y="153631"/>
                  </a:lnTo>
                  <a:lnTo>
                    <a:pt x="80996" y="156223"/>
                  </a:lnTo>
                  <a:lnTo>
                    <a:pt x="81773" y="157551"/>
                  </a:lnTo>
                  <a:lnTo>
                    <a:pt x="82518" y="158880"/>
                  </a:lnTo>
                  <a:lnTo>
                    <a:pt x="83231" y="160208"/>
                  </a:lnTo>
                  <a:lnTo>
                    <a:pt x="83944" y="161569"/>
                  </a:lnTo>
                  <a:lnTo>
                    <a:pt x="84657" y="162929"/>
                  </a:lnTo>
                  <a:lnTo>
                    <a:pt x="85305" y="164290"/>
                  </a:lnTo>
                  <a:lnTo>
                    <a:pt x="85985" y="165651"/>
                  </a:lnTo>
                  <a:lnTo>
                    <a:pt x="86601" y="167044"/>
                  </a:lnTo>
                  <a:lnTo>
                    <a:pt x="87216" y="168437"/>
                  </a:lnTo>
                  <a:lnTo>
                    <a:pt x="87832" y="169830"/>
                  </a:lnTo>
                  <a:lnTo>
                    <a:pt x="88415" y="171256"/>
                  </a:lnTo>
                  <a:lnTo>
                    <a:pt x="88966" y="172649"/>
                  </a:lnTo>
                  <a:lnTo>
                    <a:pt x="89484" y="174074"/>
                  </a:lnTo>
                  <a:lnTo>
                    <a:pt x="90002" y="175532"/>
                  </a:lnTo>
                  <a:lnTo>
                    <a:pt x="90521" y="176958"/>
                  </a:lnTo>
                  <a:lnTo>
                    <a:pt x="90974" y="178416"/>
                  </a:lnTo>
                  <a:lnTo>
                    <a:pt x="91428" y="179874"/>
                  </a:lnTo>
                  <a:lnTo>
                    <a:pt x="91849" y="181331"/>
                  </a:lnTo>
                  <a:lnTo>
                    <a:pt x="92270" y="182822"/>
                  </a:lnTo>
                  <a:lnTo>
                    <a:pt x="92659" y="184280"/>
                  </a:lnTo>
                  <a:lnTo>
                    <a:pt x="93015" y="185770"/>
                  </a:lnTo>
                  <a:lnTo>
                    <a:pt x="93372" y="187293"/>
                  </a:lnTo>
                  <a:lnTo>
                    <a:pt x="93404" y="187422"/>
                  </a:lnTo>
                  <a:lnTo>
                    <a:pt x="93469" y="187552"/>
                  </a:lnTo>
                  <a:lnTo>
                    <a:pt x="93566" y="187681"/>
                  </a:lnTo>
                  <a:lnTo>
                    <a:pt x="93696" y="187746"/>
                  </a:lnTo>
                  <a:lnTo>
                    <a:pt x="93825" y="187811"/>
                  </a:lnTo>
                  <a:lnTo>
                    <a:pt x="93955" y="187843"/>
                  </a:lnTo>
                  <a:lnTo>
                    <a:pt x="94084" y="187876"/>
                  </a:lnTo>
                  <a:lnTo>
                    <a:pt x="94214" y="187876"/>
                  </a:lnTo>
                  <a:lnTo>
                    <a:pt x="94344" y="187843"/>
                  </a:lnTo>
                  <a:lnTo>
                    <a:pt x="94473" y="187779"/>
                  </a:lnTo>
                  <a:lnTo>
                    <a:pt x="94570" y="187714"/>
                  </a:lnTo>
                  <a:lnTo>
                    <a:pt x="94668" y="187617"/>
                  </a:lnTo>
                  <a:lnTo>
                    <a:pt x="94732" y="187520"/>
                  </a:lnTo>
                  <a:lnTo>
                    <a:pt x="94797" y="187390"/>
                  </a:lnTo>
                  <a:lnTo>
                    <a:pt x="94797" y="187260"/>
                  </a:lnTo>
                  <a:lnTo>
                    <a:pt x="94765" y="187098"/>
                  </a:lnTo>
                  <a:lnTo>
                    <a:pt x="94214" y="184668"/>
                  </a:lnTo>
                  <a:lnTo>
                    <a:pt x="93598" y="182239"/>
                  </a:lnTo>
                  <a:lnTo>
                    <a:pt x="92918" y="179874"/>
                  </a:lnTo>
                  <a:lnTo>
                    <a:pt x="92173" y="177509"/>
                  </a:lnTo>
                  <a:lnTo>
                    <a:pt x="91395" y="175143"/>
                  </a:lnTo>
                  <a:lnTo>
                    <a:pt x="90521" y="172843"/>
                  </a:lnTo>
                  <a:lnTo>
                    <a:pt x="89646" y="170543"/>
                  </a:lnTo>
                  <a:lnTo>
                    <a:pt x="88674" y="168275"/>
                  </a:lnTo>
                  <a:lnTo>
                    <a:pt x="87670" y="166040"/>
                  </a:lnTo>
                  <a:lnTo>
                    <a:pt x="86633" y="163804"/>
                  </a:lnTo>
                  <a:lnTo>
                    <a:pt x="85531" y="161601"/>
                  </a:lnTo>
                  <a:lnTo>
                    <a:pt x="84397" y="159430"/>
                  </a:lnTo>
                  <a:lnTo>
                    <a:pt x="83199" y="157260"/>
                  </a:lnTo>
                  <a:lnTo>
                    <a:pt x="81968" y="155154"/>
                  </a:lnTo>
                  <a:lnTo>
                    <a:pt x="80704" y="153048"/>
                  </a:lnTo>
                  <a:lnTo>
                    <a:pt x="79376" y="150975"/>
                  </a:lnTo>
                  <a:lnTo>
                    <a:pt x="78015" y="148901"/>
                  </a:lnTo>
                  <a:lnTo>
                    <a:pt x="76622" y="146892"/>
                  </a:lnTo>
                  <a:lnTo>
                    <a:pt x="75164" y="144884"/>
                  </a:lnTo>
                  <a:lnTo>
                    <a:pt x="73706" y="142908"/>
                  </a:lnTo>
                  <a:lnTo>
                    <a:pt x="72183" y="140931"/>
                  </a:lnTo>
                  <a:lnTo>
                    <a:pt x="70661" y="139020"/>
                  </a:lnTo>
                  <a:lnTo>
                    <a:pt x="69073" y="137108"/>
                  </a:lnTo>
                  <a:lnTo>
                    <a:pt x="67453" y="135229"/>
                  </a:lnTo>
                  <a:lnTo>
                    <a:pt x="65833" y="133383"/>
                  </a:lnTo>
                  <a:lnTo>
                    <a:pt x="64149" y="131536"/>
                  </a:lnTo>
                  <a:lnTo>
                    <a:pt x="62464" y="129754"/>
                  </a:lnTo>
                  <a:lnTo>
                    <a:pt x="60747" y="127972"/>
                  </a:lnTo>
                  <a:lnTo>
                    <a:pt x="58997" y="126223"/>
                  </a:lnTo>
                  <a:lnTo>
                    <a:pt x="57216" y="124473"/>
                  </a:lnTo>
                  <a:lnTo>
                    <a:pt x="55434" y="122788"/>
                  </a:lnTo>
                  <a:lnTo>
                    <a:pt x="53619" y="121104"/>
                  </a:lnTo>
                  <a:lnTo>
                    <a:pt x="52583" y="120197"/>
                  </a:lnTo>
                  <a:lnTo>
                    <a:pt x="51514" y="119289"/>
                  </a:lnTo>
                  <a:lnTo>
                    <a:pt x="49375" y="117508"/>
                  </a:lnTo>
                  <a:lnTo>
                    <a:pt x="45002" y="113976"/>
                  </a:lnTo>
                  <a:lnTo>
                    <a:pt x="42863" y="112227"/>
                  </a:lnTo>
                  <a:lnTo>
                    <a:pt x="41794" y="111320"/>
                  </a:lnTo>
                  <a:lnTo>
                    <a:pt x="40725" y="110380"/>
                  </a:lnTo>
                  <a:lnTo>
                    <a:pt x="39688" y="109473"/>
                  </a:lnTo>
                  <a:lnTo>
                    <a:pt x="38684" y="108501"/>
                  </a:lnTo>
                  <a:lnTo>
                    <a:pt x="37712" y="107529"/>
                  </a:lnTo>
                  <a:lnTo>
                    <a:pt x="36740" y="106525"/>
                  </a:lnTo>
                  <a:lnTo>
                    <a:pt x="36254" y="105941"/>
                  </a:lnTo>
                  <a:lnTo>
                    <a:pt x="35768" y="105391"/>
                  </a:lnTo>
                  <a:lnTo>
                    <a:pt x="35282" y="104775"/>
                  </a:lnTo>
                  <a:lnTo>
                    <a:pt x="34829" y="104192"/>
                  </a:lnTo>
                  <a:lnTo>
                    <a:pt x="34407" y="103576"/>
                  </a:lnTo>
                  <a:lnTo>
                    <a:pt x="33986" y="102961"/>
                  </a:lnTo>
                  <a:lnTo>
                    <a:pt x="33209" y="101730"/>
                  </a:lnTo>
                  <a:lnTo>
                    <a:pt x="32496" y="100434"/>
                  </a:lnTo>
                  <a:lnTo>
                    <a:pt x="31848" y="99105"/>
                  </a:lnTo>
                  <a:lnTo>
                    <a:pt x="31265" y="97777"/>
                  </a:lnTo>
                  <a:lnTo>
                    <a:pt x="30747" y="96416"/>
                  </a:lnTo>
                  <a:lnTo>
                    <a:pt x="30293" y="95023"/>
                  </a:lnTo>
                  <a:lnTo>
                    <a:pt x="29872" y="93598"/>
                  </a:lnTo>
                  <a:lnTo>
                    <a:pt x="29515" y="92172"/>
                  </a:lnTo>
                  <a:lnTo>
                    <a:pt x="29191" y="90747"/>
                  </a:lnTo>
                  <a:lnTo>
                    <a:pt x="28900" y="89289"/>
                  </a:lnTo>
                  <a:lnTo>
                    <a:pt x="28673" y="87799"/>
                  </a:lnTo>
                  <a:lnTo>
                    <a:pt x="28446" y="86308"/>
                  </a:lnTo>
                  <a:lnTo>
                    <a:pt x="28284" y="84818"/>
                  </a:lnTo>
                  <a:lnTo>
                    <a:pt x="28025" y="82194"/>
                  </a:lnTo>
                  <a:lnTo>
                    <a:pt x="27798" y="79570"/>
                  </a:lnTo>
                  <a:lnTo>
                    <a:pt x="27377" y="74353"/>
                  </a:lnTo>
                  <a:lnTo>
                    <a:pt x="26988" y="69170"/>
                  </a:lnTo>
                  <a:lnTo>
                    <a:pt x="26794" y="66578"/>
                  </a:lnTo>
                  <a:lnTo>
                    <a:pt x="26567" y="63986"/>
                  </a:lnTo>
                  <a:lnTo>
                    <a:pt x="26308" y="61394"/>
                  </a:lnTo>
                  <a:lnTo>
                    <a:pt x="26016" y="58835"/>
                  </a:lnTo>
                  <a:lnTo>
                    <a:pt x="25660" y="56243"/>
                  </a:lnTo>
                  <a:lnTo>
                    <a:pt x="25271" y="53651"/>
                  </a:lnTo>
                  <a:lnTo>
                    <a:pt x="24818" y="51092"/>
                  </a:lnTo>
                  <a:lnTo>
                    <a:pt x="24299" y="48500"/>
                  </a:lnTo>
                  <a:lnTo>
                    <a:pt x="24040" y="47236"/>
                  </a:lnTo>
                  <a:lnTo>
                    <a:pt x="23716" y="45940"/>
                  </a:lnTo>
                  <a:lnTo>
                    <a:pt x="23392" y="44645"/>
                  </a:lnTo>
                  <a:lnTo>
                    <a:pt x="23036" y="43349"/>
                  </a:lnTo>
                  <a:lnTo>
                    <a:pt x="22193" y="40433"/>
                  </a:lnTo>
                  <a:lnTo>
                    <a:pt x="21254" y="37549"/>
                  </a:lnTo>
                  <a:lnTo>
                    <a:pt x="20250" y="34666"/>
                  </a:lnTo>
                  <a:lnTo>
                    <a:pt x="19213" y="31815"/>
                  </a:lnTo>
                  <a:lnTo>
                    <a:pt x="18047" y="29029"/>
                  </a:lnTo>
                  <a:lnTo>
                    <a:pt x="16848" y="26242"/>
                  </a:lnTo>
                  <a:lnTo>
                    <a:pt x="15584" y="23489"/>
                  </a:lnTo>
                  <a:lnTo>
                    <a:pt x="14256" y="20767"/>
                  </a:lnTo>
                  <a:lnTo>
                    <a:pt x="12863" y="18078"/>
                  </a:lnTo>
                  <a:lnTo>
                    <a:pt x="11373" y="15422"/>
                  </a:lnTo>
                  <a:lnTo>
                    <a:pt x="9850" y="12797"/>
                  </a:lnTo>
                  <a:lnTo>
                    <a:pt x="8262" y="10238"/>
                  </a:lnTo>
                  <a:lnTo>
                    <a:pt x="6610" y="7678"/>
                  </a:lnTo>
                  <a:lnTo>
                    <a:pt x="4893" y="5184"/>
                  </a:lnTo>
                  <a:lnTo>
                    <a:pt x="3111" y="2722"/>
                  </a:lnTo>
                  <a:lnTo>
                    <a:pt x="1264" y="292"/>
                  </a:lnTo>
                  <a:lnTo>
                    <a:pt x="1167" y="162"/>
                  </a:lnTo>
                  <a:lnTo>
                    <a:pt x="1038" y="97"/>
                  </a:lnTo>
                  <a:lnTo>
                    <a:pt x="908" y="33"/>
                  </a:lnTo>
                  <a:lnTo>
                    <a:pt x="77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 name="Google Shape;96;p9"/>
          <p:cNvGrpSpPr/>
          <p:nvPr/>
        </p:nvGrpSpPr>
        <p:grpSpPr>
          <a:xfrm flipH="1" rot="-6042459">
            <a:off x="7843862" y="-842722"/>
            <a:ext cx="2500356" cy="2764434"/>
            <a:chOff x="1256625" y="2684150"/>
            <a:chExt cx="2500325" cy="2764400"/>
          </a:xfrm>
        </p:grpSpPr>
        <p:sp>
          <p:nvSpPr>
            <p:cNvPr id="97" name="Google Shape;97;p9"/>
            <p:cNvSpPr/>
            <p:nvPr/>
          </p:nvSpPr>
          <p:spPr>
            <a:xfrm>
              <a:off x="1256625" y="2684150"/>
              <a:ext cx="2500325" cy="2654225"/>
            </a:xfrm>
            <a:custGeom>
              <a:rect b="b" l="l" r="r" t="t"/>
              <a:pathLst>
                <a:path extrusionOk="0" h="106169" w="100013">
                  <a:moveTo>
                    <a:pt x="616" y="1"/>
                  </a:moveTo>
                  <a:lnTo>
                    <a:pt x="487" y="66"/>
                  </a:lnTo>
                  <a:lnTo>
                    <a:pt x="357" y="130"/>
                  </a:lnTo>
                  <a:lnTo>
                    <a:pt x="260" y="195"/>
                  </a:lnTo>
                  <a:lnTo>
                    <a:pt x="163" y="292"/>
                  </a:lnTo>
                  <a:lnTo>
                    <a:pt x="98" y="422"/>
                  </a:lnTo>
                  <a:lnTo>
                    <a:pt x="33" y="552"/>
                  </a:lnTo>
                  <a:lnTo>
                    <a:pt x="1" y="681"/>
                  </a:lnTo>
                  <a:lnTo>
                    <a:pt x="1" y="811"/>
                  </a:lnTo>
                  <a:lnTo>
                    <a:pt x="33" y="940"/>
                  </a:lnTo>
                  <a:lnTo>
                    <a:pt x="65" y="1070"/>
                  </a:lnTo>
                  <a:lnTo>
                    <a:pt x="163" y="1167"/>
                  </a:lnTo>
                  <a:lnTo>
                    <a:pt x="292" y="1297"/>
                  </a:lnTo>
                  <a:lnTo>
                    <a:pt x="2236" y="2755"/>
                  </a:lnTo>
                  <a:lnTo>
                    <a:pt x="4212" y="4213"/>
                  </a:lnTo>
                  <a:lnTo>
                    <a:pt x="6221" y="5638"/>
                  </a:lnTo>
                  <a:lnTo>
                    <a:pt x="8230" y="7064"/>
                  </a:lnTo>
                  <a:lnTo>
                    <a:pt x="10271" y="8424"/>
                  </a:lnTo>
                  <a:lnTo>
                    <a:pt x="12312" y="9785"/>
                  </a:lnTo>
                  <a:lnTo>
                    <a:pt x="14385" y="11113"/>
                  </a:lnTo>
                  <a:lnTo>
                    <a:pt x="16459" y="12409"/>
                  </a:lnTo>
                  <a:lnTo>
                    <a:pt x="18532" y="13705"/>
                  </a:lnTo>
                  <a:lnTo>
                    <a:pt x="20670" y="14969"/>
                  </a:lnTo>
                  <a:lnTo>
                    <a:pt x="22776" y="16200"/>
                  </a:lnTo>
                  <a:lnTo>
                    <a:pt x="24915" y="17399"/>
                  </a:lnTo>
                  <a:lnTo>
                    <a:pt x="27085" y="18565"/>
                  </a:lnTo>
                  <a:lnTo>
                    <a:pt x="29256" y="19699"/>
                  </a:lnTo>
                  <a:lnTo>
                    <a:pt x="31427" y="20833"/>
                  </a:lnTo>
                  <a:lnTo>
                    <a:pt x="33630" y="21934"/>
                  </a:lnTo>
                  <a:lnTo>
                    <a:pt x="34861" y="22517"/>
                  </a:lnTo>
                  <a:lnTo>
                    <a:pt x="36092" y="23068"/>
                  </a:lnTo>
                  <a:lnTo>
                    <a:pt x="38619" y="24170"/>
                  </a:lnTo>
                  <a:lnTo>
                    <a:pt x="41178" y="25271"/>
                  </a:lnTo>
                  <a:lnTo>
                    <a:pt x="42409" y="25854"/>
                  </a:lnTo>
                  <a:lnTo>
                    <a:pt x="43641" y="26470"/>
                  </a:lnTo>
                  <a:lnTo>
                    <a:pt x="44872" y="27118"/>
                  </a:lnTo>
                  <a:lnTo>
                    <a:pt x="46038" y="27798"/>
                  </a:lnTo>
                  <a:lnTo>
                    <a:pt x="47140" y="28543"/>
                  </a:lnTo>
                  <a:lnTo>
                    <a:pt x="47690" y="28965"/>
                  </a:lnTo>
                  <a:lnTo>
                    <a:pt x="48241" y="29353"/>
                  </a:lnTo>
                  <a:lnTo>
                    <a:pt x="48759" y="29807"/>
                  </a:lnTo>
                  <a:lnTo>
                    <a:pt x="49245" y="30228"/>
                  </a:lnTo>
                  <a:lnTo>
                    <a:pt x="49731" y="30714"/>
                  </a:lnTo>
                  <a:lnTo>
                    <a:pt x="50217" y="31200"/>
                  </a:lnTo>
                  <a:lnTo>
                    <a:pt x="50671" y="31718"/>
                  </a:lnTo>
                  <a:lnTo>
                    <a:pt x="51092" y="32237"/>
                  </a:lnTo>
                  <a:lnTo>
                    <a:pt x="51513" y="32788"/>
                  </a:lnTo>
                  <a:lnTo>
                    <a:pt x="51902" y="33371"/>
                  </a:lnTo>
                  <a:lnTo>
                    <a:pt x="52550" y="34375"/>
                  </a:lnTo>
                  <a:lnTo>
                    <a:pt x="53166" y="35379"/>
                  </a:lnTo>
                  <a:lnTo>
                    <a:pt x="53781" y="36416"/>
                  </a:lnTo>
                  <a:lnTo>
                    <a:pt x="54364" y="37453"/>
                  </a:lnTo>
                  <a:lnTo>
                    <a:pt x="55531" y="39591"/>
                  </a:lnTo>
                  <a:lnTo>
                    <a:pt x="56600" y="41729"/>
                  </a:lnTo>
                  <a:lnTo>
                    <a:pt x="57669" y="43900"/>
                  </a:lnTo>
                  <a:lnTo>
                    <a:pt x="58738" y="46071"/>
                  </a:lnTo>
                  <a:lnTo>
                    <a:pt x="60811" y="50380"/>
                  </a:lnTo>
                  <a:lnTo>
                    <a:pt x="64505" y="58026"/>
                  </a:lnTo>
                  <a:lnTo>
                    <a:pt x="66384" y="61849"/>
                  </a:lnTo>
                  <a:lnTo>
                    <a:pt x="68295" y="65672"/>
                  </a:lnTo>
                  <a:lnTo>
                    <a:pt x="70272" y="69494"/>
                  </a:lnTo>
                  <a:lnTo>
                    <a:pt x="71276" y="71374"/>
                  </a:lnTo>
                  <a:lnTo>
                    <a:pt x="72280" y="73253"/>
                  </a:lnTo>
                  <a:lnTo>
                    <a:pt x="73317" y="75099"/>
                  </a:lnTo>
                  <a:lnTo>
                    <a:pt x="74386" y="76946"/>
                  </a:lnTo>
                  <a:lnTo>
                    <a:pt x="75455" y="78793"/>
                  </a:lnTo>
                  <a:lnTo>
                    <a:pt x="76589" y="80607"/>
                  </a:lnTo>
                  <a:lnTo>
                    <a:pt x="77691" y="82421"/>
                  </a:lnTo>
                  <a:lnTo>
                    <a:pt x="78857" y="84171"/>
                  </a:lnTo>
                  <a:lnTo>
                    <a:pt x="80056" y="85953"/>
                  </a:lnTo>
                  <a:lnTo>
                    <a:pt x="81255" y="87670"/>
                  </a:lnTo>
                  <a:lnTo>
                    <a:pt x="82518" y="89387"/>
                  </a:lnTo>
                  <a:lnTo>
                    <a:pt x="83782" y="91072"/>
                  </a:lnTo>
                  <a:lnTo>
                    <a:pt x="85110" y="92724"/>
                  </a:lnTo>
                  <a:lnTo>
                    <a:pt x="86471" y="94344"/>
                  </a:lnTo>
                  <a:lnTo>
                    <a:pt x="87864" y="95931"/>
                  </a:lnTo>
                  <a:lnTo>
                    <a:pt x="89289" y="97486"/>
                  </a:lnTo>
                  <a:lnTo>
                    <a:pt x="90780" y="99009"/>
                  </a:lnTo>
                  <a:lnTo>
                    <a:pt x="92302" y="100499"/>
                  </a:lnTo>
                  <a:lnTo>
                    <a:pt x="93857" y="101925"/>
                  </a:lnTo>
                  <a:lnTo>
                    <a:pt x="95477" y="103350"/>
                  </a:lnTo>
                  <a:lnTo>
                    <a:pt x="97162" y="104711"/>
                  </a:lnTo>
                  <a:lnTo>
                    <a:pt x="98879" y="106039"/>
                  </a:lnTo>
                  <a:lnTo>
                    <a:pt x="99009" y="106104"/>
                  </a:lnTo>
                  <a:lnTo>
                    <a:pt x="99138" y="106169"/>
                  </a:lnTo>
                  <a:lnTo>
                    <a:pt x="99430" y="106169"/>
                  </a:lnTo>
                  <a:lnTo>
                    <a:pt x="99559" y="106104"/>
                  </a:lnTo>
                  <a:lnTo>
                    <a:pt x="99657" y="106072"/>
                  </a:lnTo>
                  <a:lnTo>
                    <a:pt x="99754" y="105975"/>
                  </a:lnTo>
                  <a:lnTo>
                    <a:pt x="99851" y="105877"/>
                  </a:lnTo>
                  <a:lnTo>
                    <a:pt x="99916" y="105748"/>
                  </a:lnTo>
                  <a:lnTo>
                    <a:pt x="99981" y="105651"/>
                  </a:lnTo>
                  <a:lnTo>
                    <a:pt x="100013" y="105521"/>
                  </a:lnTo>
                  <a:lnTo>
                    <a:pt x="100013" y="105391"/>
                  </a:lnTo>
                  <a:lnTo>
                    <a:pt x="100013" y="105262"/>
                  </a:lnTo>
                  <a:lnTo>
                    <a:pt x="99948" y="105132"/>
                  </a:lnTo>
                  <a:lnTo>
                    <a:pt x="99851" y="105003"/>
                  </a:lnTo>
                  <a:lnTo>
                    <a:pt x="99754" y="104905"/>
                  </a:lnTo>
                  <a:lnTo>
                    <a:pt x="98814" y="104193"/>
                  </a:lnTo>
                  <a:lnTo>
                    <a:pt x="97875" y="103448"/>
                  </a:lnTo>
                  <a:lnTo>
                    <a:pt x="96093" y="101990"/>
                  </a:lnTo>
                  <a:lnTo>
                    <a:pt x="94376" y="100467"/>
                  </a:lnTo>
                  <a:lnTo>
                    <a:pt x="92691" y="98879"/>
                  </a:lnTo>
                  <a:lnTo>
                    <a:pt x="91071" y="97260"/>
                  </a:lnTo>
                  <a:lnTo>
                    <a:pt x="89516" y="95607"/>
                  </a:lnTo>
                  <a:lnTo>
                    <a:pt x="87993" y="93923"/>
                  </a:lnTo>
                  <a:lnTo>
                    <a:pt x="86503" y="92173"/>
                  </a:lnTo>
                  <a:lnTo>
                    <a:pt x="85078" y="90424"/>
                  </a:lnTo>
                  <a:lnTo>
                    <a:pt x="83717" y="88609"/>
                  </a:lnTo>
                  <a:lnTo>
                    <a:pt x="82356" y="86763"/>
                  </a:lnTo>
                  <a:lnTo>
                    <a:pt x="81060" y="84916"/>
                  </a:lnTo>
                  <a:lnTo>
                    <a:pt x="79764" y="83004"/>
                  </a:lnTo>
                  <a:lnTo>
                    <a:pt x="78533" y="81093"/>
                  </a:lnTo>
                  <a:lnTo>
                    <a:pt x="77334" y="79149"/>
                  </a:lnTo>
                  <a:lnTo>
                    <a:pt x="76168" y="77173"/>
                  </a:lnTo>
                  <a:lnTo>
                    <a:pt x="75002" y="75197"/>
                  </a:lnTo>
                  <a:lnTo>
                    <a:pt x="73868" y="73188"/>
                  </a:lnTo>
                  <a:lnTo>
                    <a:pt x="72766" y="71179"/>
                  </a:lnTo>
                  <a:lnTo>
                    <a:pt x="71697" y="69170"/>
                  </a:lnTo>
                  <a:lnTo>
                    <a:pt x="69591" y="65056"/>
                  </a:lnTo>
                  <a:lnTo>
                    <a:pt x="67518" y="60941"/>
                  </a:lnTo>
                  <a:lnTo>
                    <a:pt x="65509" y="56794"/>
                  </a:lnTo>
                  <a:lnTo>
                    <a:pt x="63500" y="52680"/>
                  </a:lnTo>
                  <a:lnTo>
                    <a:pt x="61492" y="48533"/>
                  </a:lnTo>
                  <a:lnTo>
                    <a:pt x="59483" y="44451"/>
                  </a:lnTo>
                  <a:lnTo>
                    <a:pt x="58576" y="42637"/>
                  </a:lnTo>
                  <a:lnTo>
                    <a:pt x="57701" y="40790"/>
                  </a:lnTo>
                  <a:lnTo>
                    <a:pt x="56762" y="38878"/>
                  </a:lnTo>
                  <a:lnTo>
                    <a:pt x="55822" y="36999"/>
                  </a:lnTo>
                  <a:lnTo>
                    <a:pt x="55304" y="36060"/>
                  </a:lnTo>
                  <a:lnTo>
                    <a:pt x="54818" y="35153"/>
                  </a:lnTo>
                  <a:lnTo>
                    <a:pt x="54267" y="34245"/>
                  </a:lnTo>
                  <a:lnTo>
                    <a:pt x="53716" y="33338"/>
                  </a:lnTo>
                  <a:lnTo>
                    <a:pt x="53166" y="32496"/>
                  </a:lnTo>
                  <a:lnTo>
                    <a:pt x="52550" y="31654"/>
                  </a:lnTo>
                  <a:lnTo>
                    <a:pt x="51934" y="30844"/>
                  </a:lnTo>
                  <a:lnTo>
                    <a:pt x="51286" y="30066"/>
                  </a:lnTo>
                  <a:lnTo>
                    <a:pt x="50574" y="29321"/>
                  </a:lnTo>
                  <a:lnTo>
                    <a:pt x="49829" y="28641"/>
                  </a:lnTo>
                  <a:lnTo>
                    <a:pt x="49051" y="27993"/>
                  </a:lnTo>
                  <a:lnTo>
                    <a:pt x="48241" y="27410"/>
                  </a:lnTo>
                  <a:lnTo>
                    <a:pt x="47399" y="26826"/>
                  </a:lnTo>
                  <a:lnTo>
                    <a:pt x="46524" y="26308"/>
                  </a:lnTo>
                  <a:lnTo>
                    <a:pt x="45649" y="25822"/>
                  </a:lnTo>
                  <a:lnTo>
                    <a:pt x="44710" y="25368"/>
                  </a:lnTo>
                  <a:lnTo>
                    <a:pt x="43803" y="24915"/>
                  </a:lnTo>
                  <a:lnTo>
                    <a:pt x="42863" y="24494"/>
                  </a:lnTo>
                  <a:lnTo>
                    <a:pt x="40984" y="23684"/>
                  </a:lnTo>
                  <a:lnTo>
                    <a:pt x="39105" y="22906"/>
                  </a:lnTo>
                  <a:lnTo>
                    <a:pt x="37258" y="22064"/>
                  </a:lnTo>
                  <a:lnTo>
                    <a:pt x="34861" y="20930"/>
                  </a:lnTo>
                  <a:lnTo>
                    <a:pt x="32496" y="19764"/>
                  </a:lnTo>
                  <a:lnTo>
                    <a:pt x="30131" y="18565"/>
                  </a:lnTo>
                  <a:lnTo>
                    <a:pt x="27798" y="17334"/>
                  </a:lnTo>
                  <a:lnTo>
                    <a:pt x="25465" y="16070"/>
                  </a:lnTo>
                  <a:lnTo>
                    <a:pt x="23165" y="14774"/>
                  </a:lnTo>
                  <a:lnTo>
                    <a:pt x="20897" y="13446"/>
                  </a:lnTo>
                  <a:lnTo>
                    <a:pt x="18629" y="12085"/>
                  </a:lnTo>
                  <a:lnTo>
                    <a:pt x="16362" y="10692"/>
                  </a:lnTo>
                  <a:lnTo>
                    <a:pt x="14158" y="9267"/>
                  </a:lnTo>
                  <a:lnTo>
                    <a:pt x="11923" y="7809"/>
                  </a:lnTo>
                  <a:lnTo>
                    <a:pt x="9752" y="6351"/>
                  </a:lnTo>
                  <a:lnTo>
                    <a:pt x="7549" y="4828"/>
                  </a:lnTo>
                  <a:lnTo>
                    <a:pt x="5411" y="3305"/>
                  </a:lnTo>
                  <a:lnTo>
                    <a:pt x="3273" y="1750"/>
                  </a:lnTo>
                  <a:lnTo>
                    <a:pt x="1167" y="163"/>
                  </a:lnTo>
                  <a:lnTo>
                    <a:pt x="1005" y="66"/>
                  </a:lnTo>
                  <a:lnTo>
                    <a:pt x="875" y="33"/>
                  </a:lnTo>
                  <a:lnTo>
                    <a:pt x="7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98" name="Google Shape;98;p9"/>
            <p:cNvSpPr/>
            <p:nvPr/>
          </p:nvSpPr>
          <p:spPr>
            <a:xfrm>
              <a:off x="1404850" y="3253550"/>
              <a:ext cx="1905825" cy="2187700"/>
            </a:xfrm>
            <a:custGeom>
              <a:rect b="b" l="l" r="r" t="t"/>
              <a:pathLst>
                <a:path extrusionOk="0" h="87508" w="76233">
                  <a:moveTo>
                    <a:pt x="616" y="1"/>
                  </a:moveTo>
                  <a:lnTo>
                    <a:pt x="486" y="33"/>
                  </a:lnTo>
                  <a:lnTo>
                    <a:pt x="357" y="65"/>
                  </a:lnTo>
                  <a:lnTo>
                    <a:pt x="260" y="130"/>
                  </a:lnTo>
                  <a:lnTo>
                    <a:pt x="162" y="227"/>
                  </a:lnTo>
                  <a:lnTo>
                    <a:pt x="98" y="325"/>
                  </a:lnTo>
                  <a:lnTo>
                    <a:pt x="33" y="454"/>
                  </a:lnTo>
                  <a:lnTo>
                    <a:pt x="33" y="584"/>
                  </a:lnTo>
                  <a:lnTo>
                    <a:pt x="0" y="713"/>
                  </a:lnTo>
                  <a:lnTo>
                    <a:pt x="33" y="843"/>
                  </a:lnTo>
                  <a:lnTo>
                    <a:pt x="65" y="973"/>
                  </a:lnTo>
                  <a:lnTo>
                    <a:pt x="130" y="1102"/>
                  </a:lnTo>
                  <a:lnTo>
                    <a:pt x="195" y="1232"/>
                  </a:lnTo>
                  <a:lnTo>
                    <a:pt x="292" y="1329"/>
                  </a:lnTo>
                  <a:lnTo>
                    <a:pt x="422" y="1394"/>
                  </a:lnTo>
                  <a:lnTo>
                    <a:pt x="584" y="1459"/>
                  </a:lnTo>
                  <a:lnTo>
                    <a:pt x="3985" y="2366"/>
                  </a:lnTo>
                  <a:lnTo>
                    <a:pt x="7387" y="3273"/>
                  </a:lnTo>
                  <a:lnTo>
                    <a:pt x="10757" y="4277"/>
                  </a:lnTo>
                  <a:lnTo>
                    <a:pt x="12441" y="4796"/>
                  </a:lnTo>
                  <a:lnTo>
                    <a:pt x="14126" y="5346"/>
                  </a:lnTo>
                  <a:lnTo>
                    <a:pt x="15811" y="5929"/>
                  </a:lnTo>
                  <a:lnTo>
                    <a:pt x="17463" y="6545"/>
                  </a:lnTo>
                  <a:lnTo>
                    <a:pt x="19083" y="7161"/>
                  </a:lnTo>
                  <a:lnTo>
                    <a:pt x="20735" y="7841"/>
                  </a:lnTo>
                  <a:lnTo>
                    <a:pt x="22323" y="8554"/>
                  </a:lnTo>
                  <a:lnTo>
                    <a:pt x="23910" y="9299"/>
                  </a:lnTo>
                  <a:lnTo>
                    <a:pt x="25498" y="10076"/>
                  </a:lnTo>
                  <a:lnTo>
                    <a:pt x="27053" y="10919"/>
                  </a:lnTo>
                  <a:lnTo>
                    <a:pt x="27992" y="11469"/>
                  </a:lnTo>
                  <a:lnTo>
                    <a:pt x="28932" y="12053"/>
                  </a:lnTo>
                  <a:lnTo>
                    <a:pt x="29806" y="12636"/>
                  </a:lnTo>
                  <a:lnTo>
                    <a:pt x="30681" y="13219"/>
                  </a:lnTo>
                  <a:lnTo>
                    <a:pt x="31524" y="13835"/>
                  </a:lnTo>
                  <a:lnTo>
                    <a:pt x="32366" y="14482"/>
                  </a:lnTo>
                  <a:lnTo>
                    <a:pt x="33143" y="15130"/>
                  </a:lnTo>
                  <a:lnTo>
                    <a:pt x="33921" y="15778"/>
                  </a:lnTo>
                  <a:lnTo>
                    <a:pt x="34666" y="16459"/>
                  </a:lnTo>
                  <a:lnTo>
                    <a:pt x="35411" y="17172"/>
                  </a:lnTo>
                  <a:lnTo>
                    <a:pt x="36092" y="17884"/>
                  </a:lnTo>
                  <a:lnTo>
                    <a:pt x="36804" y="18597"/>
                  </a:lnTo>
                  <a:lnTo>
                    <a:pt x="37452" y="19342"/>
                  </a:lnTo>
                  <a:lnTo>
                    <a:pt x="38100" y="20120"/>
                  </a:lnTo>
                  <a:lnTo>
                    <a:pt x="38716" y="20897"/>
                  </a:lnTo>
                  <a:lnTo>
                    <a:pt x="39331" y="21675"/>
                  </a:lnTo>
                  <a:lnTo>
                    <a:pt x="39915" y="22485"/>
                  </a:lnTo>
                  <a:lnTo>
                    <a:pt x="40498" y="23295"/>
                  </a:lnTo>
                  <a:lnTo>
                    <a:pt x="41049" y="24137"/>
                  </a:lnTo>
                  <a:lnTo>
                    <a:pt x="41599" y="24979"/>
                  </a:lnTo>
                  <a:lnTo>
                    <a:pt x="42118" y="25854"/>
                  </a:lnTo>
                  <a:lnTo>
                    <a:pt x="42604" y="26729"/>
                  </a:lnTo>
                  <a:lnTo>
                    <a:pt x="43576" y="28511"/>
                  </a:lnTo>
                  <a:lnTo>
                    <a:pt x="44483" y="30357"/>
                  </a:lnTo>
                  <a:lnTo>
                    <a:pt x="45357" y="32269"/>
                  </a:lnTo>
                  <a:lnTo>
                    <a:pt x="46167" y="34213"/>
                  </a:lnTo>
                  <a:lnTo>
                    <a:pt x="46945" y="36222"/>
                  </a:lnTo>
                  <a:lnTo>
                    <a:pt x="49537" y="43122"/>
                  </a:lnTo>
                  <a:lnTo>
                    <a:pt x="50865" y="46556"/>
                  </a:lnTo>
                  <a:lnTo>
                    <a:pt x="52193" y="49991"/>
                  </a:lnTo>
                  <a:lnTo>
                    <a:pt x="53619" y="53425"/>
                  </a:lnTo>
                  <a:lnTo>
                    <a:pt x="55044" y="56794"/>
                  </a:lnTo>
                  <a:lnTo>
                    <a:pt x="55822" y="58479"/>
                  </a:lnTo>
                  <a:lnTo>
                    <a:pt x="56567" y="60131"/>
                  </a:lnTo>
                  <a:lnTo>
                    <a:pt x="57377" y="61816"/>
                  </a:lnTo>
                  <a:lnTo>
                    <a:pt x="58187" y="63436"/>
                  </a:lnTo>
                  <a:lnTo>
                    <a:pt x="58997" y="65088"/>
                  </a:lnTo>
                  <a:lnTo>
                    <a:pt x="59872" y="66708"/>
                  </a:lnTo>
                  <a:lnTo>
                    <a:pt x="60746" y="68296"/>
                  </a:lnTo>
                  <a:lnTo>
                    <a:pt x="61654" y="69883"/>
                  </a:lnTo>
                  <a:lnTo>
                    <a:pt x="62593" y="71438"/>
                  </a:lnTo>
                  <a:lnTo>
                    <a:pt x="63565" y="72993"/>
                  </a:lnTo>
                  <a:lnTo>
                    <a:pt x="64537" y="74548"/>
                  </a:lnTo>
                  <a:lnTo>
                    <a:pt x="65574" y="76039"/>
                  </a:lnTo>
                  <a:lnTo>
                    <a:pt x="66643" y="77529"/>
                  </a:lnTo>
                  <a:lnTo>
                    <a:pt x="67744" y="79019"/>
                  </a:lnTo>
                  <a:lnTo>
                    <a:pt x="68878" y="80445"/>
                  </a:lnTo>
                  <a:lnTo>
                    <a:pt x="70045" y="81870"/>
                  </a:lnTo>
                  <a:lnTo>
                    <a:pt x="71243" y="83263"/>
                  </a:lnTo>
                  <a:lnTo>
                    <a:pt x="72507" y="84656"/>
                  </a:lnTo>
                  <a:lnTo>
                    <a:pt x="73803" y="85985"/>
                  </a:lnTo>
                  <a:lnTo>
                    <a:pt x="75131" y="87313"/>
                  </a:lnTo>
                  <a:lnTo>
                    <a:pt x="75261" y="87410"/>
                  </a:lnTo>
                  <a:lnTo>
                    <a:pt x="75390" y="87475"/>
                  </a:lnTo>
                  <a:lnTo>
                    <a:pt x="75520" y="87507"/>
                  </a:lnTo>
                  <a:lnTo>
                    <a:pt x="75650" y="87507"/>
                  </a:lnTo>
                  <a:lnTo>
                    <a:pt x="75747" y="87443"/>
                  </a:lnTo>
                  <a:lnTo>
                    <a:pt x="75876" y="87410"/>
                  </a:lnTo>
                  <a:lnTo>
                    <a:pt x="75974" y="87313"/>
                  </a:lnTo>
                  <a:lnTo>
                    <a:pt x="76071" y="87216"/>
                  </a:lnTo>
                  <a:lnTo>
                    <a:pt x="76136" y="87119"/>
                  </a:lnTo>
                  <a:lnTo>
                    <a:pt x="76200" y="86989"/>
                  </a:lnTo>
                  <a:lnTo>
                    <a:pt x="76233" y="86860"/>
                  </a:lnTo>
                  <a:lnTo>
                    <a:pt x="76233" y="86698"/>
                  </a:lnTo>
                  <a:lnTo>
                    <a:pt x="76233" y="86568"/>
                  </a:lnTo>
                  <a:lnTo>
                    <a:pt x="76168" y="86438"/>
                  </a:lnTo>
                  <a:lnTo>
                    <a:pt x="76103" y="86309"/>
                  </a:lnTo>
                  <a:lnTo>
                    <a:pt x="76006" y="86179"/>
                  </a:lnTo>
                  <a:lnTo>
                    <a:pt x="74451" y="84624"/>
                  </a:lnTo>
                  <a:lnTo>
                    <a:pt x="72961" y="83037"/>
                  </a:lnTo>
                  <a:lnTo>
                    <a:pt x="71503" y="81417"/>
                  </a:lnTo>
                  <a:lnTo>
                    <a:pt x="70109" y="79764"/>
                  </a:lnTo>
                  <a:lnTo>
                    <a:pt x="68781" y="78080"/>
                  </a:lnTo>
                  <a:lnTo>
                    <a:pt x="67485" y="76330"/>
                  </a:lnTo>
                  <a:lnTo>
                    <a:pt x="66254" y="74581"/>
                  </a:lnTo>
                  <a:lnTo>
                    <a:pt x="65055" y="72766"/>
                  </a:lnTo>
                  <a:lnTo>
                    <a:pt x="63889" y="70952"/>
                  </a:lnTo>
                  <a:lnTo>
                    <a:pt x="62788" y="69073"/>
                  </a:lnTo>
                  <a:lnTo>
                    <a:pt x="61686" y="67194"/>
                  </a:lnTo>
                  <a:lnTo>
                    <a:pt x="60649" y="65315"/>
                  </a:lnTo>
                  <a:lnTo>
                    <a:pt x="59645" y="63371"/>
                  </a:lnTo>
                  <a:lnTo>
                    <a:pt x="58673" y="61427"/>
                  </a:lnTo>
                  <a:lnTo>
                    <a:pt x="57733" y="59483"/>
                  </a:lnTo>
                  <a:lnTo>
                    <a:pt x="56826" y="57475"/>
                  </a:lnTo>
                  <a:lnTo>
                    <a:pt x="56016" y="55596"/>
                  </a:lnTo>
                  <a:lnTo>
                    <a:pt x="55206" y="53652"/>
                  </a:lnTo>
                  <a:lnTo>
                    <a:pt x="54429" y="51708"/>
                  </a:lnTo>
                  <a:lnTo>
                    <a:pt x="53684" y="49764"/>
                  </a:lnTo>
                  <a:lnTo>
                    <a:pt x="52258" y="45844"/>
                  </a:lnTo>
                  <a:lnTo>
                    <a:pt x="50833" y="41924"/>
                  </a:lnTo>
                  <a:lnTo>
                    <a:pt x="49375" y="38003"/>
                  </a:lnTo>
                  <a:lnTo>
                    <a:pt x="48630" y="36027"/>
                  </a:lnTo>
                  <a:lnTo>
                    <a:pt x="47852" y="34116"/>
                  </a:lnTo>
                  <a:lnTo>
                    <a:pt x="47042" y="32172"/>
                  </a:lnTo>
                  <a:lnTo>
                    <a:pt x="46200" y="30293"/>
                  </a:lnTo>
                  <a:lnTo>
                    <a:pt x="45325" y="28381"/>
                  </a:lnTo>
                  <a:lnTo>
                    <a:pt x="44386" y="26535"/>
                  </a:lnTo>
                  <a:lnTo>
                    <a:pt x="43997" y="25757"/>
                  </a:lnTo>
                  <a:lnTo>
                    <a:pt x="43576" y="25012"/>
                  </a:lnTo>
                  <a:lnTo>
                    <a:pt x="43122" y="24267"/>
                  </a:lnTo>
                  <a:lnTo>
                    <a:pt x="42668" y="23554"/>
                  </a:lnTo>
                  <a:lnTo>
                    <a:pt x="41729" y="22161"/>
                  </a:lnTo>
                  <a:lnTo>
                    <a:pt x="40757" y="20800"/>
                  </a:lnTo>
                  <a:lnTo>
                    <a:pt x="39720" y="19537"/>
                  </a:lnTo>
                  <a:lnTo>
                    <a:pt x="38651" y="18305"/>
                  </a:lnTo>
                  <a:lnTo>
                    <a:pt x="37517" y="17139"/>
                  </a:lnTo>
                  <a:lnTo>
                    <a:pt x="36351" y="16005"/>
                  </a:lnTo>
                  <a:lnTo>
                    <a:pt x="35120" y="14936"/>
                  </a:lnTo>
                  <a:lnTo>
                    <a:pt x="33889" y="13932"/>
                  </a:lnTo>
                  <a:lnTo>
                    <a:pt x="32593" y="12960"/>
                  </a:lnTo>
                  <a:lnTo>
                    <a:pt x="31297" y="12020"/>
                  </a:lnTo>
                  <a:lnTo>
                    <a:pt x="29936" y="11146"/>
                  </a:lnTo>
                  <a:lnTo>
                    <a:pt x="28543" y="10303"/>
                  </a:lnTo>
                  <a:lnTo>
                    <a:pt x="27150" y="9493"/>
                  </a:lnTo>
                  <a:lnTo>
                    <a:pt x="25692" y="8716"/>
                  </a:lnTo>
                  <a:lnTo>
                    <a:pt x="24234" y="7971"/>
                  </a:lnTo>
                  <a:lnTo>
                    <a:pt x="22744" y="7290"/>
                  </a:lnTo>
                  <a:lnTo>
                    <a:pt x="21253" y="6610"/>
                  </a:lnTo>
                  <a:lnTo>
                    <a:pt x="19731" y="5962"/>
                  </a:lnTo>
                  <a:lnTo>
                    <a:pt x="18208" y="5379"/>
                  </a:lnTo>
                  <a:lnTo>
                    <a:pt x="16653" y="4796"/>
                  </a:lnTo>
                  <a:lnTo>
                    <a:pt x="15065" y="4245"/>
                  </a:lnTo>
                  <a:lnTo>
                    <a:pt x="13510" y="3694"/>
                  </a:lnTo>
                  <a:lnTo>
                    <a:pt x="11923" y="3176"/>
                  </a:lnTo>
                  <a:lnTo>
                    <a:pt x="10335" y="2690"/>
                  </a:lnTo>
                  <a:lnTo>
                    <a:pt x="7160" y="1750"/>
                  </a:lnTo>
                  <a:lnTo>
                    <a:pt x="3953" y="875"/>
                  </a:lnTo>
                  <a:lnTo>
                    <a:pt x="778" y="33"/>
                  </a:lnTo>
                  <a:lnTo>
                    <a:pt x="61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99" name="Google Shape;99;p9"/>
            <p:cNvSpPr/>
            <p:nvPr/>
          </p:nvSpPr>
          <p:spPr>
            <a:xfrm>
              <a:off x="1600050" y="3595350"/>
              <a:ext cx="1133125" cy="1853200"/>
            </a:xfrm>
            <a:custGeom>
              <a:rect b="b" l="l" r="r" t="t"/>
              <a:pathLst>
                <a:path extrusionOk="0" h="74128" w="45325">
                  <a:moveTo>
                    <a:pt x="454" y="1"/>
                  </a:moveTo>
                  <a:lnTo>
                    <a:pt x="324" y="33"/>
                  </a:lnTo>
                  <a:lnTo>
                    <a:pt x="227" y="130"/>
                  </a:lnTo>
                  <a:lnTo>
                    <a:pt x="130" y="195"/>
                  </a:lnTo>
                  <a:lnTo>
                    <a:pt x="65" y="325"/>
                  </a:lnTo>
                  <a:lnTo>
                    <a:pt x="33" y="422"/>
                  </a:lnTo>
                  <a:lnTo>
                    <a:pt x="0" y="584"/>
                  </a:lnTo>
                  <a:lnTo>
                    <a:pt x="0" y="713"/>
                  </a:lnTo>
                  <a:lnTo>
                    <a:pt x="0" y="843"/>
                  </a:lnTo>
                  <a:lnTo>
                    <a:pt x="33" y="972"/>
                  </a:lnTo>
                  <a:lnTo>
                    <a:pt x="97" y="1102"/>
                  </a:lnTo>
                  <a:lnTo>
                    <a:pt x="195" y="1199"/>
                  </a:lnTo>
                  <a:lnTo>
                    <a:pt x="292" y="1296"/>
                  </a:lnTo>
                  <a:lnTo>
                    <a:pt x="421" y="1394"/>
                  </a:lnTo>
                  <a:lnTo>
                    <a:pt x="583" y="1426"/>
                  </a:lnTo>
                  <a:lnTo>
                    <a:pt x="3953" y="2204"/>
                  </a:lnTo>
                  <a:lnTo>
                    <a:pt x="5605" y="2625"/>
                  </a:lnTo>
                  <a:lnTo>
                    <a:pt x="7290" y="3078"/>
                  </a:lnTo>
                  <a:lnTo>
                    <a:pt x="8942" y="3597"/>
                  </a:lnTo>
                  <a:lnTo>
                    <a:pt x="10594" y="4115"/>
                  </a:lnTo>
                  <a:lnTo>
                    <a:pt x="12182" y="4731"/>
                  </a:lnTo>
                  <a:lnTo>
                    <a:pt x="13769" y="5379"/>
                  </a:lnTo>
                  <a:lnTo>
                    <a:pt x="14547" y="5735"/>
                  </a:lnTo>
                  <a:lnTo>
                    <a:pt x="15292" y="6091"/>
                  </a:lnTo>
                  <a:lnTo>
                    <a:pt x="16037" y="6480"/>
                  </a:lnTo>
                  <a:lnTo>
                    <a:pt x="16782" y="6901"/>
                  </a:lnTo>
                  <a:lnTo>
                    <a:pt x="17528" y="7322"/>
                  </a:lnTo>
                  <a:lnTo>
                    <a:pt x="18240" y="7776"/>
                  </a:lnTo>
                  <a:lnTo>
                    <a:pt x="18921" y="8262"/>
                  </a:lnTo>
                  <a:lnTo>
                    <a:pt x="19633" y="8748"/>
                  </a:lnTo>
                  <a:lnTo>
                    <a:pt x="20281" y="9266"/>
                  </a:lnTo>
                  <a:lnTo>
                    <a:pt x="20929" y="9817"/>
                  </a:lnTo>
                  <a:lnTo>
                    <a:pt x="21577" y="10400"/>
                  </a:lnTo>
                  <a:lnTo>
                    <a:pt x="22193" y="11016"/>
                  </a:lnTo>
                  <a:lnTo>
                    <a:pt x="22808" y="11631"/>
                  </a:lnTo>
                  <a:lnTo>
                    <a:pt x="23392" y="12312"/>
                  </a:lnTo>
                  <a:lnTo>
                    <a:pt x="23942" y="12992"/>
                  </a:lnTo>
                  <a:lnTo>
                    <a:pt x="24461" y="13705"/>
                  </a:lnTo>
                  <a:lnTo>
                    <a:pt x="24914" y="14353"/>
                  </a:lnTo>
                  <a:lnTo>
                    <a:pt x="25335" y="15001"/>
                  </a:lnTo>
                  <a:lnTo>
                    <a:pt x="25724" y="15649"/>
                  </a:lnTo>
                  <a:lnTo>
                    <a:pt x="26113" y="16329"/>
                  </a:lnTo>
                  <a:lnTo>
                    <a:pt x="26502" y="16977"/>
                  </a:lnTo>
                  <a:lnTo>
                    <a:pt x="26826" y="17657"/>
                  </a:lnTo>
                  <a:lnTo>
                    <a:pt x="27474" y="19051"/>
                  </a:lnTo>
                  <a:lnTo>
                    <a:pt x="28057" y="20476"/>
                  </a:lnTo>
                  <a:lnTo>
                    <a:pt x="28575" y="21934"/>
                  </a:lnTo>
                  <a:lnTo>
                    <a:pt x="29061" y="23392"/>
                  </a:lnTo>
                  <a:lnTo>
                    <a:pt x="29450" y="24882"/>
                  </a:lnTo>
                  <a:lnTo>
                    <a:pt x="29839" y="26372"/>
                  </a:lnTo>
                  <a:lnTo>
                    <a:pt x="30163" y="27895"/>
                  </a:lnTo>
                  <a:lnTo>
                    <a:pt x="30454" y="29418"/>
                  </a:lnTo>
                  <a:lnTo>
                    <a:pt x="30714" y="30941"/>
                  </a:lnTo>
                  <a:lnTo>
                    <a:pt x="30940" y="32463"/>
                  </a:lnTo>
                  <a:lnTo>
                    <a:pt x="31135" y="33986"/>
                  </a:lnTo>
                  <a:lnTo>
                    <a:pt x="31491" y="37031"/>
                  </a:lnTo>
                  <a:lnTo>
                    <a:pt x="32009" y="41988"/>
                  </a:lnTo>
                  <a:lnTo>
                    <a:pt x="32269" y="44515"/>
                  </a:lnTo>
                  <a:lnTo>
                    <a:pt x="32560" y="47010"/>
                  </a:lnTo>
                  <a:lnTo>
                    <a:pt x="32884" y="49537"/>
                  </a:lnTo>
                  <a:lnTo>
                    <a:pt x="33273" y="52032"/>
                  </a:lnTo>
                  <a:lnTo>
                    <a:pt x="33500" y="53263"/>
                  </a:lnTo>
                  <a:lnTo>
                    <a:pt x="33759" y="54494"/>
                  </a:lnTo>
                  <a:lnTo>
                    <a:pt x="34018" y="55725"/>
                  </a:lnTo>
                  <a:lnTo>
                    <a:pt x="34310" y="56956"/>
                  </a:lnTo>
                  <a:lnTo>
                    <a:pt x="34634" y="58155"/>
                  </a:lnTo>
                  <a:lnTo>
                    <a:pt x="34990" y="59321"/>
                  </a:lnTo>
                  <a:lnTo>
                    <a:pt x="35379" y="60520"/>
                  </a:lnTo>
                  <a:lnTo>
                    <a:pt x="35800" y="61686"/>
                  </a:lnTo>
                  <a:lnTo>
                    <a:pt x="36254" y="62820"/>
                  </a:lnTo>
                  <a:lnTo>
                    <a:pt x="36740" y="63954"/>
                  </a:lnTo>
                  <a:lnTo>
                    <a:pt x="37290" y="65056"/>
                  </a:lnTo>
                  <a:lnTo>
                    <a:pt x="37841" y="66157"/>
                  </a:lnTo>
                  <a:lnTo>
                    <a:pt x="38457" y="67226"/>
                  </a:lnTo>
                  <a:lnTo>
                    <a:pt x="39137" y="68263"/>
                  </a:lnTo>
                  <a:lnTo>
                    <a:pt x="39850" y="69267"/>
                  </a:lnTo>
                  <a:lnTo>
                    <a:pt x="40595" y="70272"/>
                  </a:lnTo>
                  <a:lnTo>
                    <a:pt x="41405" y="71244"/>
                  </a:lnTo>
                  <a:lnTo>
                    <a:pt x="42280" y="72183"/>
                  </a:lnTo>
                  <a:lnTo>
                    <a:pt x="43219" y="73090"/>
                  </a:lnTo>
                  <a:lnTo>
                    <a:pt x="44191" y="73965"/>
                  </a:lnTo>
                  <a:lnTo>
                    <a:pt x="44321" y="74062"/>
                  </a:lnTo>
                  <a:lnTo>
                    <a:pt x="44450" y="74127"/>
                  </a:lnTo>
                  <a:lnTo>
                    <a:pt x="44709" y="74127"/>
                  </a:lnTo>
                  <a:lnTo>
                    <a:pt x="44839" y="74095"/>
                  </a:lnTo>
                  <a:lnTo>
                    <a:pt x="44969" y="74030"/>
                  </a:lnTo>
                  <a:lnTo>
                    <a:pt x="45066" y="73965"/>
                  </a:lnTo>
                  <a:lnTo>
                    <a:pt x="45163" y="73835"/>
                  </a:lnTo>
                  <a:lnTo>
                    <a:pt x="45228" y="73738"/>
                  </a:lnTo>
                  <a:lnTo>
                    <a:pt x="45293" y="73609"/>
                  </a:lnTo>
                  <a:lnTo>
                    <a:pt x="45325" y="73479"/>
                  </a:lnTo>
                  <a:lnTo>
                    <a:pt x="45325" y="73350"/>
                  </a:lnTo>
                  <a:lnTo>
                    <a:pt x="45293" y="73220"/>
                  </a:lnTo>
                  <a:lnTo>
                    <a:pt x="45260" y="73090"/>
                  </a:lnTo>
                  <a:lnTo>
                    <a:pt x="45163" y="72961"/>
                  </a:lnTo>
                  <a:lnTo>
                    <a:pt x="45066" y="72831"/>
                  </a:lnTo>
                  <a:lnTo>
                    <a:pt x="44418" y="72280"/>
                  </a:lnTo>
                  <a:lnTo>
                    <a:pt x="43835" y="71697"/>
                  </a:lnTo>
                  <a:lnTo>
                    <a:pt x="43252" y="71114"/>
                  </a:lnTo>
                  <a:lnTo>
                    <a:pt x="42668" y="70531"/>
                  </a:lnTo>
                  <a:lnTo>
                    <a:pt x="42150" y="69915"/>
                  </a:lnTo>
                  <a:lnTo>
                    <a:pt x="41632" y="69300"/>
                  </a:lnTo>
                  <a:lnTo>
                    <a:pt x="41146" y="68684"/>
                  </a:lnTo>
                  <a:lnTo>
                    <a:pt x="40660" y="68036"/>
                  </a:lnTo>
                  <a:lnTo>
                    <a:pt x="40239" y="67388"/>
                  </a:lnTo>
                  <a:lnTo>
                    <a:pt x="39785" y="66740"/>
                  </a:lnTo>
                  <a:lnTo>
                    <a:pt x="39396" y="66092"/>
                  </a:lnTo>
                  <a:lnTo>
                    <a:pt x="39007" y="65412"/>
                  </a:lnTo>
                  <a:lnTo>
                    <a:pt x="38619" y="64732"/>
                  </a:lnTo>
                  <a:lnTo>
                    <a:pt x="38262" y="64019"/>
                  </a:lnTo>
                  <a:lnTo>
                    <a:pt x="37614" y="62626"/>
                  </a:lnTo>
                  <a:lnTo>
                    <a:pt x="37031" y="61200"/>
                  </a:lnTo>
                  <a:lnTo>
                    <a:pt x="36513" y="59710"/>
                  </a:lnTo>
                  <a:lnTo>
                    <a:pt x="36027" y="58220"/>
                  </a:lnTo>
                  <a:lnTo>
                    <a:pt x="35606" y="56697"/>
                  </a:lnTo>
                  <a:lnTo>
                    <a:pt x="35249" y="55174"/>
                  </a:lnTo>
                  <a:lnTo>
                    <a:pt x="34925" y="53619"/>
                  </a:lnTo>
                  <a:lnTo>
                    <a:pt x="34601" y="52032"/>
                  </a:lnTo>
                  <a:lnTo>
                    <a:pt x="34342" y="50444"/>
                  </a:lnTo>
                  <a:lnTo>
                    <a:pt x="34115" y="48857"/>
                  </a:lnTo>
                  <a:lnTo>
                    <a:pt x="33921" y="47237"/>
                  </a:lnTo>
                  <a:lnTo>
                    <a:pt x="33565" y="43997"/>
                  </a:lnTo>
                  <a:lnTo>
                    <a:pt x="32917" y="37517"/>
                  </a:lnTo>
                  <a:lnTo>
                    <a:pt x="32560" y="34310"/>
                  </a:lnTo>
                  <a:lnTo>
                    <a:pt x="32366" y="32722"/>
                  </a:lnTo>
                  <a:lnTo>
                    <a:pt x="32139" y="31135"/>
                  </a:lnTo>
                  <a:lnTo>
                    <a:pt x="31880" y="29580"/>
                  </a:lnTo>
                  <a:lnTo>
                    <a:pt x="31621" y="28025"/>
                  </a:lnTo>
                  <a:lnTo>
                    <a:pt x="31297" y="26502"/>
                  </a:lnTo>
                  <a:lnTo>
                    <a:pt x="30940" y="25012"/>
                  </a:lnTo>
                  <a:lnTo>
                    <a:pt x="30616" y="23845"/>
                  </a:lnTo>
                  <a:lnTo>
                    <a:pt x="30292" y="22712"/>
                  </a:lnTo>
                  <a:lnTo>
                    <a:pt x="29904" y="21545"/>
                  </a:lnTo>
                  <a:lnTo>
                    <a:pt x="29515" y="20411"/>
                  </a:lnTo>
                  <a:lnTo>
                    <a:pt x="29061" y="19277"/>
                  </a:lnTo>
                  <a:lnTo>
                    <a:pt x="28608" y="18176"/>
                  </a:lnTo>
                  <a:lnTo>
                    <a:pt x="28089" y="17074"/>
                  </a:lnTo>
                  <a:lnTo>
                    <a:pt x="27539" y="16005"/>
                  </a:lnTo>
                  <a:lnTo>
                    <a:pt x="26955" y="14968"/>
                  </a:lnTo>
                  <a:lnTo>
                    <a:pt x="26340" y="13932"/>
                  </a:lnTo>
                  <a:lnTo>
                    <a:pt x="25659" y="12927"/>
                  </a:lnTo>
                  <a:lnTo>
                    <a:pt x="24947" y="11955"/>
                  </a:lnTo>
                  <a:lnTo>
                    <a:pt x="24202" y="11048"/>
                  </a:lnTo>
                  <a:lnTo>
                    <a:pt x="23392" y="10141"/>
                  </a:lnTo>
                  <a:lnTo>
                    <a:pt x="22517" y="9266"/>
                  </a:lnTo>
                  <a:lnTo>
                    <a:pt x="21610" y="8456"/>
                  </a:lnTo>
                  <a:lnTo>
                    <a:pt x="21059" y="8003"/>
                  </a:lnTo>
                  <a:lnTo>
                    <a:pt x="20508" y="7549"/>
                  </a:lnTo>
                  <a:lnTo>
                    <a:pt x="19957" y="7128"/>
                  </a:lnTo>
                  <a:lnTo>
                    <a:pt x="19374" y="6707"/>
                  </a:lnTo>
                  <a:lnTo>
                    <a:pt x="18176" y="5962"/>
                  </a:lnTo>
                  <a:lnTo>
                    <a:pt x="16944" y="5249"/>
                  </a:lnTo>
                  <a:lnTo>
                    <a:pt x="15681" y="4601"/>
                  </a:lnTo>
                  <a:lnTo>
                    <a:pt x="14385" y="4018"/>
                  </a:lnTo>
                  <a:lnTo>
                    <a:pt x="13089" y="3467"/>
                  </a:lnTo>
                  <a:lnTo>
                    <a:pt x="11761" y="2949"/>
                  </a:lnTo>
                  <a:lnTo>
                    <a:pt x="10400" y="2495"/>
                  </a:lnTo>
                  <a:lnTo>
                    <a:pt x="9039" y="2074"/>
                  </a:lnTo>
                  <a:lnTo>
                    <a:pt x="7679" y="1685"/>
                  </a:lnTo>
                  <a:lnTo>
                    <a:pt x="6285" y="1329"/>
                  </a:lnTo>
                  <a:lnTo>
                    <a:pt x="3532" y="649"/>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0" name="Shape 100"/>
        <p:cNvGrpSpPr/>
        <p:nvPr/>
      </p:nvGrpSpPr>
      <p:grpSpPr>
        <a:xfrm>
          <a:off x="0" y="0"/>
          <a:ext cx="0" cy="0"/>
          <a:chOff x="0" y="0"/>
          <a:chExt cx="0" cy="0"/>
        </a:xfrm>
      </p:grpSpPr>
      <p:sp>
        <p:nvSpPr>
          <p:cNvPr id="101" name="Google Shape;101;p10"/>
          <p:cNvSpPr/>
          <p:nvPr/>
        </p:nvSpPr>
        <p:spPr>
          <a:xfrm>
            <a:off x="7028825" y="-75"/>
            <a:ext cx="21153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sp>
        <p:nvSpPr>
          <p:cNvPr id="102" name="Google Shape;102;p10"/>
          <p:cNvSpPr txBox="1"/>
          <p:nvPr>
            <p:ph type="title"/>
          </p:nvPr>
        </p:nvSpPr>
        <p:spPr>
          <a:xfrm>
            <a:off x="500375" y="676950"/>
            <a:ext cx="4651800" cy="1005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2900"/>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03" name="Google Shape;103;p10"/>
          <p:cNvSpPr txBox="1"/>
          <p:nvPr>
            <p:ph idx="1" type="subTitle"/>
          </p:nvPr>
        </p:nvSpPr>
        <p:spPr>
          <a:xfrm>
            <a:off x="713225" y="1819800"/>
            <a:ext cx="4226100" cy="2475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Font typeface="Open Sans"/>
              <a:buAutoNum type="arabicPeriod"/>
              <a:defRPr/>
            </a:lvl1pPr>
            <a:lvl2pPr lvl="1" algn="ctr">
              <a:lnSpc>
                <a:spcPct val="100000"/>
              </a:lnSpc>
              <a:spcBef>
                <a:spcPts val="1000"/>
              </a:spcBef>
              <a:spcAft>
                <a:spcPts val="0"/>
              </a:spcAft>
              <a:buClr>
                <a:srgbClr val="E76A28"/>
              </a:buClr>
              <a:buSzPts val="1200"/>
              <a:buFont typeface="Nunito Light"/>
              <a:buAutoNum type="alphaLcPeriod"/>
              <a:defRPr/>
            </a:lvl2pPr>
            <a:lvl3pPr lvl="2" algn="ctr">
              <a:lnSpc>
                <a:spcPct val="100000"/>
              </a:lnSpc>
              <a:spcBef>
                <a:spcPts val="0"/>
              </a:spcBef>
              <a:spcAft>
                <a:spcPts val="0"/>
              </a:spcAft>
              <a:buClr>
                <a:srgbClr val="E76A28"/>
              </a:buClr>
              <a:buSzPts val="1200"/>
              <a:buFont typeface="Nunito Light"/>
              <a:buAutoNum type="romanLcPeriod"/>
              <a:defRPr/>
            </a:lvl3pPr>
            <a:lvl4pPr lvl="3" algn="ctr">
              <a:lnSpc>
                <a:spcPct val="100000"/>
              </a:lnSpc>
              <a:spcBef>
                <a:spcPts val="0"/>
              </a:spcBef>
              <a:spcAft>
                <a:spcPts val="0"/>
              </a:spcAft>
              <a:buClr>
                <a:srgbClr val="E76A28"/>
              </a:buClr>
              <a:buSzPts val="1200"/>
              <a:buFont typeface="Nunito Light"/>
              <a:buAutoNum type="arabicPeriod"/>
              <a:defRPr/>
            </a:lvl4pPr>
            <a:lvl5pPr lvl="4" algn="ctr">
              <a:lnSpc>
                <a:spcPct val="100000"/>
              </a:lnSpc>
              <a:spcBef>
                <a:spcPts val="0"/>
              </a:spcBef>
              <a:spcAft>
                <a:spcPts val="0"/>
              </a:spcAft>
              <a:buClr>
                <a:srgbClr val="E76A28"/>
              </a:buClr>
              <a:buSzPts val="1200"/>
              <a:buFont typeface="Nunito Light"/>
              <a:buAutoNum type="alphaLcPeriod"/>
              <a:defRPr/>
            </a:lvl5pPr>
            <a:lvl6pPr lvl="5" algn="ctr">
              <a:lnSpc>
                <a:spcPct val="100000"/>
              </a:lnSpc>
              <a:spcBef>
                <a:spcPts val="0"/>
              </a:spcBef>
              <a:spcAft>
                <a:spcPts val="0"/>
              </a:spcAft>
              <a:buClr>
                <a:srgbClr val="999999"/>
              </a:buClr>
              <a:buSzPts val="1200"/>
              <a:buFont typeface="Nunito Light"/>
              <a:buAutoNum type="romanLcPeriod"/>
              <a:defRPr/>
            </a:lvl6pPr>
            <a:lvl7pPr lvl="6" algn="ctr">
              <a:lnSpc>
                <a:spcPct val="100000"/>
              </a:lnSpc>
              <a:spcBef>
                <a:spcPts val="0"/>
              </a:spcBef>
              <a:spcAft>
                <a:spcPts val="0"/>
              </a:spcAft>
              <a:buClr>
                <a:srgbClr val="999999"/>
              </a:buClr>
              <a:buSzPts val="1200"/>
              <a:buFont typeface="Nunito Light"/>
              <a:buAutoNum type="arabicPeriod"/>
              <a:defRPr/>
            </a:lvl7pPr>
            <a:lvl8pPr lvl="7" algn="ctr">
              <a:lnSpc>
                <a:spcPct val="100000"/>
              </a:lnSpc>
              <a:spcBef>
                <a:spcPts val="0"/>
              </a:spcBef>
              <a:spcAft>
                <a:spcPts val="0"/>
              </a:spcAft>
              <a:buClr>
                <a:srgbClr val="999999"/>
              </a:buClr>
              <a:buSzPts val="1200"/>
              <a:buFont typeface="Nunito Light"/>
              <a:buAutoNum type="alphaLcPeriod"/>
              <a:defRPr/>
            </a:lvl8pPr>
            <a:lvl9pPr lvl="8" algn="ctr">
              <a:lnSpc>
                <a:spcPct val="100000"/>
              </a:lnSpc>
              <a:spcBef>
                <a:spcPts val="0"/>
              </a:spcBef>
              <a:spcAft>
                <a:spcPts val="0"/>
              </a:spcAft>
              <a:buClr>
                <a:srgbClr val="999999"/>
              </a:buClr>
              <a:buSzPts val="1200"/>
              <a:buFont typeface="Nunito Light"/>
              <a:buAutoNum type="romanLcPeriod"/>
              <a:defRPr/>
            </a:lvl9pPr>
          </a:lstStyle>
          <a:p/>
        </p:txBody>
      </p:sp>
      <p:sp>
        <p:nvSpPr>
          <p:cNvPr id="104" name="Google Shape;104;p10"/>
          <p:cNvSpPr/>
          <p:nvPr>
            <p:ph idx="2" type="pic"/>
          </p:nvPr>
        </p:nvSpPr>
        <p:spPr>
          <a:xfrm>
            <a:off x="5643775" y="539500"/>
            <a:ext cx="2788800" cy="4064400"/>
          </a:xfrm>
          <a:prstGeom prst="rect">
            <a:avLst/>
          </a:prstGeom>
          <a:noFill/>
          <a:ln>
            <a:noFill/>
          </a:ln>
        </p:spPr>
      </p:sp>
      <p:grpSp>
        <p:nvGrpSpPr>
          <p:cNvPr id="105" name="Google Shape;105;p10"/>
          <p:cNvGrpSpPr/>
          <p:nvPr/>
        </p:nvGrpSpPr>
        <p:grpSpPr>
          <a:xfrm rot="8100000">
            <a:off x="8145413" y="76278"/>
            <a:ext cx="1615898" cy="1969011"/>
            <a:chOff x="1169975" y="400900"/>
            <a:chExt cx="1415000" cy="1724425"/>
          </a:xfrm>
        </p:grpSpPr>
        <p:sp>
          <p:nvSpPr>
            <p:cNvPr id="106" name="Google Shape;106;p10"/>
            <p:cNvSpPr/>
            <p:nvPr/>
          </p:nvSpPr>
          <p:spPr>
            <a:xfrm>
              <a:off x="1169975" y="400900"/>
              <a:ext cx="1415000" cy="1724425"/>
            </a:xfrm>
            <a:custGeom>
              <a:rect b="b" l="l" r="r" t="t"/>
              <a:pathLst>
                <a:path extrusionOk="0" h="68977" w="56600">
                  <a:moveTo>
                    <a:pt x="50152" y="1"/>
                  </a:moveTo>
                  <a:lnTo>
                    <a:pt x="50022" y="33"/>
                  </a:lnTo>
                  <a:lnTo>
                    <a:pt x="49893" y="98"/>
                  </a:lnTo>
                  <a:lnTo>
                    <a:pt x="49796" y="195"/>
                  </a:lnTo>
                  <a:lnTo>
                    <a:pt x="49731" y="293"/>
                  </a:lnTo>
                  <a:lnTo>
                    <a:pt x="49666" y="455"/>
                  </a:lnTo>
                  <a:lnTo>
                    <a:pt x="49212" y="2010"/>
                  </a:lnTo>
                  <a:lnTo>
                    <a:pt x="48791" y="3565"/>
                  </a:lnTo>
                  <a:lnTo>
                    <a:pt x="48402" y="5120"/>
                  </a:lnTo>
                  <a:lnTo>
                    <a:pt x="48079" y="6707"/>
                  </a:lnTo>
                  <a:lnTo>
                    <a:pt x="47755" y="8295"/>
                  </a:lnTo>
                  <a:lnTo>
                    <a:pt x="47528" y="9882"/>
                  </a:lnTo>
                  <a:lnTo>
                    <a:pt x="47301" y="11470"/>
                  </a:lnTo>
                  <a:lnTo>
                    <a:pt x="47139" y="13057"/>
                  </a:lnTo>
                  <a:lnTo>
                    <a:pt x="47009" y="14645"/>
                  </a:lnTo>
                  <a:lnTo>
                    <a:pt x="46945" y="16265"/>
                  </a:lnTo>
                  <a:lnTo>
                    <a:pt x="46912" y="17852"/>
                  </a:lnTo>
                  <a:lnTo>
                    <a:pt x="46945" y="19472"/>
                  </a:lnTo>
                  <a:lnTo>
                    <a:pt x="46977" y="21092"/>
                  </a:lnTo>
                  <a:lnTo>
                    <a:pt x="47107" y="22680"/>
                  </a:lnTo>
                  <a:lnTo>
                    <a:pt x="47269" y="24299"/>
                  </a:lnTo>
                  <a:lnTo>
                    <a:pt x="47463" y="25919"/>
                  </a:lnTo>
                  <a:lnTo>
                    <a:pt x="47593" y="26794"/>
                  </a:lnTo>
                  <a:lnTo>
                    <a:pt x="47755" y="27636"/>
                  </a:lnTo>
                  <a:lnTo>
                    <a:pt x="47949" y="28511"/>
                  </a:lnTo>
                  <a:lnTo>
                    <a:pt x="48143" y="29354"/>
                  </a:lnTo>
                  <a:lnTo>
                    <a:pt x="48629" y="31071"/>
                  </a:lnTo>
                  <a:lnTo>
                    <a:pt x="49148" y="32755"/>
                  </a:lnTo>
                  <a:lnTo>
                    <a:pt x="49698" y="34408"/>
                  </a:lnTo>
                  <a:lnTo>
                    <a:pt x="50314" y="36092"/>
                  </a:lnTo>
                  <a:lnTo>
                    <a:pt x="51577" y="39397"/>
                  </a:lnTo>
                  <a:lnTo>
                    <a:pt x="52193" y="41082"/>
                  </a:lnTo>
                  <a:lnTo>
                    <a:pt x="52776" y="42734"/>
                  </a:lnTo>
                  <a:lnTo>
                    <a:pt x="53327" y="44419"/>
                  </a:lnTo>
                  <a:lnTo>
                    <a:pt x="53845" y="46071"/>
                  </a:lnTo>
                  <a:lnTo>
                    <a:pt x="54299" y="47788"/>
                  </a:lnTo>
                  <a:lnTo>
                    <a:pt x="54493" y="48630"/>
                  </a:lnTo>
                  <a:lnTo>
                    <a:pt x="54655" y="49473"/>
                  </a:lnTo>
                  <a:lnTo>
                    <a:pt x="54817" y="50347"/>
                  </a:lnTo>
                  <a:lnTo>
                    <a:pt x="54914" y="51190"/>
                  </a:lnTo>
                  <a:lnTo>
                    <a:pt x="55012" y="52065"/>
                  </a:lnTo>
                  <a:lnTo>
                    <a:pt x="55109" y="52939"/>
                  </a:lnTo>
                  <a:lnTo>
                    <a:pt x="55141" y="53620"/>
                  </a:lnTo>
                  <a:lnTo>
                    <a:pt x="55141" y="54332"/>
                  </a:lnTo>
                  <a:lnTo>
                    <a:pt x="55109" y="54980"/>
                  </a:lnTo>
                  <a:lnTo>
                    <a:pt x="55076" y="55628"/>
                  </a:lnTo>
                  <a:lnTo>
                    <a:pt x="55012" y="56244"/>
                  </a:lnTo>
                  <a:lnTo>
                    <a:pt x="54947" y="56859"/>
                  </a:lnTo>
                  <a:lnTo>
                    <a:pt x="54850" y="57443"/>
                  </a:lnTo>
                  <a:lnTo>
                    <a:pt x="54720" y="57993"/>
                  </a:lnTo>
                  <a:lnTo>
                    <a:pt x="54558" y="58544"/>
                  </a:lnTo>
                  <a:lnTo>
                    <a:pt x="54396" y="59062"/>
                  </a:lnTo>
                  <a:lnTo>
                    <a:pt x="54202" y="59548"/>
                  </a:lnTo>
                  <a:lnTo>
                    <a:pt x="54007" y="60067"/>
                  </a:lnTo>
                  <a:lnTo>
                    <a:pt x="53781" y="60520"/>
                  </a:lnTo>
                  <a:lnTo>
                    <a:pt x="53554" y="60974"/>
                  </a:lnTo>
                  <a:lnTo>
                    <a:pt x="53295" y="61395"/>
                  </a:lnTo>
                  <a:lnTo>
                    <a:pt x="53003" y="61816"/>
                  </a:lnTo>
                  <a:lnTo>
                    <a:pt x="52744" y="62205"/>
                  </a:lnTo>
                  <a:lnTo>
                    <a:pt x="52420" y="62594"/>
                  </a:lnTo>
                  <a:lnTo>
                    <a:pt x="52096" y="62950"/>
                  </a:lnTo>
                  <a:lnTo>
                    <a:pt x="51772" y="63307"/>
                  </a:lnTo>
                  <a:lnTo>
                    <a:pt x="51415" y="63631"/>
                  </a:lnTo>
                  <a:lnTo>
                    <a:pt x="51059" y="63955"/>
                  </a:lnTo>
                  <a:lnTo>
                    <a:pt x="50670" y="64246"/>
                  </a:lnTo>
                  <a:lnTo>
                    <a:pt x="50282" y="64538"/>
                  </a:lnTo>
                  <a:lnTo>
                    <a:pt x="49860" y="64797"/>
                  </a:lnTo>
                  <a:lnTo>
                    <a:pt x="49439" y="65056"/>
                  </a:lnTo>
                  <a:lnTo>
                    <a:pt x="48564" y="65510"/>
                  </a:lnTo>
                  <a:lnTo>
                    <a:pt x="47657" y="65898"/>
                  </a:lnTo>
                  <a:lnTo>
                    <a:pt x="46718" y="66255"/>
                  </a:lnTo>
                  <a:lnTo>
                    <a:pt x="45746" y="66546"/>
                  </a:lnTo>
                  <a:lnTo>
                    <a:pt x="44709" y="66773"/>
                  </a:lnTo>
                  <a:lnTo>
                    <a:pt x="43672" y="66968"/>
                  </a:lnTo>
                  <a:lnTo>
                    <a:pt x="42603" y="67097"/>
                  </a:lnTo>
                  <a:lnTo>
                    <a:pt x="41502" y="67194"/>
                  </a:lnTo>
                  <a:lnTo>
                    <a:pt x="40400" y="67227"/>
                  </a:lnTo>
                  <a:lnTo>
                    <a:pt x="39299" y="67227"/>
                  </a:lnTo>
                  <a:lnTo>
                    <a:pt x="38165" y="67194"/>
                  </a:lnTo>
                  <a:lnTo>
                    <a:pt x="37031" y="67130"/>
                  </a:lnTo>
                  <a:lnTo>
                    <a:pt x="35929" y="67000"/>
                  </a:lnTo>
                  <a:lnTo>
                    <a:pt x="34795" y="66838"/>
                  </a:lnTo>
                  <a:lnTo>
                    <a:pt x="33661" y="66676"/>
                  </a:lnTo>
                  <a:lnTo>
                    <a:pt x="32560" y="66449"/>
                  </a:lnTo>
                  <a:lnTo>
                    <a:pt x="31491" y="66190"/>
                  </a:lnTo>
                  <a:lnTo>
                    <a:pt x="30422" y="65931"/>
                  </a:lnTo>
                  <a:lnTo>
                    <a:pt x="29353" y="65607"/>
                  </a:lnTo>
                  <a:lnTo>
                    <a:pt x="27538" y="65024"/>
                  </a:lnTo>
                  <a:lnTo>
                    <a:pt x="25724" y="64408"/>
                  </a:lnTo>
                  <a:lnTo>
                    <a:pt x="23942" y="63760"/>
                  </a:lnTo>
                  <a:lnTo>
                    <a:pt x="22128" y="63080"/>
                  </a:lnTo>
                  <a:lnTo>
                    <a:pt x="20346" y="62367"/>
                  </a:lnTo>
                  <a:lnTo>
                    <a:pt x="18564" y="61654"/>
                  </a:lnTo>
                  <a:lnTo>
                    <a:pt x="15033" y="60132"/>
                  </a:lnTo>
                  <a:lnTo>
                    <a:pt x="11501" y="58544"/>
                  </a:lnTo>
                  <a:lnTo>
                    <a:pt x="8002" y="56957"/>
                  </a:lnTo>
                  <a:lnTo>
                    <a:pt x="4503" y="55402"/>
                  </a:lnTo>
                  <a:lnTo>
                    <a:pt x="1004" y="53846"/>
                  </a:lnTo>
                  <a:lnTo>
                    <a:pt x="842" y="53782"/>
                  </a:lnTo>
                  <a:lnTo>
                    <a:pt x="680" y="53782"/>
                  </a:lnTo>
                  <a:lnTo>
                    <a:pt x="551" y="53814"/>
                  </a:lnTo>
                  <a:lnTo>
                    <a:pt x="421" y="53846"/>
                  </a:lnTo>
                  <a:lnTo>
                    <a:pt x="324" y="53911"/>
                  </a:lnTo>
                  <a:lnTo>
                    <a:pt x="227" y="54008"/>
                  </a:lnTo>
                  <a:lnTo>
                    <a:pt x="130" y="54106"/>
                  </a:lnTo>
                  <a:lnTo>
                    <a:pt x="65" y="54235"/>
                  </a:lnTo>
                  <a:lnTo>
                    <a:pt x="32" y="54365"/>
                  </a:lnTo>
                  <a:lnTo>
                    <a:pt x="0" y="54494"/>
                  </a:lnTo>
                  <a:lnTo>
                    <a:pt x="32" y="54624"/>
                  </a:lnTo>
                  <a:lnTo>
                    <a:pt x="32" y="54754"/>
                  </a:lnTo>
                  <a:lnTo>
                    <a:pt x="97" y="54883"/>
                  </a:lnTo>
                  <a:lnTo>
                    <a:pt x="194" y="54980"/>
                  </a:lnTo>
                  <a:lnTo>
                    <a:pt x="292" y="55078"/>
                  </a:lnTo>
                  <a:lnTo>
                    <a:pt x="421" y="55175"/>
                  </a:lnTo>
                  <a:lnTo>
                    <a:pt x="4212" y="56827"/>
                  </a:lnTo>
                  <a:lnTo>
                    <a:pt x="8035" y="58577"/>
                  </a:lnTo>
                  <a:lnTo>
                    <a:pt x="11858" y="60294"/>
                  </a:lnTo>
                  <a:lnTo>
                    <a:pt x="15681" y="62011"/>
                  </a:lnTo>
                  <a:lnTo>
                    <a:pt x="17624" y="62853"/>
                  </a:lnTo>
                  <a:lnTo>
                    <a:pt x="19536" y="63663"/>
                  </a:lnTo>
                  <a:lnTo>
                    <a:pt x="21480" y="64408"/>
                  </a:lnTo>
                  <a:lnTo>
                    <a:pt x="23456" y="65153"/>
                  </a:lnTo>
                  <a:lnTo>
                    <a:pt x="25400" y="65866"/>
                  </a:lnTo>
                  <a:lnTo>
                    <a:pt x="27376" y="66514"/>
                  </a:lnTo>
                  <a:lnTo>
                    <a:pt x="29385" y="67130"/>
                  </a:lnTo>
                  <a:lnTo>
                    <a:pt x="31361" y="67680"/>
                  </a:lnTo>
                  <a:lnTo>
                    <a:pt x="32819" y="68037"/>
                  </a:lnTo>
                  <a:lnTo>
                    <a:pt x="34342" y="68361"/>
                  </a:lnTo>
                  <a:lnTo>
                    <a:pt x="35929" y="68620"/>
                  </a:lnTo>
                  <a:lnTo>
                    <a:pt x="37517" y="68814"/>
                  </a:lnTo>
                  <a:lnTo>
                    <a:pt x="38327" y="68879"/>
                  </a:lnTo>
                  <a:lnTo>
                    <a:pt x="39137" y="68944"/>
                  </a:lnTo>
                  <a:lnTo>
                    <a:pt x="39947" y="68976"/>
                  </a:lnTo>
                  <a:lnTo>
                    <a:pt x="41567" y="68976"/>
                  </a:lnTo>
                  <a:lnTo>
                    <a:pt x="42376" y="68944"/>
                  </a:lnTo>
                  <a:lnTo>
                    <a:pt x="43154" y="68879"/>
                  </a:lnTo>
                  <a:lnTo>
                    <a:pt x="43964" y="68782"/>
                  </a:lnTo>
                  <a:lnTo>
                    <a:pt x="44742" y="68652"/>
                  </a:lnTo>
                  <a:lnTo>
                    <a:pt x="45519" y="68523"/>
                  </a:lnTo>
                  <a:lnTo>
                    <a:pt x="46297" y="68328"/>
                  </a:lnTo>
                  <a:lnTo>
                    <a:pt x="47042" y="68134"/>
                  </a:lnTo>
                  <a:lnTo>
                    <a:pt x="47755" y="67875"/>
                  </a:lnTo>
                  <a:lnTo>
                    <a:pt x="48500" y="67616"/>
                  </a:lnTo>
                  <a:lnTo>
                    <a:pt x="49180" y="67292"/>
                  </a:lnTo>
                  <a:lnTo>
                    <a:pt x="49860" y="66935"/>
                  </a:lnTo>
                  <a:lnTo>
                    <a:pt x="50541" y="66546"/>
                  </a:lnTo>
                  <a:lnTo>
                    <a:pt x="51156" y="66093"/>
                  </a:lnTo>
                  <a:lnTo>
                    <a:pt x="51772" y="65639"/>
                  </a:lnTo>
                  <a:lnTo>
                    <a:pt x="52355" y="65121"/>
                  </a:lnTo>
                  <a:lnTo>
                    <a:pt x="52906" y="64570"/>
                  </a:lnTo>
                  <a:lnTo>
                    <a:pt x="53457" y="63955"/>
                  </a:lnTo>
                  <a:lnTo>
                    <a:pt x="53943" y="63307"/>
                  </a:lnTo>
                  <a:lnTo>
                    <a:pt x="54428" y="62594"/>
                  </a:lnTo>
                  <a:lnTo>
                    <a:pt x="54817" y="61913"/>
                  </a:lnTo>
                  <a:lnTo>
                    <a:pt x="55174" y="61233"/>
                  </a:lnTo>
                  <a:lnTo>
                    <a:pt x="55465" y="60520"/>
                  </a:lnTo>
                  <a:lnTo>
                    <a:pt x="55757" y="59808"/>
                  </a:lnTo>
                  <a:lnTo>
                    <a:pt x="55984" y="59095"/>
                  </a:lnTo>
                  <a:lnTo>
                    <a:pt x="56178" y="58382"/>
                  </a:lnTo>
                  <a:lnTo>
                    <a:pt x="56308" y="57637"/>
                  </a:lnTo>
                  <a:lnTo>
                    <a:pt x="56437" y="56924"/>
                  </a:lnTo>
                  <a:lnTo>
                    <a:pt x="56534" y="56179"/>
                  </a:lnTo>
                  <a:lnTo>
                    <a:pt x="56567" y="55434"/>
                  </a:lnTo>
                  <a:lnTo>
                    <a:pt x="56599" y="54689"/>
                  </a:lnTo>
                  <a:lnTo>
                    <a:pt x="56599" y="53944"/>
                  </a:lnTo>
                  <a:lnTo>
                    <a:pt x="56534" y="53198"/>
                  </a:lnTo>
                  <a:lnTo>
                    <a:pt x="56470" y="52453"/>
                  </a:lnTo>
                  <a:lnTo>
                    <a:pt x="56405" y="51708"/>
                  </a:lnTo>
                  <a:lnTo>
                    <a:pt x="56275" y="50931"/>
                  </a:lnTo>
                  <a:lnTo>
                    <a:pt x="56146" y="50185"/>
                  </a:lnTo>
                  <a:lnTo>
                    <a:pt x="55984" y="49440"/>
                  </a:lnTo>
                  <a:lnTo>
                    <a:pt x="55627" y="47950"/>
                  </a:lnTo>
                  <a:lnTo>
                    <a:pt x="55238" y="46460"/>
                  </a:lnTo>
                  <a:lnTo>
                    <a:pt x="54752" y="45002"/>
                  </a:lnTo>
                  <a:lnTo>
                    <a:pt x="54267" y="43544"/>
                  </a:lnTo>
                  <a:lnTo>
                    <a:pt x="53748" y="42118"/>
                  </a:lnTo>
                  <a:lnTo>
                    <a:pt x="52679" y="39365"/>
                  </a:lnTo>
                  <a:lnTo>
                    <a:pt x="52258" y="38198"/>
                  </a:lnTo>
                  <a:lnTo>
                    <a:pt x="51837" y="37032"/>
                  </a:lnTo>
                  <a:lnTo>
                    <a:pt x="51415" y="35833"/>
                  </a:lnTo>
                  <a:lnTo>
                    <a:pt x="51059" y="34667"/>
                  </a:lnTo>
                  <a:lnTo>
                    <a:pt x="50703" y="33468"/>
                  </a:lnTo>
                  <a:lnTo>
                    <a:pt x="50379" y="32302"/>
                  </a:lnTo>
                  <a:lnTo>
                    <a:pt x="50087" y="31103"/>
                  </a:lnTo>
                  <a:lnTo>
                    <a:pt x="49828" y="29904"/>
                  </a:lnTo>
                  <a:lnTo>
                    <a:pt x="49569" y="28738"/>
                  </a:lnTo>
                  <a:lnTo>
                    <a:pt x="49342" y="27539"/>
                  </a:lnTo>
                  <a:lnTo>
                    <a:pt x="49148" y="26341"/>
                  </a:lnTo>
                  <a:lnTo>
                    <a:pt x="48953" y="25142"/>
                  </a:lnTo>
                  <a:lnTo>
                    <a:pt x="48824" y="23943"/>
                  </a:lnTo>
                  <a:lnTo>
                    <a:pt x="48694" y="22744"/>
                  </a:lnTo>
                  <a:lnTo>
                    <a:pt x="48597" y="21546"/>
                  </a:lnTo>
                  <a:lnTo>
                    <a:pt x="48532" y="20315"/>
                  </a:lnTo>
                  <a:lnTo>
                    <a:pt x="48467" y="19116"/>
                  </a:lnTo>
                  <a:lnTo>
                    <a:pt x="48467" y="17917"/>
                  </a:lnTo>
                  <a:lnTo>
                    <a:pt x="48467" y="16718"/>
                  </a:lnTo>
                  <a:lnTo>
                    <a:pt x="48500" y="15520"/>
                  </a:lnTo>
                  <a:lnTo>
                    <a:pt x="48564" y="14288"/>
                  </a:lnTo>
                  <a:lnTo>
                    <a:pt x="48629" y="13090"/>
                  </a:lnTo>
                  <a:lnTo>
                    <a:pt x="48759" y="11891"/>
                  </a:lnTo>
                  <a:lnTo>
                    <a:pt x="48888" y="10660"/>
                  </a:lnTo>
                  <a:lnTo>
                    <a:pt x="49050" y="9461"/>
                  </a:lnTo>
                  <a:lnTo>
                    <a:pt x="49245" y="8262"/>
                  </a:lnTo>
                  <a:lnTo>
                    <a:pt x="49472" y="7064"/>
                  </a:lnTo>
                  <a:lnTo>
                    <a:pt x="49698" y="5833"/>
                  </a:lnTo>
                  <a:lnTo>
                    <a:pt x="49990" y="4634"/>
                  </a:lnTo>
                  <a:lnTo>
                    <a:pt x="50282" y="3435"/>
                  </a:lnTo>
                  <a:lnTo>
                    <a:pt x="50638" y="2204"/>
                  </a:lnTo>
                  <a:lnTo>
                    <a:pt x="50994" y="1005"/>
                  </a:lnTo>
                  <a:lnTo>
                    <a:pt x="51027" y="843"/>
                  </a:lnTo>
                  <a:lnTo>
                    <a:pt x="51027" y="714"/>
                  </a:lnTo>
                  <a:lnTo>
                    <a:pt x="50994" y="552"/>
                  </a:lnTo>
                  <a:lnTo>
                    <a:pt x="50930" y="422"/>
                  </a:lnTo>
                  <a:lnTo>
                    <a:pt x="50865" y="325"/>
                  </a:lnTo>
                  <a:lnTo>
                    <a:pt x="50768" y="228"/>
                  </a:lnTo>
                  <a:lnTo>
                    <a:pt x="50638" y="131"/>
                  </a:lnTo>
                  <a:lnTo>
                    <a:pt x="50541" y="66"/>
                  </a:lnTo>
                  <a:lnTo>
                    <a:pt x="50411" y="33"/>
                  </a:lnTo>
                  <a:lnTo>
                    <a:pt x="50282"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10"/>
            <p:cNvSpPr/>
            <p:nvPr/>
          </p:nvSpPr>
          <p:spPr>
            <a:xfrm>
              <a:off x="1203175" y="749200"/>
              <a:ext cx="1109650" cy="1073200"/>
            </a:xfrm>
            <a:custGeom>
              <a:rect b="b" l="l" r="r" t="t"/>
              <a:pathLst>
                <a:path extrusionOk="0" h="42928" w="44386">
                  <a:moveTo>
                    <a:pt x="43446" y="0"/>
                  </a:moveTo>
                  <a:lnTo>
                    <a:pt x="43316" y="65"/>
                  </a:lnTo>
                  <a:lnTo>
                    <a:pt x="43219" y="162"/>
                  </a:lnTo>
                  <a:lnTo>
                    <a:pt x="43122" y="292"/>
                  </a:lnTo>
                  <a:lnTo>
                    <a:pt x="42539" y="1231"/>
                  </a:lnTo>
                  <a:lnTo>
                    <a:pt x="42020" y="2171"/>
                  </a:lnTo>
                  <a:lnTo>
                    <a:pt x="41567" y="3110"/>
                  </a:lnTo>
                  <a:lnTo>
                    <a:pt x="41210" y="4082"/>
                  </a:lnTo>
                  <a:lnTo>
                    <a:pt x="40886" y="5054"/>
                  </a:lnTo>
                  <a:lnTo>
                    <a:pt x="40627" y="6026"/>
                  </a:lnTo>
                  <a:lnTo>
                    <a:pt x="40433" y="6998"/>
                  </a:lnTo>
                  <a:lnTo>
                    <a:pt x="40271" y="7970"/>
                  </a:lnTo>
                  <a:lnTo>
                    <a:pt x="40141" y="8974"/>
                  </a:lnTo>
                  <a:lnTo>
                    <a:pt x="40077" y="9946"/>
                  </a:lnTo>
                  <a:lnTo>
                    <a:pt x="40044" y="10951"/>
                  </a:lnTo>
                  <a:lnTo>
                    <a:pt x="40012" y="11955"/>
                  </a:lnTo>
                  <a:lnTo>
                    <a:pt x="40044" y="12959"/>
                  </a:lnTo>
                  <a:lnTo>
                    <a:pt x="40077" y="13964"/>
                  </a:lnTo>
                  <a:lnTo>
                    <a:pt x="40239" y="15972"/>
                  </a:lnTo>
                  <a:lnTo>
                    <a:pt x="40465" y="18013"/>
                  </a:lnTo>
                  <a:lnTo>
                    <a:pt x="40692" y="20054"/>
                  </a:lnTo>
                  <a:lnTo>
                    <a:pt x="40886" y="22096"/>
                  </a:lnTo>
                  <a:lnTo>
                    <a:pt x="41081" y="24169"/>
                  </a:lnTo>
                  <a:lnTo>
                    <a:pt x="41146" y="25173"/>
                  </a:lnTo>
                  <a:lnTo>
                    <a:pt x="41178" y="26210"/>
                  </a:lnTo>
                  <a:lnTo>
                    <a:pt x="41210" y="27214"/>
                  </a:lnTo>
                  <a:lnTo>
                    <a:pt x="41210" y="28251"/>
                  </a:lnTo>
                  <a:lnTo>
                    <a:pt x="41146" y="29255"/>
                  </a:lnTo>
                  <a:lnTo>
                    <a:pt x="41081" y="30292"/>
                  </a:lnTo>
                  <a:lnTo>
                    <a:pt x="40951" y="31297"/>
                  </a:lnTo>
                  <a:lnTo>
                    <a:pt x="40789" y="32301"/>
                  </a:lnTo>
                  <a:lnTo>
                    <a:pt x="40563" y="33338"/>
                  </a:lnTo>
                  <a:lnTo>
                    <a:pt x="40271" y="34342"/>
                  </a:lnTo>
                  <a:lnTo>
                    <a:pt x="39915" y="35314"/>
                  </a:lnTo>
                  <a:lnTo>
                    <a:pt x="39526" y="36221"/>
                  </a:lnTo>
                  <a:lnTo>
                    <a:pt x="39299" y="36642"/>
                  </a:lnTo>
                  <a:lnTo>
                    <a:pt x="39040" y="37063"/>
                  </a:lnTo>
                  <a:lnTo>
                    <a:pt x="38781" y="37485"/>
                  </a:lnTo>
                  <a:lnTo>
                    <a:pt x="38521" y="37841"/>
                  </a:lnTo>
                  <a:lnTo>
                    <a:pt x="38230" y="38230"/>
                  </a:lnTo>
                  <a:lnTo>
                    <a:pt x="37906" y="38586"/>
                  </a:lnTo>
                  <a:lnTo>
                    <a:pt x="37614" y="38910"/>
                  </a:lnTo>
                  <a:lnTo>
                    <a:pt x="37258" y="39234"/>
                  </a:lnTo>
                  <a:lnTo>
                    <a:pt x="36934" y="39526"/>
                  </a:lnTo>
                  <a:lnTo>
                    <a:pt x="36578" y="39817"/>
                  </a:lnTo>
                  <a:lnTo>
                    <a:pt x="36189" y="40076"/>
                  </a:lnTo>
                  <a:lnTo>
                    <a:pt x="35800" y="40303"/>
                  </a:lnTo>
                  <a:lnTo>
                    <a:pt x="35379" y="40530"/>
                  </a:lnTo>
                  <a:lnTo>
                    <a:pt x="34958" y="40724"/>
                  </a:lnTo>
                  <a:lnTo>
                    <a:pt x="34536" y="40919"/>
                  </a:lnTo>
                  <a:lnTo>
                    <a:pt x="34083" y="41048"/>
                  </a:lnTo>
                  <a:lnTo>
                    <a:pt x="33629" y="41178"/>
                  </a:lnTo>
                  <a:lnTo>
                    <a:pt x="33143" y="41308"/>
                  </a:lnTo>
                  <a:lnTo>
                    <a:pt x="32657" y="41372"/>
                  </a:lnTo>
                  <a:lnTo>
                    <a:pt x="32139" y="41437"/>
                  </a:lnTo>
                  <a:lnTo>
                    <a:pt x="31621" y="41470"/>
                  </a:lnTo>
                  <a:lnTo>
                    <a:pt x="31070" y="41470"/>
                  </a:lnTo>
                  <a:lnTo>
                    <a:pt x="30519" y="41437"/>
                  </a:lnTo>
                  <a:lnTo>
                    <a:pt x="29968" y="41405"/>
                  </a:lnTo>
                  <a:lnTo>
                    <a:pt x="29288" y="41308"/>
                  </a:lnTo>
                  <a:lnTo>
                    <a:pt x="28608" y="41210"/>
                  </a:lnTo>
                  <a:lnTo>
                    <a:pt x="27279" y="40919"/>
                  </a:lnTo>
                  <a:lnTo>
                    <a:pt x="25919" y="40595"/>
                  </a:lnTo>
                  <a:lnTo>
                    <a:pt x="24590" y="40174"/>
                  </a:lnTo>
                  <a:lnTo>
                    <a:pt x="23262" y="39752"/>
                  </a:lnTo>
                  <a:lnTo>
                    <a:pt x="21934" y="39299"/>
                  </a:lnTo>
                  <a:lnTo>
                    <a:pt x="19374" y="38359"/>
                  </a:lnTo>
                  <a:lnTo>
                    <a:pt x="16977" y="37485"/>
                  </a:lnTo>
                  <a:lnTo>
                    <a:pt x="14612" y="36513"/>
                  </a:lnTo>
                  <a:lnTo>
                    <a:pt x="12279" y="35508"/>
                  </a:lnTo>
                  <a:lnTo>
                    <a:pt x="9979" y="34472"/>
                  </a:lnTo>
                  <a:lnTo>
                    <a:pt x="7679" y="33370"/>
                  </a:lnTo>
                  <a:lnTo>
                    <a:pt x="5411" y="32204"/>
                  </a:lnTo>
                  <a:lnTo>
                    <a:pt x="3175" y="31037"/>
                  </a:lnTo>
                  <a:lnTo>
                    <a:pt x="940" y="29774"/>
                  </a:lnTo>
                  <a:lnTo>
                    <a:pt x="810" y="29709"/>
                  </a:lnTo>
                  <a:lnTo>
                    <a:pt x="648" y="29677"/>
                  </a:lnTo>
                  <a:lnTo>
                    <a:pt x="519" y="29709"/>
                  </a:lnTo>
                  <a:lnTo>
                    <a:pt x="421" y="29741"/>
                  </a:lnTo>
                  <a:lnTo>
                    <a:pt x="292" y="29806"/>
                  </a:lnTo>
                  <a:lnTo>
                    <a:pt x="195" y="29871"/>
                  </a:lnTo>
                  <a:lnTo>
                    <a:pt x="130" y="30001"/>
                  </a:lnTo>
                  <a:lnTo>
                    <a:pt x="65" y="30098"/>
                  </a:lnTo>
                  <a:lnTo>
                    <a:pt x="33" y="30227"/>
                  </a:lnTo>
                  <a:lnTo>
                    <a:pt x="0" y="30357"/>
                  </a:lnTo>
                  <a:lnTo>
                    <a:pt x="0" y="30519"/>
                  </a:lnTo>
                  <a:lnTo>
                    <a:pt x="33" y="30649"/>
                  </a:lnTo>
                  <a:lnTo>
                    <a:pt x="65" y="30778"/>
                  </a:lnTo>
                  <a:lnTo>
                    <a:pt x="162" y="30908"/>
                  </a:lnTo>
                  <a:lnTo>
                    <a:pt x="259" y="31005"/>
                  </a:lnTo>
                  <a:lnTo>
                    <a:pt x="389" y="31102"/>
                  </a:lnTo>
                  <a:lnTo>
                    <a:pt x="3175" y="32657"/>
                  </a:lnTo>
                  <a:lnTo>
                    <a:pt x="4568" y="33402"/>
                  </a:lnTo>
                  <a:lnTo>
                    <a:pt x="5994" y="34115"/>
                  </a:lnTo>
                  <a:lnTo>
                    <a:pt x="7419" y="34828"/>
                  </a:lnTo>
                  <a:lnTo>
                    <a:pt x="8845" y="35508"/>
                  </a:lnTo>
                  <a:lnTo>
                    <a:pt x="10270" y="36189"/>
                  </a:lnTo>
                  <a:lnTo>
                    <a:pt x="11728" y="36837"/>
                  </a:lnTo>
                  <a:lnTo>
                    <a:pt x="13186" y="37485"/>
                  </a:lnTo>
                  <a:lnTo>
                    <a:pt x="14644" y="38100"/>
                  </a:lnTo>
                  <a:lnTo>
                    <a:pt x="16134" y="38683"/>
                  </a:lnTo>
                  <a:lnTo>
                    <a:pt x="17625" y="39234"/>
                  </a:lnTo>
                  <a:lnTo>
                    <a:pt x="19115" y="39785"/>
                  </a:lnTo>
                  <a:lnTo>
                    <a:pt x="20605" y="40336"/>
                  </a:lnTo>
                  <a:lnTo>
                    <a:pt x="22128" y="40822"/>
                  </a:lnTo>
                  <a:lnTo>
                    <a:pt x="23651" y="41308"/>
                  </a:lnTo>
                  <a:lnTo>
                    <a:pt x="25465" y="41858"/>
                  </a:lnTo>
                  <a:lnTo>
                    <a:pt x="26405" y="42117"/>
                  </a:lnTo>
                  <a:lnTo>
                    <a:pt x="27344" y="42344"/>
                  </a:lnTo>
                  <a:lnTo>
                    <a:pt x="28316" y="42539"/>
                  </a:lnTo>
                  <a:lnTo>
                    <a:pt x="29288" y="42733"/>
                  </a:lnTo>
                  <a:lnTo>
                    <a:pt x="30228" y="42863"/>
                  </a:lnTo>
                  <a:lnTo>
                    <a:pt x="31200" y="42927"/>
                  </a:lnTo>
                  <a:lnTo>
                    <a:pt x="32139" y="42927"/>
                  </a:lnTo>
                  <a:lnTo>
                    <a:pt x="33079" y="42863"/>
                  </a:lnTo>
                  <a:lnTo>
                    <a:pt x="33565" y="42830"/>
                  </a:lnTo>
                  <a:lnTo>
                    <a:pt x="34018" y="42733"/>
                  </a:lnTo>
                  <a:lnTo>
                    <a:pt x="34472" y="42636"/>
                  </a:lnTo>
                  <a:lnTo>
                    <a:pt x="34925" y="42506"/>
                  </a:lnTo>
                  <a:lnTo>
                    <a:pt x="35379" y="42377"/>
                  </a:lnTo>
                  <a:lnTo>
                    <a:pt x="35800" y="42182"/>
                  </a:lnTo>
                  <a:lnTo>
                    <a:pt x="36254" y="41988"/>
                  </a:lnTo>
                  <a:lnTo>
                    <a:pt x="36675" y="41761"/>
                  </a:lnTo>
                  <a:lnTo>
                    <a:pt x="37096" y="41534"/>
                  </a:lnTo>
                  <a:lnTo>
                    <a:pt x="37485" y="41243"/>
                  </a:lnTo>
                  <a:lnTo>
                    <a:pt x="37873" y="40951"/>
                  </a:lnTo>
                  <a:lnTo>
                    <a:pt x="38295" y="40595"/>
                  </a:lnTo>
                  <a:lnTo>
                    <a:pt x="38781" y="40109"/>
                  </a:lnTo>
                  <a:lnTo>
                    <a:pt x="39234" y="39655"/>
                  </a:lnTo>
                  <a:lnTo>
                    <a:pt x="39655" y="39137"/>
                  </a:lnTo>
                  <a:lnTo>
                    <a:pt x="40044" y="38651"/>
                  </a:lnTo>
                  <a:lnTo>
                    <a:pt x="40401" y="38133"/>
                  </a:lnTo>
                  <a:lnTo>
                    <a:pt x="40724" y="37614"/>
                  </a:lnTo>
                  <a:lnTo>
                    <a:pt x="41048" y="37063"/>
                  </a:lnTo>
                  <a:lnTo>
                    <a:pt x="41308" y="36513"/>
                  </a:lnTo>
                  <a:lnTo>
                    <a:pt x="41567" y="35962"/>
                  </a:lnTo>
                  <a:lnTo>
                    <a:pt x="41794" y="35411"/>
                  </a:lnTo>
                  <a:lnTo>
                    <a:pt x="41988" y="34828"/>
                  </a:lnTo>
                  <a:lnTo>
                    <a:pt x="42182" y="34245"/>
                  </a:lnTo>
                  <a:lnTo>
                    <a:pt x="42344" y="33662"/>
                  </a:lnTo>
                  <a:lnTo>
                    <a:pt x="42474" y="33078"/>
                  </a:lnTo>
                  <a:lnTo>
                    <a:pt x="42604" y="32463"/>
                  </a:lnTo>
                  <a:lnTo>
                    <a:pt x="42701" y="31847"/>
                  </a:lnTo>
                  <a:lnTo>
                    <a:pt x="42830" y="30616"/>
                  </a:lnTo>
                  <a:lnTo>
                    <a:pt x="42895" y="29353"/>
                  </a:lnTo>
                  <a:lnTo>
                    <a:pt x="42928" y="28089"/>
                  </a:lnTo>
                  <a:lnTo>
                    <a:pt x="42895" y="26793"/>
                  </a:lnTo>
                  <a:lnTo>
                    <a:pt x="42830" y="25465"/>
                  </a:lnTo>
                  <a:lnTo>
                    <a:pt x="42733" y="24137"/>
                  </a:lnTo>
                  <a:lnTo>
                    <a:pt x="42474" y="21480"/>
                  </a:lnTo>
                  <a:lnTo>
                    <a:pt x="42150" y="18759"/>
                  </a:lnTo>
                  <a:lnTo>
                    <a:pt x="41858" y="16070"/>
                  </a:lnTo>
                  <a:lnTo>
                    <a:pt x="41761" y="14741"/>
                  </a:lnTo>
                  <a:lnTo>
                    <a:pt x="41664" y="13413"/>
                  </a:lnTo>
                  <a:lnTo>
                    <a:pt x="41632" y="12085"/>
                  </a:lnTo>
                  <a:lnTo>
                    <a:pt x="41632" y="10789"/>
                  </a:lnTo>
                  <a:lnTo>
                    <a:pt x="41696" y="9493"/>
                  </a:lnTo>
                  <a:lnTo>
                    <a:pt x="41794" y="8229"/>
                  </a:lnTo>
                  <a:lnTo>
                    <a:pt x="41988" y="6966"/>
                  </a:lnTo>
                  <a:lnTo>
                    <a:pt x="42118" y="6350"/>
                  </a:lnTo>
                  <a:lnTo>
                    <a:pt x="42247" y="5735"/>
                  </a:lnTo>
                  <a:lnTo>
                    <a:pt x="42409" y="5151"/>
                  </a:lnTo>
                  <a:lnTo>
                    <a:pt x="42604" y="4568"/>
                  </a:lnTo>
                  <a:lnTo>
                    <a:pt x="42830" y="3953"/>
                  </a:lnTo>
                  <a:lnTo>
                    <a:pt x="43057" y="3402"/>
                  </a:lnTo>
                  <a:lnTo>
                    <a:pt x="43316" y="2819"/>
                  </a:lnTo>
                  <a:lnTo>
                    <a:pt x="43576" y="2268"/>
                  </a:lnTo>
                  <a:lnTo>
                    <a:pt x="43899" y="1717"/>
                  </a:lnTo>
                  <a:lnTo>
                    <a:pt x="44256" y="1166"/>
                  </a:lnTo>
                  <a:lnTo>
                    <a:pt x="44321" y="1004"/>
                  </a:lnTo>
                  <a:lnTo>
                    <a:pt x="44353" y="875"/>
                  </a:lnTo>
                  <a:lnTo>
                    <a:pt x="44385" y="713"/>
                  </a:lnTo>
                  <a:lnTo>
                    <a:pt x="44353" y="583"/>
                  </a:lnTo>
                  <a:lnTo>
                    <a:pt x="44321" y="454"/>
                  </a:lnTo>
                  <a:lnTo>
                    <a:pt x="44223" y="356"/>
                  </a:lnTo>
                  <a:lnTo>
                    <a:pt x="44159" y="227"/>
                  </a:lnTo>
                  <a:lnTo>
                    <a:pt x="44061" y="130"/>
                  </a:lnTo>
                  <a:lnTo>
                    <a:pt x="43932" y="65"/>
                  </a:lnTo>
                  <a:lnTo>
                    <a:pt x="43835" y="33"/>
                  </a:lnTo>
                  <a:lnTo>
                    <a:pt x="4370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10"/>
            <p:cNvSpPr/>
            <p:nvPr/>
          </p:nvSpPr>
          <p:spPr>
            <a:xfrm>
              <a:off x="1175625" y="771875"/>
              <a:ext cx="963875" cy="745175"/>
            </a:xfrm>
            <a:custGeom>
              <a:rect b="b" l="l" r="r" t="t"/>
              <a:pathLst>
                <a:path extrusionOk="0" h="29807" w="38555">
                  <a:moveTo>
                    <a:pt x="37615" y="0"/>
                  </a:moveTo>
                  <a:lnTo>
                    <a:pt x="37518" y="65"/>
                  </a:lnTo>
                  <a:lnTo>
                    <a:pt x="37388" y="162"/>
                  </a:lnTo>
                  <a:lnTo>
                    <a:pt x="37291" y="292"/>
                  </a:lnTo>
                  <a:lnTo>
                    <a:pt x="36513" y="1491"/>
                  </a:lnTo>
                  <a:lnTo>
                    <a:pt x="35833" y="2689"/>
                  </a:lnTo>
                  <a:lnTo>
                    <a:pt x="35185" y="3953"/>
                  </a:lnTo>
                  <a:lnTo>
                    <a:pt x="34893" y="4568"/>
                  </a:lnTo>
                  <a:lnTo>
                    <a:pt x="34634" y="5216"/>
                  </a:lnTo>
                  <a:lnTo>
                    <a:pt x="34375" y="5864"/>
                  </a:lnTo>
                  <a:lnTo>
                    <a:pt x="34148" y="6545"/>
                  </a:lnTo>
                  <a:lnTo>
                    <a:pt x="33921" y="7193"/>
                  </a:lnTo>
                  <a:lnTo>
                    <a:pt x="33727" y="7873"/>
                  </a:lnTo>
                  <a:lnTo>
                    <a:pt x="33565" y="8553"/>
                  </a:lnTo>
                  <a:lnTo>
                    <a:pt x="33403" y="9234"/>
                  </a:lnTo>
                  <a:lnTo>
                    <a:pt x="33306" y="9946"/>
                  </a:lnTo>
                  <a:lnTo>
                    <a:pt x="33209" y="10659"/>
                  </a:lnTo>
                  <a:lnTo>
                    <a:pt x="33144" y="11404"/>
                  </a:lnTo>
                  <a:lnTo>
                    <a:pt x="33144" y="12214"/>
                  </a:lnTo>
                  <a:lnTo>
                    <a:pt x="33209" y="13057"/>
                  </a:lnTo>
                  <a:lnTo>
                    <a:pt x="33273" y="13964"/>
                  </a:lnTo>
                  <a:lnTo>
                    <a:pt x="33533" y="15875"/>
                  </a:lnTo>
                  <a:lnTo>
                    <a:pt x="33792" y="17819"/>
                  </a:lnTo>
                  <a:lnTo>
                    <a:pt x="33921" y="18791"/>
                  </a:lnTo>
                  <a:lnTo>
                    <a:pt x="33986" y="19731"/>
                  </a:lnTo>
                  <a:lnTo>
                    <a:pt x="34019" y="20670"/>
                  </a:lnTo>
                  <a:lnTo>
                    <a:pt x="34019" y="21545"/>
                  </a:lnTo>
                  <a:lnTo>
                    <a:pt x="33954" y="22387"/>
                  </a:lnTo>
                  <a:lnTo>
                    <a:pt x="33889" y="22776"/>
                  </a:lnTo>
                  <a:lnTo>
                    <a:pt x="33824" y="23165"/>
                  </a:lnTo>
                  <a:lnTo>
                    <a:pt x="33695" y="23554"/>
                  </a:lnTo>
                  <a:lnTo>
                    <a:pt x="33597" y="23910"/>
                  </a:lnTo>
                  <a:lnTo>
                    <a:pt x="33435" y="24234"/>
                  </a:lnTo>
                  <a:lnTo>
                    <a:pt x="33273" y="24558"/>
                  </a:lnTo>
                  <a:lnTo>
                    <a:pt x="32885" y="25109"/>
                  </a:lnTo>
                  <a:lnTo>
                    <a:pt x="32496" y="25595"/>
                  </a:lnTo>
                  <a:lnTo>
                    <a:pt x="32075" y="26048"/>
                  </a:lnTo>
                  <a:lnTo>
                    <a:pt x="31621" y="26469"/>
                  </a:lnTo>
                  <a:lnTo>
                    <a:pt x="31168" y="26826"/>
                  </a:lnTo>
                  <a:lnTo>
                    <a:pt x="30682" y="27150"/>
                  </a:lnTo>
                  <a:lnTo>
                    <a:pt x="30163" y="27409"/>
                  </a:lnTo>
                  <a:lnTo>
                    <a:pt x="29645" y="27636"/>
                  </a:lnTo>
                  <a:lnTo>
                    <a:pt x="29094" y="27830"/>
                  </a:lnTo>
                  <a:lnTo>
                    <a:pt x="28543" y="27992"/>
                  </a:lnTo>
                  <a:lnTo>
                    <a:pt x="27960" y="28122"/>
                  </a:lnTo>
                  <a:lnTo>
                    <a:pt x="27377" y="28219"/>
                  </a:lnTo>
                  <a:lnTo>
                    <a:pt x="26761" y="28284"/>
                  </a:lnTo>
                  <a:lnTo>
                    <a:pt x="26146" y="28348"/>
                  </a:lnTo>
                  <a:lnTo>
                    <a:pt x="25530" y="28348"/>
                  </a:lnTo>
                  <a:lnTo>
                    <a:pt x="24915" y="28316"/>
                  </a:lnTo>
                  <a:lnTo>
                    <a:pt x="24299" y="28284"/>
                  </a:lnTo>
                  <a:lnTo>
                    <a:pt x="23651" y="28251"/>
                  </a:lnTo>
                  <a:lnTo>
                    <a:pt x="22388" y="28057"/>
                  </a:lnTo>
                  <a:lnTo>
                    <a:pt x="21124" y="27830"/>
                  </a:lnTo>
                  <a:lnTo>
                    <a:pt x="19893" y="27571"/>
                  </a:lnTo>
                  <a:lnTo>
                    <a:pt x="18662" y="27247"/>
                  </a:lnTo>
                  <a:lnTo>
                    <a:pt x="17463" y="26923"/>
                  </a:lnTo>
                  <a:lnTo>
                    <a:pt x="15293" y="26275"/>
                  </a:lnTo>
                  <a:lnTo>
                    <a:pt x="13414" y="25659"/>
                  </a:lnTo>
                  <a:lnTo>
                    <a:pt x="11567" y="25011"/>
                  </a:lnTo>
                  <a:lnTo>
                    <a:pt x="9720" y="24299"/>
                  </a:lnTo>
                  <a:lnTo>
                    <a:pt x="7938" y="23521"/>
                  </a:lnTo>
                  <a:lnTo>
                    <a:pt x="6156" y="22711"/>
                  </a:lnTo>
                  <a:lnTo>
                    <a:pt x="4375" y="21836"/>
                  </a:lnTo>
                  <a:lnTo>
                    <a:pt x="2657" y="20929"/>
                  </a:lnTo>
                  <a:lnTo>
                    <a:pt x="940" y="19957"/>
                  </a:lnTo>
                  <a:lnTo>
                    <a:pt x="778" y="19893"/>
                  </a:lnTo>
                  <a:lnTo>
                    <a:pt x="649" y="19860"/>
                  </a:lnTo>
                  <a:lnTo>
                    <a:pt x="519" y="19893"/>
                  </a:lnTo>
                  <a:lnTo>
                    <a:pt x="390" y="19925"/>
                  </a:lnTo>
                  <a:lnTo>
                    <a:pt x="292" y="19990"/>
                  </a:lnTo>
                  <a:lnTo>
                    <a:pt x="195" y="20055"/>
                  </a:lnTo>
                  <a:lnTo>
                    <a:pt x="130" y="20152"/>
                  </a:lnTo>
                  <a:lnTo>
                    <a:pt x="66" y="20281"/>
                  </a:lnTo>
                  <a:lnTo>
                    <a:pt x="1" y="20411"/>
                  </a:lnTo>
                  <a:lnTo>
                    <a:pt x="1" y="20541"/>
                  </a:lnTo>
                  <a:lnTo>
                    <a:pt x="1" y="20703"/>
                  </a:lnTo>
                  <a:lnTo>
                    <a:pt x="1" y="20832"/>
                  </a:lnTo>
                  <a:lnTo>
                    <a:pt x="66" y="20962"/>
                  </a:lnTo>
                  <a:lnTo>
                    <a:pt x="130" y="21091"/>
                  </a:lnTo>
                  <a:lnTo>
                    <a:pt x="228" y="21189"/>
                  </a:lnTo>
                  <a:lnTo>
                    <a:pt x="390" y="21286"/>
                  </a:lnTo>
                  <a:lnTo>
                    <a:pt x="2398" y="22387"/>
                  </a:lnTo>
                  <a:lnTo>
                    <a:pt x="4407" y="23424"/>
                  </a:lnTo>
                  <a:lnTo>
                    <a:pt x="6480" y="24428"/>
                  </a:lnTo>
                  <a:lnTo>
                    <a:pt x="8554" y="25335"/>
                  </a:lnTo>
                  <a:lnTo>
                    <a:pt x="10660" y="26178"/>
                  </a:lnTo>
                  <a:lnTo>
                    <a:pt x="11729" y="26599"/>
                  </a:lnTo>
                  <a:lnTo>
                    <a:pt x="12830" y="26955"/>
                  </a:lnTo>
                  <a:lnTo>
                    <a:pt x="13899" y="27312"/>
                  </a:lnTo>
                  <a:lnTo>
                    <a:pt x="15001" y="27668"/>
                  </a:lnTo>
                  <a:lnTo>
                    <a:pt x="16103" y="27992"/>
                  </a:lnTo>
                  <a:lnTo>
                    <a:pt x="17204" y="28284"/>
                  </a:lnTo>
                  <a:lnTo>
                    <a:pt x="18759" y="28705"/>
                  </a:lnTo>
                  <a:lnTo>
                    <a:pt x="20444" y="29094"/>
                  </a:lnTo>
                  <a:lnTo>
                    <a:pt x="21286" y="29288"/>
                  </a:lnTo>
                  <a:lnTo>
                    <a:pt x="22129" y="29450"/>
                  </a:lnTo>
                  <a:lnTo>
                    <a:pt x="23003" y="29580"/>
                  </a:lnTo>
                  <a:lnTo>
                    <a:pt x="23878" y="29709"/>
                  </a:lnTo>
                  <a:lnTo>
                    <a:pt x="24753" y="29774"/>
                  </a:lnTo>
                  <a:lnTo>
                    <a:pt x="25595" y="29806"/>
                  </a:lnTo>
                  <a:lnTo>
                    <a:pt x="26470" y="29806"/>
                  </a:lnTo>
                  <a:lnTo>
                    <a:pt x="27312" y="29774"/>
                  </a:lnTo>
                  <a:lnTo>
                    <a:pt x="28155" y="29677"/>
                  </a:lnTo>
                  <a:lnTo>
                    <a:pt x="28997" y="29515"/>
                  </a:lnTo>
                  <a:lnTo>
                    <a:pt x="29807" y="29288"/>
                  </a:lnTo>
                  <a:lnTo>
                    <a:pt x="30584" y="28996"/>
                  </a:lnTo>
                  <a:lnTo>
                    <a:pt x="31103" y="28737"/>
                  </a:lnTo>
                  <a:lnTo>
                    <a:pt x="31621" y="28478"/>
                  </a:lnTo>
                  <a:lnTo>
                    <a:pt x="32075" y="28186"/>
                  </a:lnTo>
                  <a:lnTo>
                    <a:pt x="32496" y="27863"/>
                  </a:lnTo>
                  <a:lnTo>
                    <a:pt x="32885" y="27506"/>
                  </a:lnTo>
                  <a:lnTo>
                    <a:pt x="33241" y="27117"/>
                  </a:lnTo>
                  <a:lnTo>
                    <a:pt x="33597" y="26729"/>
                  </a:lnTo>
                  <a:lnTo>
                    <a:pt x="33889" y="26275"/>
                  </a:lnTo>
                  <a:lnTo>
                    <a:pt x="34148" y="25854"/>
                  </a:lnTo>
                  <a:lnTo>
                    <a:pt x="34407" y="25368"/>
                  </a:lnTo>
                  <a:lnTo>
                    <a:pt x="34602" y="24882"/>
                  </a:lnTo>
                  <a:lnTo>
                    <a:pt x="34764" y="24396"/>
                  </a:lnTo>
                  <a:lnTo>
                    <a:pt x="34926" y="23878"/>
                  </a:lnTo>
                  <a:lnTo>
                    <a:pt x="35023" y="23327"/>
                  </a:lnTo>
                  <a:lnTo>
                    <a:pt x="35120" y="22776"/>
                  </a:lnTo>
                  <a:lnTo>
                    <a:pt x="35153" y="22193"/>
                  </a:lnTo>
                  <a:lnTo>
                    <a:pt x="35185" y="21577"/>
                  </a:lnTo>
                  <a:lnTo>
                    <a:pt x="35185" y="20962"/>
                  </a:lnTo>
                  <a:lnTo>
                    <a:pt x="35153" y="20346"/>
                  </a:lnTo>
                  <a:lnTo>
                    <a:pt x="35120" y="19731"/>
                  </a:lnTo>
                  <a:lnTo>
                    <a:pt x="34991" y="18532"/>
                  </a:lnTo>
                  <a:lnTo>
                    <a:pt x="34829" y="17301"/>
                  </a:lnTo>
                  <a:lnTo>
                    <a:pt x="34667" y="16070"/>
                  </a:lnTo>
                  <a:lnTo>
                    <a:pt x="34537" y="14871"/>
                  </a:lnTo>
                  <a:lnTo>
                    <a:pt x="34472" y="13640"/>
                  </a:lnTo>
                  <a:lnTo>
                    <a:pt x="34472" y="13024"/>
                  </a:lnTo>
                  <a:lnTo>
                    <a:pt x="34472" y="12409"/>
                  </a:lnTo>
                  <a:lnTo>
                    <a:pt x="34537" y="11631"/>
                  </a:lnTo>
                  <a:lnTo>
                    <a:pt x="34602" y="10886"/>
                  </a:lnTo>
                  <a:lnTo>
                    <a:pt x="34731" y="10108"/>
                  </a:lnTo>
                  <a:lnTo>
                    <a:pt x="34861" y="9396"/>
                  </a:lnTo>
                  <a:lnTo>
                    <a:pt x="35023" y="8651"/>
                  </a:lnTo>
                  <a:lnTo>
                    <a:pt x="35217" y="7938"/>
                  </a:lnTo>
                  <a:lnTo>
                    <a:pt x="35444" y="7225"/>
                  </a:lnTo>
                  <a:lnTo>
                    <a:pt x="35671" y="6512"/>
                  </a:lnTo>
                  <a:lnTo>
                    <a:pt x="35930" y="5799"/>
                  </a:lnTo>
                  <a:lnTo>
                    <a:pt x="36222" y="5119"/>
                  </a:lnTo>
                  <a:lnTo>
                    <a:pt x="36546" y="4439"/>
                  </a:lnTo>
                  <a:lnTo>
                    <a:pt x="36870" y="3758"/>
                  </a:lnTo>
                  <a:lnTo>
                    <a:pt x="37226" y="3110"/>
                  </a:lnTo>
                  <a:lnTo>
                    <a:pt x="37615" y="2430"/>
                  </a:lnTo>
                  <a:lnTo>
                    <a:pt x="38004" y="1782"/>
                  </a:lnTo>
                  <a:lnTo>
                    <a:pt x="38425" y="1167"/>
                  </a:lnTo>
                  <a:lnTo>
                    <a:pt x="38490" y="1005"/>
                  </a:lnTo>
                  <a:lnTo>
                    <a:pt x="38554" y="875"/>
                  </a:lnTo>
                  <a:lnTo>
                    <a:pt x="38554" y="713"/>
                  </a:lnTo>
                  <a:lnTo>
                    <a:pt x="38522" y="583"/>
                  </a:lnTo>
                  <a:lnTo>
                    <a:pt x="38490" y="454"/>
                  </a:lnTo>
                  <a:lnTo>
                    <a:pt x="38425" y="324"/>
                  </a:lnTo>
                  <a:lnTo>
                    <a:pt x="38328" y="227"/>
                  </a:lnTo>
                  <a:lnTo>
                    <a:pt x="38230" y="130"/>
                  </a:lnTo>
                  <a:lnTo>
                    <a:pt x="38133" y="65"/>
                  </a:lnTo>
                  <a:lnTo>
                    <a:pt x="38004" y="33"/>
                  </a:lnTo>
                  <a:lnTo>
                    <a:pt x="3787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 name="Google Shape;109;p10"/>
          <p:cNvGrpSpPr/>
          <p:nvPr/>
        </p:nvGrpSpPr>
        <p:grpSpPr>
          <a:xfrm rot="9056757">
            <a:off x="-2129055" y="2074143"/>
            <a:ext cx="3446106" cy="4917701"/>
            <a:chOff x="3003675" y="558850"/>
            <a:chExt cx="3446350" cy="4918050"/>
          </a:xfrm>
        </p:grpSpPr>
        <p:sp>
          <p:nvSpPr>
            <p:cNvPr id="110" name="Google Shape;110;p10"/>
            <p:cNvSpPr/>
            <p:nvPr/>
          </p:nvSpPr>
          <p:spPr>
            <a:xfrm>
              <a:off x="3605475" y="558850"/>
              <a:ext cx="2844550" cy="4445825"/>
            </a:xfrm>
            <a:custGeom>
              <a:rect b="b" l="l" r="r" t="t"/>
              <a:pathLst>
                <a:path extrusionOk="0" h="177833" w="113782">
                  <a:moveTo>
                    <a:pt x="778" y="1"/>
                  </a:moveTo>
                  <a:lnTo>
                    <a:pt x="648" y="33"/>
                  </a:lnTo>
                  <a:lnTo>
                    <a:pt x="519" y="65"/>
                  </a:lnTo>
                  <a:lnTo>
                    <a:pt x="389" y="98"/>
                  </a:lnTo>
                  <a:lnTo>
                    <a:pt x="260" y="195"/>
                  </a:lnTo>
                  <a:lnTo>
                    <a:pt x="163" y="260"/>
                  </a:lnTo>
                  <a:lnTo>
                    <a:pt x="98" y="389"/>
                  </a:lnTo>
                  <a:lnTo>
                    <a:pt x="33" y="487"/>
                  </a:lnTo>
                  <a:lnTo>
                    <a:pt x="1" y="616"/>
                  </a:lnTo>
                  <a:lnTo>
                    <a:pt x="1" y="746"/>
                  </a:lnTo>
                  <a:lnTo>
                    <a:pt x="1" y="875"/>
                  </a:lnTo>
                  <a:lnTo>
                    <a:pt x="65" y="1005"/>
                  </a:lnTo>
                  <a:lnTo>
                    <a:pt x="163" y="1135"/>
                  </a:lnTo>
                  <a:lnTo>
                    <a:pt x="1134" y="2268"/>
                  </a:lnTo>
                  <a:lnTo>
                    <a:pt x="2074" y="3402"/>
                  </a:lnTo>
                  <a:lnTo>
                    <a:pt x="3014" y="4569"/>
                  </a:lnTo>
                  <a:lnTo>
                    <a:pt x="3953" y="5735"/>
                  </a:lnTo>
                  <a:lnTo>
                    <a:pt x="4860" y="6901"/>
                  </a:lnTo>
                  <a:lnTo>
                    <a:pt x="5735" y="8100"/>
                  </a:lnTo>
                  <a:lnTo>
                    <a:pt x="6610" y="9299"/>
                  </a:lnTo>
                  <a:lnTo>
                    <a:pt x="7484" y="10498"/>
                  </a:lnTo>
                  <a:lnTo>
                    <a:pt x="8327" y="11729"/>
                  </a:lnTo>
                  <a:lnTo>
                    <a:pt x="9137" y="12960"/>
                  </a:lnTo>
                  <a:lnTo>
                    <a:pt x="9947" y="14191"/>
                  </a:lnTo>
                  <a:lnTo>
                    <a:pt x="10757" y="15454"/>
                  </a:lnTo>
                  <a:lnTo>
                    <a:pt x="11534" y="16718"/>
                  </a:lnTo>
                  <a:lnTo>
                    <a:pt x="12279" y="17981"/>
                  </a:lnTo>
                  <a:lnTo>
                    <a:pt x="13024" y="19277"/>
                  </a:lnTo>
                  <a:lnTo>
                    <a:pt x="13770" y="20573"/>
                  </a:lnTo>
                  <a:lnTo>
                    <a:pt x="14450" y="21869"/>
                  </a:lnTo>
                  <a:lnTo>
                    <a:pt x="15163" y="23165"/>
                  </a:lnTo>
                  <a:lnTo>
                    <a:pt x="15843" y="24493"/>
                  </a:lnTo>
                  <a:lnTo>
                    <a:pt x="16491" y="25822"/>
                  </a:lnTo>
                  <a:lnTo>
                    <a:pt x="17107" y="27182"/>
                  </a:lnTo>
                  <a:lnTo>
                    <a:pt x="17722" y="28511"/>
                  </a:lnTo>
                  <a:lnTo>
                    <a:pt x="18338" y="29872"/>
                  </a:lnTo>
                  <a:lnTo>
                    <a:pt x="18921" y="31232"/>
                  </a:lnTo>
                  <a:lnTo>
                    <a:pt x="19472" y="32625"/>
                  </a:lnTo>
                  <a:lnTo>
                    <a:pt x="20022" y="33986"/>
                  </a:lnTo>
                  <a:lnTo>
                    <a:pt x="20541" y="35379"/>
                  </a:lnTo>
                  <a:lnTo>
                    <a:pt x="21059" y="36772"/>
                  </a:lnTo>
                  <a:lnTo>
                    <a:pt x="21545" y="38198"/>
                  </a:lnTo>
                  <a:lnTo>
                    <a:pt x="21999" y="39591"/>
                  </a:lnTo>
                  <a:lnTo>
                    <a:pt x="22452" y="41016"/>
                  </a:lnTo>
                  <a:lnTo>
                    <a:pt x="22906" y="42442"/>
                  </a:lnTo>
                  <a:lnTo>
                    <a:pt x="23295" y="43867"/>
                  </a:lnTo>
                  <a:lnTo>
                    <a:pt x="23683" y="45293"/>
                  </a:lnTo>
                  <a:lnTo>
                    <a:pt x="24072" y="46718"/>
                  </a:lnTo>
                  <a:lnTo>
                    <a:pt x="24396" y="48176"/>
                  </a:lnTo>
                  <a:lnTo>
                    <a:pt x="24753" y="49602"/>
                  </a:lnTo>
                  <a:lnTo>
                    <a:pt x="25044" y="51060"/>
                  </a:lnTo>
                  <a:lnTo>
                    <a:pt x="25336" y="52485"/>
                  </a:lnTo>
                  <a:lnTo>
                    <a:pt x="25627" y="53943"/>
                  </a:lnTo>
                  <a:lnTo>
                    <a:pt x="25854" y="55401"/>
                  </a:lnTo>
                  <a:lnTo>
                    <a:pt x="26113" y="56859"/>
                  </a:lnTo>
                  <a:lnTo>
                    <a:pt x="26308" y="58317"/>
                  </a:lnTo>
                  <a:lnTo>
                    <a:pt x="26502" y="59807"/>
                  </a:lnTo>
                  <a:lnTo>
                    <a:pt x="26696" y="61265"/>
                  </a:lnTo>
                  <a:lnTo>
                    <a:pt x="26826" y="62723"/>
                  </a:lnTo>
                  <a:lnTo>
                    <a:pt x="26956" y="64213"/>
                  </a:lnTo>
                  <a:lnTo>
                    <a:pt x="27085" y="65671"/>
                  </a:lnTo>
                  <a:lnTo>
                    <a:pt x="27182" y="67194"/>
                  </a:lnTo>
                  <a:lnTo>
                    <a:pt x="27215" y="68749"/>
                  </a:lnTo>
                  <a:lnTo>
                    <a:pt x="27247" y="70272"/>
                  </a:lnTo>
                  <a:lnTo>
                    <a:pt x="27247" y="71794"/>
                  </a:lnTo>
                  <a:lnTo>
                    <a:pt x="27215" y="74872"/>
                  </a:lnTo>
                  <a:lnTo>
                    <a:pt x="27150" y="77918"/>
                  </a:lnTo>
                  <a:lnTo>
                    <a:pt x="27085" y="80995"/>
                  </a:lnTo>
                  <a:lnTo>
                    <a:pt x="27118" y="82518"/>
                  </a:lnTo>
                  <a:lnTo>
                    <a:pt x="27150" y="84041"/>
                  </a:lnTo>
                  <a:lnTo>
                    <a:pt x="27182" y="85564"/>
                  </a:lnTo>
                  <a:lnTo>
                    <a:pt x="27280" y="87086"/>
                  </a:lnTo>
                  <a:lnTo>
                    <a:pt x="27442" y="88609"/>
                  </a:lnTo>
                  <a:lnTo>
                    <a:pt x="27636" y="90132"/>
                  </a:lnTo>
                  <a:lnTo>
                    <a:pt x="27798" y="91201"/>
                  </a:lnTo>
                  <a:lnTo>
                    <a:pt x="27992" y="92270"/>
                  </a:lnTo>
                  <a:lnTo>
                    <a:pt x="28219" y="93307"/>
                  </a:lnTo>
                  <a:lnTo>
                    <a:pt x="28511" y="94376"/>
                  </a:lnTo>
                  <a:lnTo>
                    <a:pt x="28835" y="95413"/>
                  </a:lnTo>
                  <a:lnTo>
                    <a:pt x="29159" y="96449"/>
                  </a:lnTo>
                  <a:lnTo>
                    <a:pt x="29580" y="97454"/>
                  </a:lnTo>
                  <a:lnTo>
                    <a:pt x="30001" y="98458"/>
                  </a:lnTo>
                  <a:lnTo>
                    <a:pt x="30487" y="99430"/>
                  </a:lnTo>
                  <a:lnTo>
                    <a:pt x="31038" y="100369"/>
                  </a:lnTo>
                  <a:lnTo>
                    <a:pt x="31589" y="101309"/>
                  </a:lnTo>
                  <a:lnTo>
                    <a:pt x="32236" y="102184"/>
                  </a:lnTo>
                  <a:lnTo>
                    <a:pt x="32884" y="103026"/>
                  </a:lnTo>
                  <a:lnTo>
                    <a:pt x="33630" y="103836"/>
                  </a:lnTo>
                  <a:lnTo>
                    <a:pt x="34407" y="104581"/>
                  </a:lnTo>
                  <a:lnTo>
                    <a:pt x="35217" y="105294"/>
                  </a:lnTo>
                  <a:lnTo>
                    <a:pt x="35735" y="105715"/>
                  </a:lnTo>
                  <a:lnTo>
                    <a:pt x="36286" y="106072"/>
                  </a:lnTo>
                  <a:lnTo>
                    <a:pt x="36805" y="106428"/>
                  </a:lnTo>
                  <a:lnTo>
                    <a:pt x="37355" y="106784"/>
                  </a:lnTo>
                  <a:lnTo>
                    <a:pt x="38489" y="107400"/>
                  </a:lnTo>
                  <a:lnTo>
                    <a:pt x="39656" y="107951"/>
                  </a:lnTo>
                  <a:lnTo>
                    <a:pt x="40854" y="108469"/>
                  </a:lnTo>
                  <a:lnTo>
                    <a:pt x="42085" y="108955"/>
                  </a:lnTo>
                  <a:lnTo>
                    <a:pt x="43317" y="109409"/>
                  </a:lnTo>
                  <a:lnTo>
                    <a:pt x="44580" y="109830"/>
                  </a:lnTo>
                  <a:lnTo>
                    <a:pt x="47107" y="110640"/>
                  </a:lnTo>
                  <a:lnTo>
                    <a:pt x="48338" y="111061"/>
                  </a:lnTo>
                  <a:lnTo>
                    <a:pt x="49602" y="111514"/>
                  </a:lnTo>
                  <a:lnTo>
                    <a:pt x="50833" y="112000"/>
                  </a:lnTo>
                  <a:lnTo>
                    <a:pt x="52032" y="112486"/>
                  </a:lnTo>
                  <a:lnTo>
                    <a:pt x="53198" y="113069"/>
                  </a:lnTo>
                  <a:lnTo>
                    <a:pt x="54364" y="113685"/>
                  </a:lnTo>
                  <a:lnTo>
                    <a:pt x="55531" y="114398"/>
                  </a:lnTo>
                  <a:lnTo>
                    <a:pt x="56632" y="115111"/>
                  </a:lnTo>
                  <a:lnTo>
                    <a:pt x="57766" y="115888"/>
                  </a:lnTo>
                  <a:lnTo>
                    <a:pt x="58835" y="116666"/>
                  </a:lnTo>
                  <a:lnTo>
                    <a:pt x="59904" y="117476"/>
                  </a:lnTo>
                  <a:lnTo>
                    <a:pt x="60941" y="118318"/>
                  </a:lnTo>
                  <a:lnTo>
                    <a:pt x="61945" y="119193"/>
                  </a:lnTo>
                  <a:lnTo>
                    <a:pt x="62917" y="120100"/>
                  </a:lnTo>
                  <a:lnTo>
                    <a:pt x="63889" y="121007"/>
                  </a:lnTo>
                  <a:lnTo>
                    <a:pt x="64861" y="121979"/>
                  </a:lnTo>
                  <a:lnTo>
                    <a:pt x="65768" y="122918"/>
                  </a:lnTo>
                  <a:lnTo>
                    <a:pt x="66675" y="123923"/>
                  </a:lnTo>
                  <a:lnTo>
                    <a:pt x="67583" y="124895"/>
                  </a:lnTo>
                  <a:lnTo>
                    <a:pt x="68457" y="125931"/>
                  </a:lnTo>
                  <a:lnTo>
                    <a:pt x="69300" y="126968"/>
                  </a:lnTo>
                  <a:lnTo>
                    <a:pt x="70142" y="128005"/>
                  </a:lnTo>
                  <a:lnTo>
                    <a:pt x="71794" y="130143"/>
                  </a:lnTo>
                  <a:lnTo>
                    <a:pt x="73382" y="132346"/>
                  </a:lnTo>
                  <a:lnTo>
                    <a:pt x="74937" y="134549"/>
                  </a:lnTo>
                  <a:lnTo>
                    <a:pt x="76427" y="136785"/>
                  </a:lnTo>
                  <a:lnTo>
                    <a:pt x="77918" y="139053"/>
                  </a:lnTo>
                  <a:lnTo>
                    <a:pt x="79343" y="141320"/>
                  </a:lnTo>
                  <a:lnTo>
                    <a:pt x="82194" y="145824"/>
                  </a:lnTo>
                  <a:lnTo>
                    <a:pt x="83684" y="148189"/>
                  </a:lnTo>
                  <a:lnTo>
                    <a:pt x="85207" y="150554"/>
                  </a:lnTo>
                  <a:lnTo>
                    <a:pt x="86762" y="152919"/>
                  </a:lnTo>
                  <a:lnTo>
                    <a:pt x="88350" y="155252"/>
                  </a:lnTo>
                  <a:lnTo>
                    <a:pt x="90002" y="157519"/>
                  </a:lnTo>
                  <a:lnTo>
                    <a:pt x="91687" y="159787"/>
                  </a:lnTo>
                  <a:lnTo>
                    <a:pt x="92561" y="160889"/>
                  </a:lnTo>
                  <a:lnTo>
                    <a:pt x="93436" y="161990"/>
                  </a:lnTo>
                  <a:lnTo>
                    <a:pt x="94343" y="163060"/>
                  </a:lnTo>
                  <a:lnTo>
                    <a:pt x="95250" y="164096"/>
                  </a:lnTo>
                  <a:lnTo>
                    <a:pt x="96190" y="165165"/>
                  </a:lnTo>
                  <a:lnTo>
                    <a:pt x="97129" y="166170"/>
                  </a:lnTo>
                  <a:lnTo>
                    <a:pt x="98101" y="167174"/>
                  </a:lnTo>
                  <a:lnTo>
                    <a:pt x="99073" y="168146"/>
                  </a:lnTo>
                  <a:lnTo>
                    <a:pt x="100110" y="169118"/>
                  </a:lnTo>
                  <a:lnTo>
                    <a:pt x="101114" y="170025"/>
                  </a:lnTo>
                  <a:lnTo>
                    <a:pt x="102184" y="170932"/>
                  </a:lnTo>
                  <a:lnTo>
                    <a:pt x="103253" y="171839"/>
                  </a:lnTo>
                  <a:lnTo>
                    <a:pt x="104354" y="172682"/>
                  </a:lnTo>
                  <a:lnTo>
                    <a:pt x="105488" y="173492"/>
                  </a:lnTo>
                  <a:lnTo>
                    <a:pt x="106622" y="174302"/>
                  </a:lnTo>
                  <a:lnTo>
                    <a:pt x="107821" y="175047"/>
                  </a:lnTo>
                  <a:lnTo>
                    <a:pt x="109020" y="175792"/>
                  </a:lnTo>
                  <a:lnTo>
                    <a:pt x="110251" y="176472"/>
                  </a:lnTo>
                  <a:lnTo>
                    <a:pt x="111514" y="177153"/>
                  </a:lnTo>
                  <a:lnTo>
                    <a:pt x="112810" y="177768"/>
                  </a:lnTo>
                  <a:lnTo>
                    <a:pt x="112972" y="177833"/>
                  </a:lnTo>
                  <a:lnTo>
                    <a:pt x="113231" y="177833"/>
                  </a:lnTo>
                  <a:lnTo>
                    <a:pt x="113361" y="177801"/>
                  </a:lnTo>
                  <a:lnTo>
                    <a:pt x="113490" y="177736"/>
                  </a:lnTo>
                  <a:lnTo>
                    <a:pt x="113588" y="177639"/>
                  </a:lnTo>
                  <a:lnTo>
                    <a:pt x="113652" y="177509"/>
                  </a:lnTo>
                  <a:lnTo>
                    <a:pt x="113717" y="177412"/>
                  </a:lnTo>
                  <a:lnTo>
                    <a:pt x="113750" y="177282"/>
                  </a:lnTo>
                  <a:lnTo>
                    <a:pt x="113782" y="177153"/>
                  </a:lnTo>
                  <a:lnTo>
                    <a:pt x="113782" y="177023"/>
                  </a:lnTo>
                  <a:lnTo>
                    <a:pt x="113750" y="176893"/>
                  </a:lnTo>
                  <a:lnTo>
                    <a:pt x="113685" y="176764"/>
                  </a:lnTo>
                  <a:lnTo>
                    <a:pt x="113620" y="176634"/>
                  </a:lnTo>
                  <a:lnTo>
                    <a:pt x="113523" y="176537"/>
                  </a:lnTo>
                  <a:lnTo>
                    <a:pt x="113361" y="176440"/>
                  </a:lnTo>
                  <a:lnTo>
                    <a:pt x="112162" y="175889"/>
                  </a:lnTo>
                  <a:lnTo>
                    <a:pt x="110996" y="175274"/>
                  </a:lnTo>
                  <a:lnTo>
                    <a:pt x="109862" y="174626"/>
                  </a:lnTo>
                  <a:lnTo>
                    <a:pt x="108728" y="173978"/>
                  </a:lnTo>
                  <a:lnTo>
                    <a:pt x="107626" y="173265"/>
                  </a:lnTo>
                  <a:lnTo>
                    <a:pt x="106590" y="172552"/>
                  </a:lnTo>
                  <a:lnTo>
                    <a:pt x="105521" y="171839"/>
                  </a:lnTo>
                  <a:lnTo>
                    <a:pt x="104516" y="171062"/>
                  </a:lnTo>
                  <a:lnTo>
                    <a:pt x="103512" y="170284"/>
                  </a:lnTo>
                  <a:lnTo>
                    <a:pt x="102540" y="169474"/>
                  </a:lnTo>
                  <a:lnTo>
                    <a:pt x="101600" y="168632"/>
                  </a:lnTo>
                  <a:lnTo>
                    <a:pt x="100661" y="167790"/>
                  </a:lnTo>
                  <a:lnTo>
                    <a:pt x="99754" y="166915"/>
                  </a:lnTo>
                  <a:lnTo>
                    <a:pt x="98847" y="166040"/>
                  </a:lnTo>
                  <a:lnTo>
                    <a:pt x="97972" y="165133"/>
                  </a:lnTo>
                  <a:lnTo>
                    <a:pt x="97129" y="164226"/>
                  </a:lnTo>
                  <a:lnTo>
                    <a:pt x="96287" y="163286"/>
                  </a:lnTo>
                  <a:lnTo>
                    <a:pt x="95445" y="162314"/>
                  </a:lnTo>
                  <a:lnTo>
                    <a:pt x="94635" y="161342"/>
                  </a:lnTo>
                  <a:lnTo>
                    <a:pt x="93857" y="160370"/>
                  </a:lnTo>
                  <a:lnTo>
                    <a:pt x="92302" y="158362"/>
                  </a:lnTo>
                  <a:lnTo>
                    <a:pt x="90779" y="156321"/>
                  </a:lnTo>
                  <a:lnTo>
                    <a:pt x="89322" y="154215"/>
                  </a:lnTo>
                  <a:lnTo>
                    <a:pt x="87864" y="152109"/>
                  </a:lnTo>
                  <a:lnTo>
                    <a:pt x="86438" y="149938"/>
                  </a:lnTo>
                  <a:lnTo>
                    <a:pt x="85045" y="147800"/>
                  </a:lnTo>
                  <a:lnTo>
                    <a:pt x="82291" y="143394"/>
                  </a:lnTo>
                  <a:lnTo>
                    <a:pt x="79505" y="139020"/>
                  </a:lnTo>
                  <a:lnTo>
                    <a:pt x="78112" y="136850"/>
                  </a:lnTo>
                  <a:lnTo>
                    <a:pt x="76686" y="134711"/>
                  </a:lnTo>
                  <a:lnTo>
                    <a:pt x="75228" y="132573"/>
                  </a:lnTo>
                  <a:lnTo>
                    <a:pt x="73738" y="130467"/>
                  </a:lnTo>
                  <a:lnTo>
                    <a:pt x="72215" y="128426"/>
                  </a:lnTo>
                  <a:lnTo>
                    <a:pt x="70628" y="126417"/>
                  </a:lnTo>
                  <a:lnTo>
                    <a:pt x="69850" y="125413"/>
                  </a:lnTo>
                  <a:lnTo>
                    <a:pt x="69008" y="124441"/>
                  </a:lnTo>
                  <a:lnTo>
                    <a:pt x="68166" y="123469"/>
                  </a:lnTo>
                  <a:lnTo>
                    <a:pt x="67323" y="122530"/>
                  </a:lnTo>
                  <a:lnTo>
                    <a:pt x="66449" y="121623"/>
                  </a:lnTo>
                  <a:lnTo>
                    <a:pt x="65574" y="120683"/>
                  </a:lnTo>
                  <a:lnTo>
                    <a:pt x="64667" y="119808"/>
                  </a:lnTo>
                  <a:lnTo>
                    <a:pt x="63727" y="118934"/>
                  </a:lnTo>
                  <a:lnTo>
                    <a:pt x="62788" y="118059"/>
                  </a:lnTo>
                  <a:lnTo>
                    <a:pt x="61816" y="117216"/>
                  </a:lnTo>
                  <a:lnTo>
                    <a:pt x="60844" y="116406"/>
                  </a:lnTo>
                  <a:lnTo>
                    <a:pt x="59839" y="115629"/>
                  </a:lnTo>
                  <a:lnTo>
                    <a:pt x="58835" y="114884"/>
                  </a:lnTo>
                  <a:lnTo>
                    <a:pt x="57831" y="114203"/>
                  </a:lnTo>
                  <a:lnTo>
                    <a:pt x="56826" y="113555"/>
                  </a:lnTo>
                  <a:lnTo>
                    <a:pt x="55790" y="112940"/>
                  </a:lnTo>
                  <a:lnTo>
                    <a:pt x="54785" y="112389"/>
                  </a:lnTo>
                  <a:lnTo>
                    <a:pt x="53716" y="111838"/>
                  </a:lnTo>
                  <a:lnTo>
                    <a:pt x="52680" y="111320"/>
                  </a:lnTo>
                  <a:lnTo>
                    <a:pt x="51610" y="110834"/>
                  </a:lnTo>
                  <a:lnTo>
                    <a:pt x="50541" y="110380"/>
                  </a:lnTo>
                  <a:lnTo>
                    <a:pt x="49440" y="109927"/>
                  </a:lnTo>
                  <a:lnTo>
                    <a:pt x="47237" y="109085"/>
                  </a:lnTo>
                  <a:lnTo>
                    <a:pt x="44969" y="108275"/>
                  </a:lnTo>
                  <a:lnTo>
                    <a:pt x="42669" y="107465"/>
                  </a:lnTo>
                  <a:lnTo>
                    <a:pt x="41826" y="107173"/>
                  </a:lnTo>
                  <a:lnTo>
                    <a:pt x="41016" y="106849"/>
                  </a:lnTo>
                  <a:lnTo>
                    <a:pt x="40239" y="106460"/>
                  </a:lnTo>
                  <a:lnTo>
                    <a:pt x="39461" y="106104"/>
                  </a:lnTo>
                  <a:lnTo>
                    <a:pt x="38748" y="105683"/>
                  </a:lnTo>
                  <a:lnTo>
                    <a:pt x="38036" y="105262"/>
                  </a:lnTo>
                  <a:lnTo>
                    <a:pt x="37388" y="104808"/>
                  </a:lnTo>
                  <a:lnTo>
                    <a:pt x="36740" y="104322"/>
                  </a:lnTo>
                  <a:lnTo>
                    <a:pt x="36124" y="103804"/>
                  </a:lnTo>
                  <a:lnTo>
                    <a:pt x="35541" y="103285"/>
                  </a:lnTo>
                  <a:lnTo>
                    <a:pt x="34958" y="102735"/>
                  </a:lnTo>
                  <a:lnTo>
                    <a:pt x="34440" y="102184"/>
                  </a:lnTo>
                  <a:lnTo>
                    <a:pt x="33921" y="101601"/>
                  </a:lnTo>
                  <a:lnTo>
                    <a:pt x="33435" y="100985"/>
                  </a:lnTo>
                  <a:lnTo>
                    <a:pt x="32982" y="100369"/>
                  </a:lnTo>
                  <a:lnTo>
                    <a:pt x="32560" y="99722"/>
                  </a:lnTo>
                  <a:lnTo>
                    <a:pt x="32139" y="99074"/>
                  </a:lnTo>
                  <a:lnTo>
                    <a:pt x="31750" y="98393"/>
                  </a:lnTo>
                  <a:lnTo>
                    <a:pt x="31394" y="97713"/>
                  </a:lnTo>
                  <a:lnTo>
                    <a:pt x="31070" y="97000"/>
                  </a:lnTo>
                  <a:lnTo>
                    <a:pt x="30746" y="96255"/>
                  </a:lnTo>
                  <a:lnTo>
                    <a:pt x="30455" y="95510"/>
                  </a:lnTo>
                  <a:lnTo>
                    <a:pt x="30195" y="94765"/>
                  </a:lnTo>
                  <a:lnTo>
                    <a:pt x="29969" y="93987"/>
                  </a:lnTo>
                  <a:lnTo>
                    <a:pt x="29742" y="93210"/>
                  </a:lnTo>
                  <a:lnTo>
                    <a:pt x="29547" y="92400"/>
                  </a:lnTo>
                  <a:lnTo>
                    <a:pt x="29353" y="91590"/>
                  </a:lnTo>
                  <a:lnTo>
                    <a:pt x="29191" y="90780"/>
                  </a:lnTo>
                  <a:lnTo>
                    <a:pt x="29061" y="89937"/>
                  </a:lnTo>
                  <a:lnTo>
                    <a:pt x="28932" y="89095"/>
                  </a:lnTo>
                  <a:lnTo>
                    <a:pt x="28835" y="88220"/>
                  </a:lnTo>
                  <a:lnTo>
                    <a:pt x="28770" y="87345"/>
                  </a:lnTo>
                  <a:lnTo>
                    <a:pt x="28673" y="85888"/>
                  </a:lnTo>
                  <a:lnTo>
                    <a:pt x="28575" y="84430"/>
                  </a:lnTo>
                  <a:lnTo>
                    <a:pt x="28543" y="82972"/>
                  </a:lnTo>
                  <a:lnTo>
                    <a:pt x="28511" y="81514"/>
                  </a:lnTo>
                  <a:lnTo>
                    <a:pt x="28543" y="78566"/>
                  </a:lnTo>
                  <a:lnTo>
                    <a:pt x="28575" y="75650"/>
                  </a:lnTo>
                  <a:lnTo>
                    <a:pt x="28608" y="72702"/>
                  </a:lnTo>
                  <a:lnTo>
                    <a:pt x="28640" y="69786"/>
                  </a:lnTo>
                  <a:lnTo>
                    <a:pt x="28608" y="68295"/>
                  </a:lnTo>
                  <a:lnTo>
                    <a:pt x="28575" y="66838"/>
                  </a:lnTo>
                  <a:lnTo>
                    <a:pt x="28478" y="65380"/>
                  </a:lnTo>
                  <a:lnTo>
                    <a:pt x="28381" y="63922"/>
                  </a:lnTo>
                  <a:lnTo>
                    <a:pt x="28122" y="61330"/>
                  </a:lnTo>
                  <a:lnTo>
                    <a:pt x="27830" y="58738"/>
                  </a:lnTo>
                  <a:lnTo>
                    <a:pt x="27442" y="56146"/>
                  </a:lnTo>
                  <a:lnTo>
                    <a:pt x="27020" y="53587"/>
                  </a:lnTo>
                  <a:lnTo>
                    <a:pt x="26502" y="51027"/>
                  </a:lnTo>
                  <a:lnTo>
                    <a:pt x="25951" y="48468"/>
                  </a:lnTo>
                  <a:lnTo>
                    <a:pt x="25336" y="45941"/>
                  </a:lnTo>
                  <a:lnTo>
                    <a:pt x="24655" y="43414"/>
                  </a:lnTo>
                  <a:lnTo>
                    <a:pt x="24234" y="41924"/>
                  </a:lnTo>
                  <a:lnTo>
                    <a:pt x="23781" y="40433"/>
                  </a:lnTo>
                  <a:lnTo>
                    <a:pt x="23295" y="38975"/>
                  </a:lnTo>
                  <a:lnTo>
                    <a:pt x="22809" y="37485"/>
                  </a:lnTo>
                  <a:lnTo>
                    <a:pt x="22290" y="36027"/>
                  </a:lnTo>
                  <a:lnTo>
                    <a:pt x="21772" y="34569"/>
                  </a:lnTo>
                  <a:lnTo>
                    <a:pt x="21221" y="33144"/>
                  </a:lnTo>
                  <a:lnTo>
                    <a:pt x="20638" y="31686"/>
                  </a:lnTo>
                  <a:lnTo>
                    <a:pt x="20055" y="30260"/>
                  </a:lnTo>
                  <a:lnTo>
                    <a:pt x="19439" y="28867"/>
                  </a:lnTo>
                  <a:lnTo>
                    <a:pt x="18824" y="27442"/>
                  </a:lnTo>
                  <a:lnTo>
                    <a:pt x="18176" y="26049"/>
                  </a:lnTo>
                  <a:lnTo>
                    <a:pt x="17495" y="24655"/>
                  </a:lnTo>
                  <a:lnTo>
                    <a:pt x="16815" y="23262"/>
                  </a:lnTo>
                  <a:lnTo>
                    <a:pt x="16102" y="21902"/>
                  </a:lnTo>
                  <a:lnTo>
                    <a:pt x="15357" y="20541"/>
                  </a:lnTo>
                  <a:lnTo>
                    <a:pt x="14612" y="19180"/>
                  </a:lnTo>
                  <a:lnTo>
                    <a:pt x="13867" y="17852"/>
                  </a:lnTo>
                  <a:lnTo>
                    <a:pt x="13089" y="16524"/>
                  </a:lnTo>
                  <a:lnTo>
                    <a:pt x="12279" y="15195"/>
                  </a:lnTo>
                  <a:lnTo>
                    <a:pt x="11469" y="13899"/>
                  </a:lnTo>
                  <a:lnTo>
                    <a:pt x="10627" y="12603"/>
                  </a:lnTo>
                  <a:lnTo>
                    <a:pt x="9785" y="11307"/>
                  </a:lnTo>
                  <a:lnTo>
                    <a:pt x="8910" y="10044"/>
                  </a:lnTo>
                  <a:lnTo>
                    <a:pt x="8003" y="8780"/>
                  </a:lnTo>
                  <a:lnTo>
                    <a:pt x="7096" y="7517"/>
                  </a:lnTo>
                  <a:lnTo>
                    <a:pt x="6189" y="6286"/>
                  </a:lnTo>
                  <a:lnTo>
                    <a:pt x="5249" y="5055"/>
                  </a:lnTo>
                  <a:lnTo>
                    <a:pt x="4277" y="3824"/>
                  </a:lnTo>
                  <a:lnTo>
                    <a:pt x="3305" y="2625"/>
                  </a:lnTo>
                  <a:lnTo>
                    <a:pt x="2301" y="1426"/>
                  </a:lnTo>
                  <a:lnTo>
                    <a:pt x="1296" y="260"/>
                  </a:lnTo>
                  <a:lnTo>
                    <a:pt x="1167" y="163"/>
                  </a:lnTo>
                  <a:lnTo>
                    <a:pt x="1037" y="65"/>
                  </a:lnTo>
                  <a:lnTo>
                    <a:pt x="908" y="33"/>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10"/>
            <p:cNvSpPr/>
            <p:nvPr/>
          </p:nvSpPr>
          <p:spPr>
            <a:xfrm>
              <a:off x="3293650" y="690875"/>
              <a:ext cx="2506800" cy="4786025"/>
            </a:xfrm>
            <a:custGeom>
              <a:rect b="b" l="l" r="r" t="t"/>
              <a:pathLst>
                <a:path extrusionOk="0" h="191441" w="100272">
                  <a:moveTo>
                    <a:pt x="584" y="0"/>
                  </a:moveTo>
                  <a:lnTo>
                    <a:pt x="454" y="33"/>
                  </a:lnTo>
                  <a:lnTo>
                    <a:pt x="357" y="98"/>
                  </a:lnTo>
                  <a:lnTo>
                    <a:pt x="227" y="195"/>
                  </a:lnTo>
                  <a:lnTo>
                    <a:pt x="162" y="292"/>
                  </a:lnTo>
                  <a:lnTo>
                    <a:pt x="65" y="389"/>
                  </a:lnTo>
                  <a:lnTo>
                    <a:pt x="33" y="519"/>
                  </a:lnTo>
                  <a:lnTo>
                    <a:pt x="0" y="648"/>
                  </a:lnTo>
                  <a:lnTo>
                    <a:pt x="0" y="778"/>
                  </a:lnTo>
                  <a:lnTo>
                    <a:pt x="0" y="940"/>
                  </a:lnTo>
                  <a:lnTo>
                    <a:pt x="65" y="1070"/>
                  </a:lnTo>
                  <a:lnTo>
                    <a:pt x="130" y="1199"/>
                  </a:lnTo>
                  <a:lnTo>
                    <a:pt x="260" y="1296"/>
                  </a:lnTo>
                  <a:lnTo>
                    <a:pt x="1361" y="2268"/>
                  </a:lnTo>
                  <a:lnTo>
                    <a:pt x="2430" y="3240"/>
                  </a:lnTo>
                  <a:lnTo>
                    <a:pt x="3467" y="4245"/>
                  </a:lnTo>
                  <a:lnTo>
                    <a:pt x="4471" y="5281"/>
                  </a:lnTo>
                  <a:lnTo>
                    <a:pt x="5443" y="6318"/>
                  </a:lnTo>
                  <a:lnTo>
                    <a:pt x="6383" y="7420"/>
                  </a:lnTo>
                  <a:lnTo>
                    <a:pt x="7290" y="8521"/>
                  </a:lnTo>
                  <a:lnTo>
                    <a:pt x="8132" y="9623"/>
                  </a:lnTo>
                  <a:lnTo>
                    <a:pt x="9007" y="10789"/>
                  </a:lnTo>
                  <a:lnTo>
                    <a:pt x="9817" y="11955"/>
                  </a:lnTo>
                  <a:lnTo>
                    <a:pt x="10594" y="13122"/>
                  </a:lnTo>
                  <a:lnTo>
                    <a:pt x="11340" y="14353"/>
                  </a:lnTo>
                  <a:lnTo>
                    <a:pt x="12052" y="15551"/>
                  </a:lnTo>
                  <a:lnTo>
                    <a:pt x="12765" y="16815"/>
                  </a:lnTo>
                  <a:lnTo>
                    <a:pt x="13413" y="18046"/>
                  </a:lnTo>
                  <a:lnTo>
                    <a:pt x="14061" y="19342"/>
                  </a:lnTo>
                  <a:lnTo>
                    <a:pt x="14677" y="20606"/>
                  </a:lnTo>
                  <a:lnTo>
                    <a:pt x="15260" y="21934"/>
                  </a:lnTo>
                  <a:lnTo>
                    <a:pt x="15843" y="23230"/>
                  </a:lnTo>
                  <a:lnTo>
                    <a:pt x="16361" y="24558"/>
                  </a:lnTo>
                  <a:lnTo>
                    <a:pt x="16880" y="25886"/>
                  </a:lnTo>
                  <a:lnTo>
                    <a:pt x="17366" y="27247"/>
                  </a:lnTo>
                  <a:lnTo>
                    <a:pt x="17819" y="28608"/>
                  </a:lnTo>
                  <a:lnTo>
                    <a:pt x="18273" y="29969"/>
                  </a:lnTo>
                  <a:lnTo>
                    <a:pt x="18694" y="31329"/>
                  </a:lnTo>
                  <a:lnTo>
                    <a:pt x="19083" y="32722"/>
                  </a:lnTo>
                  <a:lnTo>
                    <a:pt x="19439" y="34116"/>
                  </a:lnTo>
                  <a:lnTo>
                    <a:pt x="19795" y="35509"/>
                  </a:lnTo>
                  <a:lnTo>
                    <a:pt x="20119" y="36902"/>
                  </a:lnTo>
                  <a:lnTo>
                    <a:pt x="20443" y="38295"/>
                  </a:lnTo>
                  <a:lnTo>
                    <a:pt x="20735" y="39720"/>
                  </a:lnTo>
                  <a:lnTo>
                    <a:pt x="20994" y="41113"/>
                  </a:lnTo>
                  <a:lnTo>
                    <a:pt x="21253" y="42539"/>
                  </a:lnTo>
                  <a:lnTo>
                    <a:pt x="21480" y="43964"/>
                  </a:lnTo>
                  <a:lnTo>
                    <a:pt x="21901" y="46816"/>
                  </a:lnTo>
                  <a:lnTo>
                    <a:pt x="22258" y="49699"/>
                  </a:lnTo>
                  <a:lnTo>
                    <a:pt x="22582" y="52582"/>
                  </a:lnTo>
                  <a:lnTo>
                    <a:pt x="22841" y="55466"/>
                  </a:lnTo>
                  <a:lnTo>
                    <a:pt x="23068" y="58349"/>
                  </a:lnTo>
                  <a:lnTo>
                    <a:pt x="23521" y="64116"/>
                  </a:lnTo>
                  <a:lnTo>
                    <a:pt x="23975" y="69883"/>
                  </a:lnTo>
                  <a:lnTo>
                    <a:pt x="24202" y="72766"/>
                  </a:lnTo>
                  <a:lnTo>
                    <a:pt x="24493" y="75617"/>
                  </a:lnTo>
                  <a:lnTo>
                    <a:pt x="24817" y="78501"/>
                  </a:lnTo>
                  <a:lnTo>
                    <a:pt x="25206" y="81352"/>
                  </a:lnTo>
                  <a:lnTo>
                    <a:pt x="25659" y="84203"/>
                  </a:lnTo>
                  <a:lnTo>
                    <a:pt x="25886" y="85628"/>
                  </a:lnTo>
                  <a:lnTo>
                    <a:pt x="26178" y="87054"/>
                  </a:lnTo>
                  <a:lnTo>
                    <a:pt x="26372" y="88091"/>
                  </a:lnTo>
                  <a:lnTo>
                    <a:pt x="26631" y="89160"/>
                  </a:lnTo>
                  <a:lnTo>
                    <a:pt x="26891" y="90164"/>
                  </a:lnTo>
                  <a:lnTo>
                    <a:pt x="27150" y="91201"/>
                  </a:lnTo>
                  <a:lnTo>
                    <a:pt x="27441" y="92173"/>
                  </a:lnTo>
                  <a:lnTo>
                    <a:pt x="27765" y="93177"/>
                  </a:lnTo>
                  <a:lnTo>
                    <a:pt x="28089" y="94117"/>
                  </a:lnTo>
                  <a:lnTo>
                    <a:pt x="28446" y="95056"/>
                  </a:lnTo>
                  <a:lnTo>
                    <a:pt x="28834" y="95996"/>
                  </a:lnTo>
                  <a:lnTo>
                    <a:pt x="29223" y="96903"/>
                  </a:lnTo>
                  <a:lnTo>
                    <a:pt x="29644" y="97810"/>
                  </a:lnTo>
                  <a:lnTo>
                    <a:pt x="30098" y="98685"/>
                  </a:lnTo>
                  <a:lnTo>
                    <a:pt x="30552" y="99527"/>
                  </a:lnTo>
                  <a:lnTo>
                    <a:pt x="31038" y="100369"/>
                  </a:lnTo>
                  <a:lnTo>
                    <a:pt x="31556" y="101179"/>
                  </a:lnTo>
                  <a:lnTo>
                    <a:pt x="32107" y="101989"/>
                  </a:lnTo>
                  <a:lnTo>
                    <a:pt x="32657" y="102767"/>
                  </a:lnTo>
                  <a:lnTo>
                    <a:pt x="33241" y="103512"/>
                  </a:lnTo>
                  <a:lnTo>
                    <a:pt x="33856" y="104257"/>
                  </a:lnTo>
                  <a:lnTo>
                    <a:pt x="34504" y="104970"/>
                  </a:lnTo>
                  <a:lnTo>
                    <a:pt x="35184" y="105650"/>
                  </a:lnTo>
                  <a:lnTo>
                    <a:pt x="35865" y="106331"/>
                  </a:lnTo>
                  <a:lnTo>
                    <a:pt x="36610" y="106979"/>
                  </a:lnTo>
                  <a:lnTo>
                    <a:pt x="37355" y="107626"/>
                  </a:lnTo>
                  <a:lnTo>
                    <a:pt x="38133" y="108242"/>
                  </a:lnTo>
                  <a:lnTo>
                    <a:pt x="38975" y="108825"/>
                  </a:lnTo>
                  <a:lnTo>
                    <a:pt x="39817" y="109376"/>
                  </a:lnTo>
                  <a:lnTo>
                    <a:pt x="40692" y="109927"/>
                  </a:lnTo>
                  <a:lnTo>
                    <a:pt x="41599" y="110445"/>
                  </a:lnTo>
                  <a:lnTo>
                    <a:pt x="42539" y="110931"/>
                  </a:lnTo>
                  <a:lnTo>
                    <a:pt x="43511" y="111417"/>
                  </a:lnTo>
                  <a:lnTo>
                    <a:pt x="44515" y="111871"/>
                  </a:lnTo>
                  <a:lnTo>
                    <a:pt x="47107" y="113005"/>
                  </a:lnTo>
                  <a:lnTo>
                    <a:pt x="48370" y="113555"/>
                  </a:lnTo>
                  <a:lnTo>
                    <a:pt x="49602" y="114171"/>
                  </a:lnTo>
                  <a:lnTo>
                    <a:pt x="50833" y="114754"/>
                  </a:lnTo>
                  <a:lnTo>
                    <a:pt x="52064" y="115402"/>
                  </a:lnTo>
                  <a:lnTo>
                    <a:pt x="53230" y="116050"/>
                  </a:lnTo>
                  <a:lnTo>
                    <a:pt x="54396" y="116698"/>
                  </a:lnTo>
                  <a:lnTo>
                    <a:pt x="55563" y="117411"/>
                  </a:lnTo>
                  <a:lnTo>
                    <a:pt x="56697" y="118156"/>
                  </a:lnTo>
                  <a:lnTo>
                    <a:pt x="57798" y="118933"/>
                  </a:lnTo>
                  <a:lnTo>
                    <a:pt x="58867" y="119776"/>
                  </a:lnTo>
                  <a:lnTo>
                    <a:pt x="59936" y="120650"/>
                  </a:lnTo>
                  <a:lnTo>
                    <a:pt x="60973" y="121590"/>
                  </a:lnTo>
                  <a:lnTo>
                    <a:pt x="62010" y="122562"/>
                  </a:lnTo>
                  <a:lnTo>
                    <a:pt x="63014" y="123599"/>
                  </a:lnTo>
                  <a:lnTo>
                    <a:pt x="63954" y="124635"/>
                  </a:lnTo>
                  <a:lnTo>
                    <a:pt x="64861" y="125705"/>
                  </a:lnTo>
                  <a:lnTo>
                    <a:pt x="65736" y="126774"/>
                  </a:lnTo>
                  <a:lnTo>
                    <a:pt x="66610" y="127875"/>
                  </a:lnTo>
                  <a:lnTo>
                    <a:pt x="67453" y="128977"/>
                  </a:lnTo>
                  <a:lnTo>
                    <a:pt x="68263" y="130111"/>
                  </a:lnTo>
                  <a:lnTo>
                    <a:pt x="69073" y="131245"/>
                  </a:lnTo>
                  <a:lnTo>
                    <a:pt x="69883" y="132411"/>
                  </a:lnTo>
                  <a:lnTo>
                    <a:pt x="71405" y="134744"/>
                  </a:lnTo>
                  <a:lnTo>
                    <a:pt x="72896" y="137109"/>
                  </a:lnTo>
                  <a:lnTo>
                    <a:pt x="74321" y="139506"/>
                  </a:lnTo>
                  <a:lnTo>
                    <a:pt x="75747" y="141936"/>
                  </a:lnTo>
                  <a:lnTo>
                    <a:pt x="77399" y="144884"/>
                  </a:lnTo>
                  <a:lnTo>
                    <a:pt x="79051" y="147865"/>
                  </a:lnTo>
                  <a:lnTo>
                    <a:pt x="80639" y="150845"/>
                  </a:lnTo>
                  <a:lnTo>
                    <a:pt x="82194" y="153858"/>
                  </a:lnTo>
                  <a:lnTo>
                    <a:pt x="83717" y="156904"/>
                  </a:lnTo>
                  <a:lnTo>
                    <a:pt x="85207" y="159949"/>
                  </a:lnTo>
                  <a:lnTo>
                    <a:pt x="86665" y="163027"/>
                  </a:lnTo>
                  <a:lnTo>
                    <a:pt x="88090" y="166105"/>
                  </a:lnTo>
                  <a:lnTo>
                    <a:pt x="89483" y="169183"/>
                  </a:lnTo>
                  <a:lnTo>
                    <a:pt x="90876" y="172293"/>
                  </a:lnTo>
                  <a:lnTo>
                    <a:pt x="93598" y="178513"/>
                  </a:lnTo>
                  <a:lnTo>
                    <a:pt x="96255" y="184766"/>
                  </a:lnTo>
                  <a:lnTo>
                    <a:pt x="98911" y="191019"/>
                  </a:lnTo>
                  <a:lnTo>
                    <a:pt x="98976" y="191181"/>
                  </a:lnTo>
                  <a:lnTo>
                    <a:pt x="99073" y="191278"/>
                  </a:lnTo>
                  <a:lnTo>
                    <a:pt x="99170" y="191375"/>
                  </a:lnTo>
                  <a:lnTo>
                    <a:pt x="99300" y="191408"/>
                  </a:lnTo>
                  <a:lnTo>
                    <a:pt x="99430" y="191440"/>
                  </a:lnTo>
                  <a:lnTo>
                    <a:pt x="99689" y="191440"/>
                  </a:lnTo>
                  <a:lnTo>
                    <a:pt x="99818" y="191375"/>
                  </a:lnTo>
                  <a:lnTo>
                    <a:pt x="99948" y="191343"/>
                  </a:lnTo>
                  <a:lnTo>
                    <a:pt x="100045" y="191246"/>
                  </a:lnTo>
                  <a:lnTo>
                    <a:pt x="100142" y="191148"/>
                  </a:lnTo>
                  <a:lnTo>
                    <a:pt x="100207" y="191051"/>
                  </a:lnTo>
                  <a:lnTo>
                    <a:pt x="100272" y="190922"/>
                  </a:lnTo>
                  <a:lnTo>
                    <a:pt x="100272" y="190792"/>
                  </a:lnTo>
                  <a:lnTo>
                    <a:pt x="100272" y="190630"/>
                  </a:lnTo>
                  <a:lnTo>
                    <a:pt x="100207" y="190468"/>
                  </a:lnTo>
                  <a:lnTo>
                    <a:pt x="97842" y="184831"/>
                  </a:lnTo>
                  <a:lnTo>
                    <a:pt x="95445" y="179226"/>
                  </a:lnTo>
                  <a:lnTo>
                    <a:pt x="93015" y="173589"/>
                  </a:lnTo>
                  <a:lnTo>
                    <a:pt x="90520" y="168016"/>
                  </a:lnTo>
                  <a:lnTo>
                    <a:pt x="89257" y="165230"/>
                  </a:lnTo>
                  <a:lnTo>
                    <a:pt x="87993" y="162476"/>
                  </a:lnTo>
                  <a:lnTo>
                    <a:pt x="86665" y="159690"/>
                  </a:lnTo>
                  <a:lnTo>
                    <a:pt x="85336" y="156969"/>
                  </a:lnTo>
                  <a:lnTo>
                    <a:pt x="83976" y="154215"/>
                  </a:lnTo>
                  <a:lnTo>
                    <a:pt x="82583" y="151493"/>
                  </a:lnTo>
                  <a:lnTo>
                    <a:pt x="81157" y="148772"/>
                  </a:lnTo>
                  <a:lnTo>
                    <a:pt x="79732" y="146083"/>
                  </a:lnTo>
                  <a:lnTo>
                    <a:pt x="77334" y="141742"/>
                  </a:lnTo>
                  <a:lnTo>
                    <a:pt x="76071" y="139538"/>
                  </a:lnTo>
                  <a:lnTo>
                    <a:pt x="74807" y="137368"/>
                  </a:lnTo>
                  <a:lnTo>
                    <a:pt x="73479" y="135165"/>
                  </a:lnTo>
                  <a:lnTo>
                    <a:pt x="72118" y="132994"/>
                  </a:lnTo>
                  <a:lnTo>
                    <a:pt x="70693" y="130856"/>
                  </a:lnTo>
                  <a:lnTo>
                    <a:pt x="69947" y="129819"/>
                  </a:lnTo>
                  <a:lnTo>
                    <a:pt x="69202" y="128782"/>
                  </a:lnTo>
                  <a:lnTo>
                    <a:pt x="68457" y="127746"/>
                  </a:lnTo>
                  <a:lnTo>
                    <a:pt x="67680" y="126741"/>
                  </a:lnTo>
                  <a:lnTo>
                    <a:pt x="66870" y="125737"/>
                  </a:lnTo>
                  <a:lnTo>
                    <a:pt x="66060" y="124765"/>
                  </a:lnTo>
                  <a:lnTo>
                    <a:pt x="65250" y="123825"/>
                  </a:lnTo>
                  <a:lnTo>
                    <a:pt x="64407" y="122886"/>
                  </a:lnTo>
                  <a:lnTo>
                    <a:pt x="63533" y="121946"/>
                  </a:lnTo>
                  <a:lnTo>
                    <a:pt x="62626" y="121072"/>
                  </a:lnTo>
                  <a:lnTo>
                    <a:pt x="61718" y="120197"/>
                  </a:lnTo>
                  <a:lnTo>
                    <a:pt x="60811" y="119355"/>
                  </a:lnTo>
                  <a:lnTo>
                    <a:pt x="59839" y="118545"/>
                  </a:lnTo>
                  <a:lnTo>
                    <a:pt x="58867" y="117767"/>
                  </a:lnTo>
                  <a:lnTo>
                    <a:pt x="57863" y="116989"/>
                  </a:lnTo>
                  <a:lnTo>
                    <a:pt x="56826" y="116277"/>
                  </a:lnTo>
                  <a:lnTo>
                    <a:pt x="55790" y="115596"/>
                  </a:lnTo>
                  <a:lnTo>
                    <a:pt x="54720" y="114916"/>
                  </a:lnTo>
                  <a:lnTo>
                    <a:pt x="53651" y="114300"/>
                  </a:lnTo>
                  <a:lnTo>
                    <a:pt x="52517" y="113750"/>
                  </a:lnTo>
                  <a:lnTo>
                    <a:pt x="51416" y="113231"/>
                  </a:lnTo>
                  <a:lnTo>
                    <a:pt x="50282" y="112713"/>
                  </a:lnTo>
                  <a:lnTo>
                    <a:pt x="47982" y="111741"/>
                  </a:lnTo>
                  <a:lnTo>
                    <a:pt x="45681" y="110801"/>
                  </a:lnTo>
                  <a:lnTo>
                    <a:pt x="44515" y="110316"/>
                  </a:lnTo>
                  <a:lnTo>
                    <a:pt x="43381" y="109797"/>
                  </a:lnTo>
                  <a:lnTo>
                    <a:pt x="42280" y="109279"/>
                  </a:lnTo>
                  <a:lnTo>
                    <a:pt x="41178" y="108696"/>
                  </a:lnTo>
                  <a:lnTo>
                    <a:pt x="40109" y="108080"/>
                  </a:lnTo>
                  <a:lnTo>
                    <a:pt x="39072" y="107400"/>
                  </a:lnTo>
                  <a:lnTo>
                    <a:pt x="38068" y="106687"/>
                  </a:lnTo>
                  <a:lnTo>
                    <a:pt x="37550" y="106298"/>
                  </a:lnTo>
                  <a:lnTo>
                    <a:pt x="37064" y="105909"/>
                  </a:lnTo>
                  <a:lnTo>
                    <a:pt x="36545" y="105423"/>
                  </a:lnTo>
                  <a:lnTo>
                    <a:pt x="36027" y="104937"/>
                  </a:lnTo>
                  <a:lnTo>
                    <a:pt x="35541" y="104419"/>
                  </a:lnTo>
                  <a:lnTo>
                    <a:pt x="35087" y="103933"/>
                  </a:lnTo>
                  <a:lnTo>
                    <a:pt x="34634" y="103382"/>
                  </a:lnTo>
                  <a:lnTo>
                    <a:pt x="34180" y="102864"/>
                  </a:lnTo>
                  <a:lnTo>
                    <a:pt x="33759" y="102313"/>
                  </a:lnTo>
                  <a:lnTo>
                    <a:pt x="33338" y="101730"/>
                  </a:lnTo>
                  <a:lnTo>
                    <a:pt x="32593" y="100564"/>
                  </a:lnTo>
                  <a:lnTo>
                    <a:pt x="31880" y="99365"/>
                  </a:lnTo>
                  <a:lnTo>
                    <a:pt x="31232" y="98134"/>
                  </a:lnTo>
                  <a:lnTo>
                    <a:pt x="30616" y="96870"/>
                  </a:lnTo>
                  <a:lnTo>
                    <a:pt x="30098" y="95574"/>
                  </a:lnTo>
                  <a:lnTo>
                    <a:pt x="29580" y="94279"/>
                  </a:lnTo>
                  <a:lnTo>
                    <a:pt x="29126" y="92950"/>
                  </a:lnTo>
                  <a:lnTo>
                    <a:pt x="28737" y="91589"/>
                  </a:lnTo>
                  <a:lnTo>
                    <a:pt x="28349" y="90229"/>
                  </a:lnTo>
                  <a:lnTo>
                    <a:pt x="28025" y="88868"/>
                  </a:lnTo>
                  <a:lnTo>
                    <a:pt x="27733" y="87507"/>
                  </a:lnTo>
                  <a:lnTo>
                    <a:pt x="27441" y="86147"/>
                  </a:lnTo>
                  <a:lnTo>
                    <a:pt x="27182" y="84656"/>
                  </a:lnTo>
                  <a:lnTo>
                    <a:pt x="26923" y="83166"/>
                  </a:lnTo>
                  <a:lnTo>
                    <a:pt x="26502" y="80185"/>
                  </a:lnTo>
                  <a:lnTo>
                    <a:pt x="26113" y="77205"/>
                  </a:lnTo>
                  <a:lnTo>
                    <a:pt x="25789" y="74192"/>
                  </a:lnTo>
                  <a:lnTo>
                    <a:pt x="25497" y="71179"/>
                  </a:lnTo>
                  <a:lnTo>
                    <a:pt x="25238" y="68166"/>
                  </a:lnTo>
                  <a:lnTo>
                    <a:pt x="24785" y="62140"/>
                  </a:lnTo>
                  <a:lnTo>
                    <a:pt x="24558" y="59127"/>
                  </a:lnTo>
                  <a:lnTo>
                    <a:pt x="24331" y="56114"/>
                  </a:lnTo>
                  <a:lnTo>
                    <a:pt x="24040" y="53101"/>
                  </a:lnTo>
                  <a:lnTo>
                    <a:pt x="23748" y="50088"/>
                  </a:lnTo>
                  <a:lnTo>
                    <a:pt x="23359" y="47107"/>
                  </a:lnTo>
                  <a:lnTo>
                    <a:pt x="22938" y="44094"/>
                  </a:lnTo>
                  <a:lnTo>
                    <a:pt x="22711" y="42604"/>
                  </a:lnTo>
                  <a:lnTo>
                    <a:pt x="22452" y="41113"/>
                  </a:lnTo>
                  <a:lnTo>
                    <a:pt x="22161" y="39623"/>
                  </a:lnTo>
                  <a:lnTo>
                    <a:pt x="21869" y="38165"/>
                  </a:lnTo>
                  <a:lnTo>
                    <a:pt x="21577" y="36805"/>
                  </a:lnTo>
                  <a:lnTo>
                    <a:pt x="21253" y="35444"/>
                  </a:lnTo>
                  <a:lnTo>
                    <a:pt x="20929" y="34116"/>
                  </a:lnTo>
                  <a:lnTo>
                    <a:pt x="20573" y="32755"/>
                  </a:lnTo>
                  <a:lnTo>
                    <a:pt x="20217" y="31426"/>
                  </a:lnTo>
                  <a:lnTo>
                    <a:pt x="19828" y="30098"/>
                  </a:lnTo>
                  <a:lnTo>
                    <a:pt x="19407" y="28802"/>
                  </a:lnTo>
                  <a:lnTo>
                    <a:pt x="18953" y="27474"/>
                  </a:lnTo>
                  <a:lnTo>
                    <a:pt x="18500" y="26178"/>
                  </a:lnTo>
                  <a:lnTo>
                    <a:pt x="18046" y="24882"/>
                  </a:lnTo>
                  <a:lnTo>
                    <a:pt x="17528" y="23586"/>
                  </a:lnTo>
                  <a:lnTo>
                    <a:pt x="17009" y="22323"/>
                  </a:lnTo>
                  <a:lnTo>
                    <a:pt x="16458" y="21059"/>
                  </a:lnTo>
                  <a:lnTo>
                    <a:pt x="15875" y="19828"/>
                  </a:lnTo>
                  <a:lnTo>
                    <a:pt x="15292" y="18564"/>
                  </a:lnTo>
                  <a:lnTo>
                    <a:pt x="14677" y="17366"/>
                  </a:lnTo>
                  <a:lnTo>
                    <a:pt x="14029" y="16135"/>
                  </a:lnTo>
                  <a:lnTo>
                    <a:pt x="13348" y="14936"/>
                  </a:lnTo>
                  <a:lnTo>
                    <a:pt x="12668" y="13770"/>
                  </a:lnTo>
                  <a:lnTo>
                    <a:pt x="11955" y="12603"/>
                  </a:lnTo>
                  <a:lnTo>
                    <a:pt x="11178" y="11469"/>
                  </a:lnTo>
                  <a:lnTo>
                    <a:pt x="10432" y="10335"/>
                  </a:lnTo>
                  <a:lnTo>
                    <a:pt x="9623" y="9234"/>
                  </a:lnTo>
                  <a:lnTo>
                    <a:pt x="8780" y="8132"/>
                  </a:lnTo>
                  <a:lnTo>
                    <a:pt x="7938" y="7063"/>
                  </a:lnTo>
                  <a:lnTo>
                    <a:pt x="7063" y="5994"/>
                  </a:lnTo>
                  <a:lnTo>
                    <a:pt x="6124" y="4990"/>
                  </a:lnTo>
                  <a:lnTo>
                    <a:pt x="5184" y="3985"/>
                  </a:lnTo>
                  <a:lnTo>
                    <a:pt x="4212" y="2981"/>
                  </a:lnTo>
                  <a:lnTo>
                    <a:pt x="3208" y="2009"/>
                  </a:lnTo>
                  <a:lnTo>
                    <a:pt x="2171" y="1070"/>
                  </a:lnTo>
                  <a:lnTo>
                    <a:pt x="1134" y="162"/>
                  </a:lnTo>
                  <a:lnTo>
                    <a:pt x="972" y="65"/>
                  </a:lnTo>
                  <a:lnTo>
                    <a:pt x="843" y="33"/>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10"/>
            <p:cNvSpPr/>
            <p:nvPr/>
          </p:nvSpPr>
          <p:spPr>
            <a:xfrm>
              <a:off x="3003675" y="749200"/>
              <a:ext cx="2369950" cy="4696900"/>
            </a:xfrm>
            <a:custGeom>
              <a:rect b="b" l="l" r="r" t="t"/>
              <a:pathLst>
                <a:path extrusionOk="0" h="187876" w="94798">
                  <a:moveTo>
                    <a:pt x="778" y="0"/>
                  </a:moveTo>
                  <a:lnTo>
                    <a:pt x="649" y="33"/>
                  </a:lnTo>
                  <a:lnTo>
                    <a:pt x="519" y="33"/>
                  </a:lnTo>
                  <a:lnTo>
                    <a:pt x="390" y="97"/>
                  </a:lnTo>
                  <a:lnTo>
                    <a:pt x="292" y="162"/>
                  </a:lnTo>
                  <a:lnTo>
                    <a:pt x="195" y="259"/>
                  </a:lnTo>
                  <a:lnTo>
                    <a:pt x="98" y="356"/>
                  </a:lnTo>
                  <a:lnTo>
                    <a:pt x="33" y="486"/>
                  </a:lnTo>
                  <a:lnTo>
                    <a:pt x="1" y="616"/>
                  </a:lnTo>
                  <a:lnTo>
                    <a:pt x="1" y="745"/>
                  </a:lnTo>
                  <a:lnTo>
                    <a:pt x="1" y="875"/>
                  </a:lnTo>
                  <a:lnTo>
                    <a:pt x="66" y="1037"/>
                  </a:lnTo>
                  <a:lnTo>
                    <a:pt x="130" y="1166"/>
                  </a:lnTo>
                  <a:lnTo>
                    <a:pt x="1815" y="3370"/>
                  </a:lnTo>
                  <a:lnTo>
                    <a:pt x="3435" y="5605"/>
                  </a:lnTo>
                  <a:lnTo>
                    <a:pt x="4990" y="7840"/>
                  </a:lnTo>
                  <a:lnTo>
                    <a:pt x="6513" y="10141"/>
                  </a:lnTo>
                  <a:lnTo>
                    <a:pt x="7971" y="12473"/>
                  </a:lnTo>
                  <a:lnTo>
                    <a:pt x="9396" y="14838"/>
                  </a:lnTo>
                  <a:lnTo>
                    <a:pt x="10757" y="17203"/>
                  </a:lnTo>
                  <a:lnTo>
                    <a:pt x="12053" y="19633"/>
                  </a:lnTo>
                  <a:lnTo>
                    <a:pt x="13316" y="22063"/>
                  </a:lnTo>
                  <a:lnTo>
                    <a:pt x="14515" y="24558"/>
                  </a:lnTo>
                  <a:lnTo>
                    <a:pt x="15649" y="27052"/>
                  </a:lnTo>
                  <a:lnTo>
                    <a:pt x="16751" y="29579"/>
                  </a:lnTo>
                  <a:lnTo>
                    <a:pt x="17787" y="32106"/>
                  </a:lnTo>
                  <a:lnTo>
                    <a:pt x="18759" y="34698"/>
                  </a:lnTo>
                  <a:lnTo>
                    <a:pt x="19666" y="37290"/>
                  </a:lnTo>
                  <a:lnTo>
                    <a:pt x="20541" y="39914"/>
                  </a:lnTo>
                  <a:lnTo>
                    <a:pt x="20962" y="41275"/>
                  </a:lnTo>
                  <a:lnTo>
                    <a:pt x="21351" y="42603"/>
                  </a:lnTo>
                  <a:lnTo>
                    <a:pt x="21707" y="43964"/>
                  </a:lnTo>
                  <a:lnTo>
                    <a:pt x="22064" y="45325"/>
                  </a:lnTo>
                  <a:lnTo>
                    <a:pt x="22388" y="46653"/>
                  </a:lnTo>
                  <a:lnTo>
                    <a:pt x="22679" y="48014"/>
                  </a:lnTo>
                  <a:lnTo>
                    <a:pt x="23230" y="50703"/>
                  </a:lnTo>
                  <a:lnTo>
                    <a:pt x="23716" y="53392"/>
                  </a:lnTo>
                  <a:lnTo>
                    <a:pt x="24137" y="56113"/>
                  </a:lnTo>
                  <a:lnTo>
                    <a:pt x="24526" y="58802"/>
                  </a:lnTo>
                  <a:lnTo>
                    <a:pt x="24850" y="61491"/>
                  </a:lnTo>
                  <a:lnTo>
                    <a:pt x="25142" y="64213"/>
                  </a:lnTo>
                  <a:lnTo>
                    <a:pt x="25401" y="66934"/>
                  </a:lnTo>
                  <a:lnTo>
                    <a:pt x="25854" y="72377"/>
                  </a:lnTo>
                  <a:lnTo>
                    <a:pt x="26276" y="77885"/>
                  </a:lnTo>
                  <a:lnTo>
                    <a:pt x="26729" y="83425"/>
                  </a:lnTo>
                  <a:lnTo>
                    <a:pt x="26924" y="85660"/>
                  </a:lnTo>
                  <a:lnTo>
                    <a:pt x="27215" y="87896"/>
                  </a:lnTo>
                  <a:lnTo>
                    <a:pt x="27377" y="89030"/>
                  </a:lnTo>
                  <a:lnTo>
                    <a:pt x="27572" y="90131"/>
                  </a:lnTo>
                  <a:lnTo>
                    <a:pt x="27798" y="91233"/>
                  </a:lnTo>
                  <a:lnTo>
                    <a:pt x="28025" y="92334"/>
                  </a:lnTo>
                  <a:lnTo>
                    <a:pt x="28284" y="93436"/>
                  </a:lnTo>
                  <a:lnTo>
                    <a:pt x="28576" y="94537"/>
                  </a:lnTo>
                  <a:lnTo>
                    <a:pt x="28900" y="95606"/>
                  </a:lnTo>
                  <a:lnTo>
                    <a:pt x="29256" y="96676"/>
                  </a:lnTo>
                  <a:lnTo>
                    <a:pt x="29645" y="97712"/>
                  </a:lnTo>
                  <a:lnTo>
                    <a:pt x="30066" y="98781"/>
                  </a:lnTo>
                  <a:lnTo>
                    <a:pt x="30520" y="99786"/>
                  </a:lnTo>
                  <a:lnTo>
                    <a:pt x="31006" y="100823"/>
                  </a:lnTo>
                  <a:lnTo>
                    <a:pt x="31556" y="101827"/>
                  </a:lnTo>
                  <a:lnTo>
                    <a:pt x="32140" y="102799"/>
                  </a:lnTo>
                  <a:lnTo>
                    <a:pt x="32755" y="103738"/>
                  </a:lnTo>
                  <a:lnTo>
                    <a:pt x="33403" y="104646"/>
                  </a:lnTo>
                  <a:lnTo>
                    <a:pt x="34116" y="105553"/>
                  </a:lnTo>
                  <a:lnTo>
                    <a:pt x="34829" y="106395"/>
                  </a:lnTo>
                  <a:lnTo>
                    <a:pt x="35574" y="107237"/>
                  </a:lnTo>
                  <a:lnTo>
                    <a:pt x="36319" y="108047"/>
                  </a:lnTo>
                  <a:lnTo>
                    <a:pt x="37129" y="108857"/>
                  </a:lnTo>
                  <a:lnTo>
                    <a:pt x="37939" y="109635"/>
                  </a:lnTo>
                  <a:lnTo>
                    <a:pt x="38749" y="110380"/>
                  </a:lnTo>
                  <a:lnTo>
                    <a:pt x="39591" y="111125"/>
                  </a:lnTo>
                  <a:lnTo>
                    <a:pt x="41308" y="112583"/>
                  </a:lnTo>
                  <a:lnTo>
                    <a:pt x="43090" y="114041"/>
                  </a:lnTo>
                  <a:lnTo>
                    <a:pt x="45099" y="115693"/>
                  </a:lnTo>
                  <a:lnTo>
                    <a:pt x="47107" y="117378"/>
                  </a:lnTo>
                  <a:lnTo>
                    <a:pt x="49084" y="119063"/>
                  </a:lnTo>
                  <a:lnTo>
                    <a:pt x="51060" y="120780"/>
                  </a:lnTo>
                  <a:lnTo>
                    <a:pt x="52971" y="122529"/>
                  </a:lnTo>
                  <a:lnTo>
                    <a:pt x="54883" y="124311"/>
                  </a:lnTo>
                  <a:lnTo>
                    <a:pt x="56794" y="126093"/>
                  </a:lnTo>
                  <a:lnTo>
                    <a:pt x="58641" y="127940"/>
                  </a:lnTo>
                  <a:lnTo>
                    <a:pt x="60488" y="129786"/>
                  </a:lnTo>
                  <a:lnTo>
                    <a:pt x="62302" y="131665"/>
                  </a:lnTo>
                  <a:lnTo>
                    <a:pt x="64084" y="133577"/>
                  </a:lnTo>
                  <a:lnTo>
                    <a:pt x="65801" y="135488"/>
                  </a:lnTo>
                  <a:lnTo>
                    <a:pt x="67518" y="137465"/>
                  </a:lnTo>
                  <a:lnTo>
                    <a:pt x="69203" y="139473"/>
                  </a:lnTo>
                  <a:lnTo>
                    <a:pt x="70855" y="141514"/>
                  </a:lnTo>
                  <a:lnTo>
                    <a:pt x="72475" y="143555"/>
                  </a:lnTo>
                  <a:lnTo>
                    <a:pt x="74289" y="146018"/>
                  </a:lnTo>
                  <a:lnTo>
                    <a:pt x="76071" y="148512"/>
                  </a:lnTo>
                  <a:lnTo>
                    <a:pt x="77788" y="151039"/>
                  </a:lnTo>
                  <a:lnTo>
                    <a:pt x="79408" y="153631"/>
                  </a:lnTo>
                  <a:lnTo>
                    <a:pt x="80996" y="156223"/>
                  </a:lnTo>
                  <a:lnTo>
                    <a:pt x="81773" y="157551"/>
                  </a:lnTo>
                  <a:lnTo>
                    <a:pt x="82518" y="158880"/>
                  </a:lnTo>
                  <a:lnTo>
                    <a:pt x="83231" y="160208"/>
                  </a:lnTo>
                  <a:lnTo>
                    <a:pt x="83944" y="161569"/>
                  </a:lnTo>
                  <a:lnTo>
                    <a:pt x="84657" y="162929"/>
                  </a:lnTo>
                  <a:lnTo>
                    <a:pt x="85305" y="164290"/>
                  </a:lnTo>
                  <a:lnTo>
                    <a:pt x="85985" y="165651"/>
                  </a:lnTo>
                  <a:lnTo>
                    <a:pt x="86601" y="167044"/>
                  </a:lnTo>
                  <a:lnTo>
                    <a:pt x="87216" y="168437"/>
                  </a:lnTo>
                  <a:lnTo>
                    <a:pt x="87832" y="169830"/>
                  </a:lnTo>
                  <a:lnTo>
                    <a:pt x="88415" y="171256"/>
                  </a:lnTo>
                  <a:lnTo>
                    <a:pt x="88966" y="172649"/>
                  </a:lnTo>
                  <a:lnTo>
                    <a:pt x="89484" y="174074"/>
                  </a:lnTo>
                  <a:lnTo>
                    <a:pt x="90002" y="175532"/>
                  </a:lnTo>
                  <a:lnTo>
                    <a:pt x="90521" y="176958"/>
                  </a:lnTo>
                  <a:lnTo>
                    <a:pt x="90974" y="178416"/>
                  </a:lnTo>
                  <a:lnTo>
                    <a:pt x="91428" y="179874"/>
                  </a:lnTo>
                  <a:lnTo>
                    <a:pt x="91849" y="181331"/>
                  </a:lnTo>
                  <a:lnTo>
                    <a:pt x="92270" y="182822"/>
                  </a:lnTo>
                  <a:lnTo>
                    <a:pt x="92659" y="184280"/>
                  </a:lnTo>
                  <a:lnTo>
                    <a:pt x="93015" y="185770"/>
                  </a:lnTo>
                  <a:lnTo>
                    <a:pt x="93372" y="187293"/>
                  </a:lnTo>
                  <a:lnTo>
                    <a:pt x="93404" y="187422"/>
                  </a:lnTo>
                  <a:lnTo>
                    <a:pt x="93469" y="187552"/>
                  </a:lnTo>
                  <a:lnTo>
                    <a:pt x="93566" y="187681"/>
                  </a:lnTo>
                  <a:lnTo>
                    <a:pt x="93696" y="187746"/>
                  </a:lnTo>
                  <a:lnTo>
                    <a:pt x="93825" y="187811"/>
                  </a:lnTo>
                  <a:lnTo>
                    <a:pt x="93955" y="187843"/>
                  </a:lnTo>
                  <a:lnTo>
                    <a:pt x="94084" y="187876"/>
                  </a:lnTo>
                  <a:lnTo>
                    <a:pt x="94214" y="187876"/>
                  </a:lnTo>
                  <a:lnTo>
                    <a:pt x="94344" y="187843"/>
                  </a:lnTo>
                  <a:lnTo>
                    <a:pt x="94473" y="187779"/>
                  </a:lnTo>
                  <a:lnTo>
                    <a:pt x="94570" y="187714"/>
                  </a:lnTo>
                  <a:lnTo>
                    <a:pt x="94668" y="187617"/>
                  </a:lnTo>
                  <a:lnTo>
                    <a:pt x="94732" y="187520"/>
                  </a:lnTo>
                  <a:lnTo>
                    <a:pt x="94797" y="187390"/>
                  </a:lnTo>
                  <a:lnTo>
                    <a:pt x="94797" y="187260"/>
                  </a:lnTo>
                  <a:lnTo>
                    <a:pt x="94765" y="187098"/>
                  </a:lnTo>
                  <a:lnTo>
                    <a:pt x="94214" y="184668"/>
                  </a:lnTo>
                  <a:lnTo>
                    <a:pt x="93598" y="182239"/>
                  </a:lnTo>
                  <a:lnTo>
                    <a:pt x="92918" y="179874"/>
                  </a:lnTo>
                  <a:lnTo>
                    <a:pt x="92173" y="177509"/>
                  </a:lnTo>
                  <a:lnTo>
                    <a:pt x="91395" y="175143"/>
                  </a:lnTo>
                  <a:lnTo>
                    <a:pt x="90521" y="172843"/>
                  </a:lnTo>
                  <a:lnTo>
                    <a:pt x="89646" y="170543"/>
                  </a:lnTo>
                  <a:lnTo>
                    <a:pt x="88674" y="168275"/>
                  </a:lnTo>
                  <a:lnTo>
                    <a:pt x="87670" y="166040"/>
                  </a:lnTo>
                  <a:lnTo>
                    <a:pt x="86633" y="163804"/>
                  </a:lnTo>
                  <a:lnTo>
                    <a:pt x="85531" y="161601"/>
                  </a:lnTo>
                  <a:lnTo>
                    <a:pt x="84397" y="159430"/>
                  </a:lnTo>
                  <a:lnTo>
                    <a:pt x="83199" y="157260"/>
                  </a:lnTo>
                  <a:lnTo>
                    <a:pt x="81968" y="155154"/>
                  </a:lnTo>
                  <a:lnTo>
                    <a:pt x="80704" y="153048"/>
                  </a:lnTo>
                  <a:lnTo>
                    <a:pt x="79376" y="150975"/>
                  </a:lnTo>
                  <a:lnTo>
                    <a:pt x="78015" y="148901"/>
                  </a:lnTo>
                  <a:lnTo>
                    <a:pt x="76622" y="146892"/>
                  </a:lnTo>
                  <a:lnTo>
                    <a:pt x="75164" y="144884"/>
                  </a:lnTo>
                  <a:lnTo>
                    <a:pt x="73706" y="142908"/>
                  </a:lnTo>
                  <a:lnTo>
                    <a:pt x="72183" y="140931"/>
                  </a:lnTo>
                  <a:lnTo>
                    <a:pt x="70661" y="139020"/>
                  </a:lnTo>
                  <a:lnTo>
                    <a:pt x="69073" y="137108"/>
                  </a:lnTo>
                  <a:lnTo>
                    <a:pt x="67453" y="135229"/>
                  </a:lnTo>
                  <a:lnTo>
                    <a:pt x="65833" y="133383"/>
                  </a:lnTo>
                  <a:lnTo>
                    <a:pt x="64149" y="131536"/>
                  </a:lnTo>
                  <a:lnTo>
                    <a:pt x="62464" y="129754"/>
                  </a:lnTo>
                  <a:lnTo>
                    <a:pt x="60747" y="127972"/>
                  </a:lnTo>
                  <a:lnTo>
                    <a:pt x="58997" y="126223"/>
                  </a:lnTo>
                  <a:lnTo>
                    <a:pt x="57216" y="124473"/>
                  </a:lnTo>
                  <a:lnTo>
                    <a:pt x="55434" y="122788"/>
                  </a:lnTo>
                  <a:lnTo>
                    <a:pt x="53619" y="121104"/>
                  </a:lnTo>
                  <a:lnTo>
                    <a:pt x="52583" y="120197"/>
                  </a:lnTo>
                  <a:lnTo>
                    <a:pt x="51514" y="119289"/>
                  </a:lnTo>
                  <a:lnTo>
                    <a:pt x="49375" y="117508"/>
                  </a:lnTo>
                  <a:lnTo>
                    <a:pt x="45002" y="113976"/>
                  </a:lnTo>
                  <a:lnTo>
                    <a:pt x="42863" y="112227"/>
                  </a:lnTo>
                  <a:lnTo>
                    <a:pt x="41794" y="111320"/>
                  </a:lnTo>
                  <a:lnTo>
                    <a:pt x="40725" y="110380"/>
                  </a:lnTo>
                  <a:lnTo>
                    <a:pt x="39688" y="109473"/>
                  </a:lnTo>
                  <a:lnTo>
                    <a:pt x="38684" y="108501"/>
                  </a:lnTo>
                  <a:lnTo>
                    <a:pt x="37712" y="107529"/>
                  </a:lnTo>
                  <a:lnTo>
                    <a:pt x="36740" y="106525"/>
                  </a:lnTo>
                  <a:lnTo>
                    <a:pt x="36254" y="105941"/>
                  </a:lnTo>
                  <a:lnTo>
                    <a:pt x="35768" y="105391"/>
                  </a:lnTo>
                  <a:lnTo>
                    <a:pt x="35282" y="104775"/>
                  </a:lnTo>
                  <a:lnTo>
                    <a:pt x="34829" y="104192"/>
                  </a:lnTo>
                  <a:lnTo>
                    <a:pt x="34407" y="103576"/>
                  </a:lnTo>
                  <a:lnTo>
                    <a:pt x="33986" y="102961"/>
                  </a:lnTo>
                  <a:lnTo>
                    <a:pt x="33209" y="101730"/>
                  </a:lnTo>
                  <a:lnTo>
                    <a:pt x="32496" y="100434"/>
                  </a:lnTo>
                  <a:lnTo>
                    <a:pt x="31848" y="99105"/>
                  </a:lnTo>
                  <a:lnTo>
                    <a:pt x="31265" y="97777"/>
                  </a:lnTo>
                  <a:lnTo>
                    <a:pt x="30747" y="96416"/>
                  </a:lnTo>
                  <a:lnTo>
                    <a:pt x="30293" y="95023"/>
                  </a:lnTo>
                  <a:lnTo>
                    <a:pt x="29872" y="93598"/>
                  </a:lnTo>
                  <a:lnTo>
                    <a:pt x="29515" y="92172"/>
                  </a:lnTo>
                  <a:lnTo>
                    <a:pt x="29191" y="90747"/>
                  </a:lnTo>
                  <a:lnTo>
                    <a:pt x="28900" y="89289"/>
                  </a:lnTo>
                  <a:lnTo>
                    <a:pt x="28673" y="87799"/>
                  </a:lnTo>
                  <a:lnTo>
                    <a:pt x="28446" y="86308"/>
                  </a:lnTo>
                  <a:lnTo>
                    <a:pt x="28284" y="84818"/>
                  </a:lnTo>
                  <a:lnTo>
                    <a:pt x="28025" y="82194"/>
                  </a:lnTo>
                  <a:lnTo>
                    <a:pt x="27798" y="79570"/>
                  </a:lnTo>
                  <a:lnTo>
                    <a:pt x="27377" y="74353"/>
                  </a:lnTo>
                  <a:lnTo>
                    <a:pt x="26988" y="69170"/>
                  </a:lnTo>
                  <a:lnTo>
                    <a:pt x="26794" y="66578"/>
                  </a:lnTo>
                  <a:lnTo>
                    <a:pt x="26567" y="63986"/>
                  </a:lnTo>
                  <a:lnTo>
                    <a:pt x="26308" y="61394"/>
                  </a:lnTo>
                  <a:lnTo>
                    <a:pt x="26016" y="58835"/>
                  </a:lnTo>
                  <a:lnTo>
                    <a:pt x="25660" y="56243"/>
                  </a:lnTo>
                  <a:lnTo>
                    <a:pt x="25271" y="53651"/>
                  </a:lnTo>
                  <a:lnTo>
                    <a:pt x="24818" y="51092"/>
                  </a:lnTo>
                  <a:lnTo>
                    <a:pt x="24299" y="48500"/>
                  </a:lnTo>
                  <a:lnTo>
                    <a:pt x="24040" y="47236"/>
                  </a:lnTo>
                  <a:lnTo>
                    <a:pt x="23716" y="45940"/>
                  </a:lnTo>
                  <a:lnTo>
                    <a:pt x="23392" y="44645"/>
                  </a:lnTo>
                  <a:lnTo>
                    <a:pt x="23036" y="43349"/>
                  </a:lnTo>
                  <a:lnTo>
                    <a:pt x="22193" y="40433"/>
                  </a:lnTo>
                  <a:lnTo>
                    <a:pt x="21254" y="37549"/>
                  </a:lnTo>
                  <a:lnTo>
                    <a:pt x="20250" y="34666"/>
                  </a:lnTo>
                  <a:lnTo>
                    <a:pt x="19213" y="31815"/>
                  </a:lnTo>
                  <a:lnTo>
                    <a:pt x="18047" y="29029"/>
                  </a:lnTo>
                  <a:lnTo>
                    <a:pt x="16848" y="26242"/>
                  </a:lnTo>
                  <a:lnTo>
                    <a:pt x="15584" y="23489"/>
                  </a:lnTo>
                  <a:lnTo>
                    <a:pt x="14256" y="20767"/>
                  </a:lnTo>
                  <a:lnTo>
                    <a:pt x="12863" y="18078"/>
                  </a:lnTo>
                  <a:lnTo>
                    <a:pt x="11373" y="15422"/>
                  </a:lnTo>
                  <a:lnTo>
                    <a:pt x="9850" y="12797"/>
                  </a:lnTo>
                  <a:lnTo>
                    <a:pt x="8262" y="10238"/>
                  </a:lnTo>
                  <a:lnTo>
                    <a:pt x="6610" y="7678"/>
                  </a:lnTo>
                  <a:lnTo>
                    <a:pt x="4893" y="5184"/>
                  </a:lnTo>
                  <a:lnTo>
                    <a:pt x="3111" y="2722"/>
                  </a:lnTo>
                  <a:lnTo>
                    <a:pt x="1264" y="292"/>
                  </a:lnTo>
                  <a:lnTo>
                    <a:pt x="1167" y="162"/>
                  </a:lnTo>
                  <a:lnTo>
                    <a:pt x="1038" y="97"/>
                  </a:lnTo>
                  <a:lnTo>
                    <a:pt x="908" y="33"/>
                  </a:lnTo>
                  <a:lnTo>
                    <a:pt x="77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3" name="Shape 113"/>
        <p:cNvGrpSpPr/>
        <p:nvPr/>
      </p:nvGrpSpPr>
      <p:grpSpPr>
        <a:xfrm>
          <a:off x="0" y="0"/>
          <a:ext cx="0" cy="0"/>
          <a:chOff x="0" y="0"/>
          <a:chExt cx="0" cy="0"/>
        </a:xfrm>
      </p:grpSpPr>
      <p:sp>
        <p:nvSpPr>
          <p:cNvPr id="114" name="Google Shape;114;p11"/>
          <p:cNvSpPr/>
          <p:nvPr/>
        </p:nvSpPr>
        <p:spPr>
          <a:xfrm>
            <a:off x="0" y="3489150"/>
            <a:ext cx="9144000" cy="1654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grpSp>
        <p:nvGrpSpPr>
          <p:cNvPr id="115" name="Google Shape;115;p11"/>
          <p:cNvGrpSpPr/>
          <p:nvPr/>
        </p:nvGrpSpPr>
        <p:grpSpPr>
          <a:xfrm flipH="1" rot="-6042459">
            <a:off x="7843862" y="-842722"/>
            <a:ext cx="2500356" cy="2764434"/>
            <a:chOff x="1256625" y="2684150"/>
            <a:chExt cx="2500325" cy="2764400"/>
          </a:xfrm>
        </p:grpSpPr>
        <p:sp>
          <p:nvSpPr>
            <p:cNvPr id="116" name="Google Shape;116;p11"/>
            <p:cNvSpPr/>
            <p:nvPr/>
          </p:nvSpPr>
          <p:spPr>
            <a:xfrm>
              <a:off x="1256625" y="2684150"/>
              <a:ext cx="2500325" cy="2654225"/>
            </a:xfrm>
            <a:custGeom>
              <a:rect b="b" l="l" r="r" t="t"/>
              <a:pathLst>
                <a:path extrusionOk="0" h="106169" w="100013">
                  <a:moveTo>
                    <a:pt x="616" y="1"/>
                  </a:moveTo>
                  <a:lnTo>
                    <a:pt x="487" y="66"/>
                  </a:lnTo>
                  <a:lnTo>
                    <a:pt x="357" y="130"/>
                  </a:lnTo>
                  <a:lnTo>
                    <a:pt x="260" y="195"/>
                  </a:lnTo>
                  <a:lnTo>
                    <a:pt x="163" y="292"/>
                  </a:lnTo>
                  <a:lnTo>
                    <a:pt x="98" y="422"/>
                  </a:lnTo>
                  <a:lnTo>
                    <a:pt x="33" y="552"/>
                  </a:lnTo>
                  <a:lnTo>
                    <a:pt x="1" y="681"/>
                  </a:lnTo>
                  <a:lnTo>
                    <a:pt x="1" y="811"/>
                  </a:lnTo>
                  <a:lnTo>
                    <a:pt x="33" y="940"/>
                  </a:lnTo>
                  <a:lnTo>
                    <a:pt x="65" y="1070"/>
                  </a:lnTo>
                  <a:lnTo>
                    <a:pt x="163" y="1167"/>
                  </a:lnTo>
                  <a:lnTo>
                    <a:pt x="292" y="1297"/>
                  </a:lnTo>
                  <a:lnTo>
                    <a:pt x="2236" y="2755"/>
                  </a:lnTo>
                  <a:lnTo>
                    <a:pt x="4212" y="4213"/>
                  </a:lnTo>
                  <a:lnTo>
                    <a:pt x="6221" y="5638"/>
                  </a:lnTo>
                  <a:lnTo>
                    <a:pt x="8230" y="7064"/>
                  </a:lnTo>
                  <a:lnTo>
                    <a:pt x="10271" y="8424"/>
                  </a:lnTo>
                  <a:lnTo>
                    <a:pt x="12312" y="9785"/>
                  </a:lnTo>
                  <a:lnTo>
                    <a:pt x="14385" y="11113"/>
                  </a:lnTo>
                  <a:lnTo>
                    <a:pt x="16459" y="12409"/>
                  </a:lnTo>
                  <a:lnTo>
                    <a:pt x="18532" y="13705"/>
                  </a:lnTo>
                  <a:lnTo>
                    <a:pt x="20670" y="14969"/>
                  </a:lnTo>
                  <a:lnTo>
                    <a:pt x="22776" y="16200"/>
                  </a:lnTo>
                  <a:lnTo>
                    <a:pt x="24915" y="17399"/>
                  </a:lnTo>
                  <a:lnTo>
                    <a:pt x="27085" y="18565"/>
                  </a:lnTo>
                  <a:lnTo>
                    <a:pt x="29256" y="19699"/>
                  </a:lnTo>
                  <a:lnTo>
                    <a:pt x="31427" y="20833"/>
                  </a:lnTo>
                  <a:lnTo>
                    <a:pt x="33630" y="21934"/>
                  </a:lnTo>
                  <a:lnTo>
                    <a:pt x="34861" y="22517"/>
                  </a:lnTo>
                  <a:lnTo>
                    <a:pt x="36092" y="23068"/>
                  </a:lnTo>
                  <a:lnTo>
                    <a:pt x="38619" y="24170"/>
                  </a:lnTo>
                  <a:lnTo>
                    <a:pt x="41178" y="25271"/>
                  </a:lnTo>
                  <a:lnTo>
                    <a:pt x="42409" y="25854"/>
                  </a:lnTo>
                  <a:lnTo>
                    <a:pt x="43641" y="26470"/>
                  </a:lnTo>
                  <a:lnTo>
                    <a:pt x="44872" y="27118"/>
                  </a:lnTo>
                  <a:lnTo>
                    <a:pt x="46038" y="27798"/>
                  </a:lnTo>
                  <a:lnTo>
                    <a:pt x="47140" y="28543"/>
                  </a:lnTo>
                  <a:lnTo>
                    <a:pt x="47690" y="28965"/>
                  </a:lnTo>
                  <a:lnTo>
                    <a:pt x="48241" y="29353"/>
                  </a:lnTo>
                  <a:lnTo>
                    <a:pt x="48759" y="29807"/>
                  </a:lnTo>
                  <a:lnTo>
                    <a:pt x="49245" y="30228"/>
                  </a:lnTo>
                  <a:lnTo>
                    <a:pt x="49731" y="30714"/>
                  </a:lnTo>
                  <a:lnTo>
                    <a:pt x="50217" y="31200"/>
                  </a:lnTo>
                  <a:lnTo>
                    <a:pt x="50671" y="31718"/>
                  </a:lnTo>
                  <a:lnTo>
                    <a:pt x="51092" y="32237"/>
                  </a:lnTo>
                  <a:lnTo>
                    <a:pt x="51513" y="32788"/>
                  </a:lnTo>
                  <a:lnTo>
                    <a:pt x="51902" y="33371"/>
                  </a:lnTo>
                  <a:lnTo>
                    <a:pt x="52550" y="34375"/>
                  </a:lnTo>
                  <a:lnTo>
                    <a:pt x="53166" y="35379"/>
                  </a:lnTo>
                  <a:lnTo>
                    <a:pt x="53781" y="36416"/>
                  </a:lnTo>
                  <a:lnTo>
                    <a:pt x="54364" y="37453"/>
                  </a:lnTo>
                  <a:lnTo>
                    <a:pt x="55531" y="39591"/>
                  </a:lnTo>
                  <a:lnTo>
                    <a:pt x="56600" y="41729"/>
                  </a:lnTo>
                  <a:lnTo>
                    <a:pt x="57669" y="43900"/>
                  </a:lnTo>
                  <a:lnTo>
                    <a:pt x="58738" y="46071"/>
                  </a:lnTo>
                  <a:lnTo>
                    <a:pt x="60811" y="50380"/>
                  </a:lnTo>
                  <a:lnTo>
                    <a:pt x="64505" y="58026"/>
                  </a:lnTo>
                  <a:lnTo>
                    <a:pt x="66384" y="61849"/>
                  </a:lnTo>
                  <a:lnTo>
                    <a:pt x="68295" y="65672"/>
                  </a:lnTo>
                  <a:lnTo>
                    <a:pt x="70272" y="69494"/>
                  </a:lnTo>
                  <a:lnTo>
                    <a:pt x="71276" y="71374"/>
                  </a:lnTo>
                  <a:lnTo>
                    <a:pt x="72280" y="73253"/>
                  </a:lnTo>
                  <a:lnTo>
                    <a:pt x="73317" y="75099"/>
                  </a:lnTo>
                  <a:lnTo>
                    <a:pt x="74386" y="76946"/>
                  </a:lnTo>
                  <a:lnTo>
                    <a:pt x="75455" y="78793"/>
                  </a:lnTo>
                  <a:lnTo>
                    <a:pt x="76589" y="80607"/>
                  </a:lnTo>
                  <a:lnTo>
                    <a:pt x="77691" y="82421"/>
                  </a:lnTo>
                  <a:lnTo>
                    <a:pt x="78857" y="84171"/>
                  </a:lnTo>
                  <a:lnTo>
                    <a:pt x="80056" y="85953"/>
                  </a:lnTo>
                  <a:lnTo>
                    <a:pt x="81255" y="87670"/>
                  </a:lnTo>
                  <a:lnTo>
                    <a:pt x="82518" y="89387"/>
                  </a:lnTo>
                  <a:lnTo>
                    <a:pt x="83782" y="91072"/>
                  </a:lnTo>
                  <a:lnTo>
                    <a:pt x="85110" y="92724"/>
                  </a:lnTo>
                  <a:lnTo>
                    <a:pt x="86471" y="94344"/>
                  </a:lnTo>
                  <a:lnTo>
                    <a:pt x="87864" y="95931"/>
                  </a:lnTo>
                  <a:lnTo>
                    <a:pt x="89289" y="97486"/>
                  </a:lnTo>
                  <a:lnTo>
                    <a:pt x="90780" y="99009"/>
                  </a:lnTo>
                  <a:lnTo>
                    <a:pt x="92302" y="100499"/>
                  </a:lnTo>
                  <a:lnTo>
                    <a:pt x="93857" y="101925"/>
                  </a:lnTo>
                  <a:lnTo>
                    <a:pt x="95477" y="103350"/>
                  </a:lnTo>
                  <a:lnTo>
                    <a:pt x="97162" y="104711"/>
                  </a:lnTo>
                  <a:lnTo>
                    <a:pt x="98879" y="106039"/>
                  </a:lnTo>
                  <a:lnTo>
                    <a:pt x="99009" y="106104"/>
                  </a:lnTo>
                  <a:lnTo>
                    <a:pt x="99138" y="106169"/>
                  </a:lnTo>
                  <a:lnTo>
                    <a:pt x="99430" y="106169"/>
                  </a:lnTo>
                  <a:lnTo>
                    <a:pt x="99559" y="106104"/>
                  </a:lnTo>
                  <a:lnTo>
                    <a:pt x="99657" y="106072"/>
                  </a:lnTo>
                  <a:lnTo>
                    <a:pt x="99754" y="105975"/>
                  </a:lnTo>
                  <a:lnTo>
                    <a:pt x="99851" y="105877"/>
                  </a:lnTo>
                  <a:lnTo>
                    <a:pt x="99916" y="105748"/>
                  </a:lnTo>
                  <a:lnTo>
                    <a:pt x="99981" y="105651"/>
                  </a:lnTo>
                  <a:lnTo>
                    <a:pt x="100013" y="105521"/>
                  </a:lnTo>
                  <a:lnTo>
                    <a:pt x="100013" y="105391"/>
                  </a:lnTo>
                  <a:lnTo>
                    <a:pt x="100013" y="105262"/>
                  </a:lnTo>
                  <a:lnTo>
                    <a:pt x="99948" y="105132"/>
                  </a:lnTo>
                  <a:lnTo>
                    <a:pt x="99851" y="105003"/>
                  </a:lnTo>
                  <a:lnTo>
                    <a:pt x="99754" y="104905"/>
                  </a:lnTo>
                  <a:lnTo>
                    <a:pt x="98814" y="104193"/>
                  </a:lnTo>
                  <a:lnTo>
                    <a:pt x="97875" y="103448"/>
                  </a:lnTo>
                  <a:lnTo>
                    <a:pt x="96093" y="101990"/>
                  </a:lnTo>
                  <a:lnTo>
                    <a:pt x="94376" y="100467"/>
                  </a:lnTo>
                  <a:lnTo>
                    <a:pt x="92691" y="98879"/>
                  </a:lnTo>
                  <a:lnTo>
                    <a:pt x="91071" y="97260"/>
                  </a:lnTo>
                  <a:lnTo>
                    <a:pt x="89516" y="95607"/>
                  </a:lnTo>
                  <a:lnTo>
                    <a:pt x="87993" y="93923"/>
                  </a:lnTo>
                  <a:lnTo>
                    <a:pt x="86503" y="92173"/>
                  </a:lnTo>
                  <a:lnTo>
                    <a:pt x="85078" y="90424"/>
                  </a:lnTo>
                  <a:lnTo>
                    <a:pt x="83717" y="88609"/>
                  </a:lnTo>
                  <a:lnTo>
                    <a:pt x="82356" y="86763"/>
                  </a:lnTo>
                  <a:lnTo>
                    <a:pt x="81060" y="84916"/>
                  </a:lnTo>
                  <a:lnTo>
                    <a:pt x="79764" y="83004"/>
                  </a:lnTo>
                  <a:lnTo>
                    <a:pt x="78533" y="81093"/>
                  </a:lnTo>
                  <a:lnTo>
                    <a:pt x="77334" y="79149"/>
                  </a:lnTo>
                  <a:lnTo>
                    <a:pt x="76168" y="77173"/>
                  </a:lnTo>
                  <a:lnTo>
                    <a:pt x="75002" y="75197"/>
                  </a:lnTo>
                  <a:lnTo>
                    <a:pt x="73868" y="73188"/>
                  </a:lnTo>
                  <a:lnTo>
                    <a:pt x="72766" y="71179"/>
                  </a:lnTo>
                  <a:lnTo>
                    <a:pt x="71697" y="69170"/>
                  </a:lnTo>
                  <a:lnTo>
                    <a:pt x="69591" y="65056"/>
                  </a:lnTo>
                  <a:lnTo>
                    <a:pt x="67518" y="60941"/>
                  </a:lnTo>
                  <a:lnTo>
                    <a:pt x="65509" y="56794"/>
                  </a:lnTo>
                  <a:lnTo>
                    <a:pt x="63500" y="52680"/>
                  </a:lnTo>
                  <a:lnTo>
                    <a:pt x="61492" y="48533"/>
                  </a:lnTo>
                  <a:lnTo>
                    <a:pt x="59483" y="44451"/>
                  </a:lnTo>
                  <a:lnTo>
                    <a:pt x="58576" y="42637"/>
                  </a:lnTo>
                  <a:lnTo>
                    <a:pt x="57701" y="40790"/>
                  </a:lnTo>
                  <a:lnTo>
                    <a:pt x="56762" y="38878"/>
                  </a:lnTo>
                  <a:lnTo>
                    <a:pt x="55822" y="36999"/>
                  </a:lnTo>
                  <a:lnTo>
                    <a:pt x="55304" y="36060"/>
                  </a:lnTo>
                  <a:lnTo>
                    <a:pt x="54818" y="35153"/>
                  </a:lnTo>
                  <a:lnTo>
                    <a:pt x="54267" y="34245"/>
                  </a:lnTo>
                  <a:lnTo>
                    <a:pt x="53716" y="33338"/>
                  </a:lnTo>
                  <a:lnTo>
                    <a:pt x="53166" y="32496"/>
                  </a:lnTo>
                  <a:lnTo>
                    <a:pt x="52550" y="31654"/>
                  </a:lnTo>
                  <a:lnTo>
                    <a:pt x="51934" y="30844"/>
                  </a:lnTo>
                  <a:lnTo>
                    <a:pt x="51286" y="30066"/>
                  </a:lnTo>
                  <a:lnTo>
                    <a:pt x="50574" y="29321"/>
                  </a:lnTo>
                  <a:lnTo>
                    <a:pt x="49829" y="28641"/>
                  </a:lnTo>
                  <a:lnTo>
                    <a:pt x="49051" y="27993"/>
                  </a:lnTo>
                  <a:lnTo>
                    <a:pt x="48241" y="27410"/>
                  </a:lnTo>
                  <a:lnTo>
                    <a:pt x="47399" y="26826"/>
                  </a:lnTo>
                  <a:lnTo>
                    <a:pt x="46524" y="26308"/>
                  </a:lnTo>
                  <a:lnTo>
                    <a:pt x="45649" y="25822"/>
                  </a:lnTo>
                  <a:lnTo>
                    <a:pt x="44710" y="25368"/>
                  </a:lnTo>
                  <a:lnTo>
                    <a:pt x="43803" y="24915"/>
                  </a:lnTo>
                  <a:lnTo>
                    <a:pt x="42863" y="24494"/>
                  </a:lnTo>
                  <a:lnTo>
                    <a:pt x="40984" y="23684"/>
                  </a:lnTo>
                  <a:lnTo>
                    <a:pt x="39105" y="22906"/>
                  </a:lnTo>
                  <a:lnTo>
                    <a:pt x="37258" y="22064"/>
                  </a:lnTo>
                  <a:lnTo>
                    <a:pt x="34861" y="20930"/>
                  </a:lnTo>
                  <a:lnTo>
                    <a:pt x="32496" y="19764"/>
                  </a:lnTo>
                  <a:lnTo>
                    <a:pt x="30131" y="18565"/>
                  </a:lnTo>
                  <a:lnTo>
                    <a:pt x="27798" y="17334"/>
                  </a:lnTo>
                  <a:lnTo>
                    <a:pt x="25465" y="16070"/>
                  </a:lnTo>
                  <a:lnTo>
                    <a:pt x="23165" y="14774"/>
                  </a:lnTo>
                  <a:lnTo>
                    <a:pt x="20897" y="13446"/>
                  </a:lnTo>
                  <a:lnTo>
                    <a:pt x="18629" y="12085"/>
                  </a:lnTo>
                  <a:lnTo>
                    <a:pt x="16362" y="10692"/>
                  </a:lnTo>
                  <a:lnTo>
                    <a:pt x="14158" y="9267"/>
                  </a:lnTo>
                  <a:lnTo>
                    <a:pt x="11923" y="7809"/>
                  </a:lnTo>
                  <a:lnTo>
                    <a:pt x="9752" y="6351"/>
                  </a:lnTo>
                  <a:lnTo>
                    <a:pt x="7549" y="4828"/>
                  </a:lnTo>
                  <a:lnTo>
                    <a:pt x="5411" y="3305"/>
                  </a:lnTo>
                  <a:lnTo>
                    <a:pt x="3273" y="1750"/>
                  </a:lnTo>
                  <a:lnTo>
                    <a:pt x="1167" y="163"/>
                  </a:lnTo>
                  <a:lnTo>
                    <a:pt x="1005" y="66"/>
                  </a:lnTo>
                  <a:lnTo>
                    <a:pt x="875" y="33"/>
                  </a:lnTo>
                  <a:lnTo>
                    <a:pt x="7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17" name="Google Shape;117;p11"/>
            <p:cNvSpPr/>
            <p:nvPr/>
          </p:nvSpPr>
          <p:spPr>
            <a:xfrm>
              <a:off x="1404850" y="3253550"/>
              <a:ext cx="1905825" cy="2187700"/>
            </a:xfrm>
            <a:custGeom>
              <a:rect b="b" l="l" r="r" t="t"/>
              <a:pathLst>
                <a:path extrusionOk="0" h="87508" w="76233">
                  <a:moveTo>
                    <a:pt x="616" y="1"/>
                  </a:moveTo>
                  <a:lnTo>
                    <a:pt x="486" y="33"/>
                  </a:lnTo>
                  <a:lnTo>
                    <a:pt x="357" y="65"/>
                  </a:lnTo>
                  <a:lnTo>
                    <a:pt x="260" y="130"/>
                  </a:lnTo>
                  <a:lnTo>
                    <a:pt x="162" y="227"/>
                  </a:lnTo>
                  <a:lnTo>
                    <a:pt x="98" y="325"/>
                  </a:lnTo>
                  <a:lnTo>
                    <a:pt x="33" y="454"/>
                  </a:lnTo>
                  <a:lnTo>
                    <a:pt x="33" y="584"/>
                  </a:lnTo>
                  <a:lnTo>
                    <a:pt x="0" y="713"/>
                  </a:lnTo>
                  <a:lnTo>
                    <a:pt x="33" y="843"/>
                  </a:lnTo>
                  <a:lnTo>
                    <a:pt x="65" y="973"/>
                  </a:lnTo>
                  <a:lnTo>
                    <a:pt x="130" y="1102"/>
                  </a:lnTo>
                  <a:lnTo>
                    <a:pt x="195" y="1232"/>
                  </a:lnTo>
                  <a:lnTo>
                    <a:pt x="292" y="1329"/>
                  </a:lnTo>
                  <a:lnTo>
                    <a:pt x="422" y="1394"/>
                  </a:lnTo>
                  <a:lnTo>
                    <a:pt x="584" y="1459"/>
                  </a:lnTo>
                  <a:lnTo>
                    <a:pt x="3985" y="2366"/>
                  </a:lnTo>
                  <a:lnTo>
                    <a:pt x="7387" y="3273"/>
                  </a:lnTo>
                  <a:lnTo>
                    <a:pt x="10757" y="4277"/>
                  </a:lnTo>
                  <a:lnTo>
                    <a:pt x="12441" y="4796"/>
                  </a:lnTo>
                  <a:lnTo>
                    <a:pt x="14126" y="5346"/>
                  </a:lnTo>
                  <a:lnTo>
                    <a:pt x="15811" y="5929"/>
                  </a:lnTo>
                  <a:lnTo>
                    <a:pt x="17463" y="6545"/>
                  </a:lnTo>
                  <a:lnTo>
                    <a:pt x="19083" y="7161"/>
                  </a:lnTo>
                  <a:lnTo>
                    <a:pt x="20735" y="7841"/>
                  </a:lnTo>
                  <a:lnTo>
                    <a:pt x="22323" y="8554"/>
                  </a:lnTo>
                  <a:lnTo>
                    <a:pt x="23910" y="9299"/>
                  </a:lnTo>
                  <a:lnTo>
                    <a:pt x="25498" y="10076"/>
                  </a:lnTo>
                  <a:lnTo>
                    <a:pt x="27053" y="10919"/>
                  </a:lnTo>
                  <a:lnTo>
                    <a:pt x="27992" y="11469"/>
                  </a:lnTo>
                  <a:lnTo>
                    <a:pt x="28932" y="12053"/>
                  </a:lnTo>
                  <a:lnTo>
                    <a:pt x="29806" y="12636"/>
                  </a:lnTo>
                  <a:lnTo>
                    <a:pt x="30681" y="13219"/>
                  </a:lnTo>
                  <a:lnTo>
                    <a:pt x="31524" y="13835"/>
                  </a:lnTo>
                  <a:lnTo>
                    <a:pt x="32366" y="14482"/>
                  </a:lnTo>
                  <a:lnTo>
                    <a:pt x="33143" y="15130"/>
                  </a:lnTo>
                  <a:lnTo>
                    <a:pt x="33921" y="15778"/>
                  </a:lnTo>
                  <a:lnTo>
                    <a:pt x="34666" y="16459"/>
                  </a:lnTo>
                  <a:lnTo>
                    <a:pt x="35411" y="17172"/>
                  </a:lnTo>
                  <a:lnTo>
                    <a:pt x="36092" y="17884"/>
                  </a:lnTo>
                  <a:lnTo>
                    <a:pt x="36804" y="18597"/>
                  </a:lnTo>
                  <a:lnTo>
                    <a:pt x="37452" y="19342"/>
                  </a:lnTo>
                  <a:lnTo>
                    <a:pt x="38100" y="20120"/>
                  </a:lnTo>
                  <a:lnTo>
                    <a:pt x="38716" y="20897"/>
                  </a:lnTo>
                  <a:lnTo>
                    <a:pt x="39331" y="21675"/>
                  </a:lnTo>
                  <a:lnTo>
                    <a:pt x="39915" y="22485"/>
                  </a:lnTo>
                  <a:lnTo>
                    <a:pt x="40498" y="23295"/>
                  </a:lnTo>
                  <a:lnTo>
                    <a:pt x="41049" y="24137"/>
                  </a:lnTo>
                  <a:lnTo>
                    <a:pt x="41599" y="24979"/>
                  </a:lnTo>
                  <a:lnTo>
                    <a:pt x="42118" y="25854"/>
                  </a:lnTo>
                  <a:lnTo>
                    <a:pt x="42604" y="26729"/>
                  </a:lnTo>
                  <a:lnTo>
                    <a:pt x="43576" y="28511"/>
                  </a:lnTo>
                  <a:lnTo>
                    <a:pt x="44483" y="30357"/>
                  </a:lnTo>
                  <a:lnTo>
                    <a:pt x="45357" y="32269"/>
                  </a:lnTo>
                  <a:lnTo>
                    <a:pt x="46167" y="34213"/>
                  </a:lnTo>
                  <a:lnTo>
                    <a:pt x="46945" y="36222"/>
                  </a:lnTo>
                  <a:lnTo>
                    <a:pt x="49537" y="43122"/>
                  </a:lnTo>
                  <a:lnTo>
                    <a:pt x="50865" y="46556"/>
                  </a:lnTo>
                  <a:lnTo>
                    <a:pt x="52193" y="49991"/>
                  </a:lnTo>
                  <a:lnTo>
                    <a:pt x="53619" y="53425"/>
                  </a:lnTo>
                  <a:lnTo>
                    <a:pt x="55044" y="56794"/>
                  </a:lnTo>
                  <a:lnTo>
                    <a:pt x="55822" y="58479"/>
                  </a:lnTo>
                  <a:lnTo>
                    <a:pt x="56567" y="60131"/>
                  </a:lnTo>
                  <a:lnTo>
                    <a:pt x="57377" y="61816"/>
                  </a:lnTo>
                  <a:lnTo>
                    <a:pt x="58187" y="63436"/>
                  </a:lnTo>
                  <a:lnTo>
                    <a:pt x="58997" y="65088"/>
                  </a:lnTo>
                  <a:lnTo>
                    <a:pt x="59872" y="66708"/>
                  </a:lnTo>
                  <a:lnTo>
                    <a:pt x="60746" y="68296"/>
                  </a:lnTo>
                  <a:lnTo>
                    <a:pt x="61654" y="69883"/>
                  </a:lnTo>
                  <a:lnTo>
                    <a:pt x="62593" y="71438"/>
                  </a:lnTo>
                  <a:lnTo>
                    <a:pt x="63565" y="72993"/>
                  </a:lnTo>
                  <a:lnTo>
                    <a:pt x="64537" y="74548"/>
                  </a:lnTo>
                  <a:lnTo>
                    <a:pt x="65574" y="76039"/>
                  </a:lnTo>
                  <a:lnTo>
                    <a:pt x="66643" y="77529"/>
                  </a:lnTo>
                  <a:lnTo>
                    <a:pt x="67744" y="79019"/>
                  </a:lnTo>
                  <a:lnTo>
                    <a:pt x="68878" y="80445"/>
                  </a:lnTo>
                  <a:lnTo>
                    <a:pt x="70045" y="81870"/>
                  </a:lnTo>
                  <a:lnTo>
                    <a:pt x="71243" y="83263"/>
                  </a:lnTo>
                  <a:lnTo>
                    <a:pt x="72507" y="84656"/>
                  </a:lnTo>
                  <a:lnTo>
                    <a:pt x="73803" y="85985"/>
                  </a:lnTo>
                  <a:lnTo>
                    <a:pt x="75131" y="87313"/>
                  </a:lnTo>
                  <a:lnTo>
                    <a:pt x="75261" y="87410"/>
                  </a:lnTo>
                  <a:lnTo>
                    <a:pt x="75390" y="87475"/>
                  </a:lnTo>
                  <a:lnTo>
                    <a:pt x="75520" y="87507"/>
                  </a:lnTo>
                  <a:lnTo>
                    <a:pt x="75650" y="87507"/>
                  </a:lnTo>
                  <a:lnTo>
                    <a:pt x="75747" y="87443"/>
                  </a:lnTo>
                  <a:lnTo>
                    <a:pt x="75876" y="87410"/>
                  </a:lnTo>
                  <a:lnTo>
                    <a:pt x="75974" y="87313"/>
                  </a:lnTo>
                  <a:lnTo>
                    <a:pt x="76071" y="87216"/>
                  </a:lnTo>
                  <a:lnTo>
                    <a:pt x="76136" y="87119"/>
                  </a:lnTo>
                  <a:lnTo>
                    <a:pt x="76200" y="86989"/>
                  </a:lnTo>
                  <a:lnTo>
                    <a:pt x="76233" y="86860"/>
                  </a:lnTo>
                  <a:lnTo>
                    <a:pt x="76233" y="86698"/>
                  </a:lnTo>
                  <a:lnTo>
                    <a:pt x="76233" y="86568"/>
                  </a:lnTo>
                  <a:lnTo>
                    <a:pt x="76168" y="86438"/>
                  </a:lnTo>
                  <a:lnTo>
                    <a:pt x="76103" y="86309"/>
                  </a:lnTo>
                  <a:lnTo>
                    <a:pt x="76006" y="86179"/>
                  </a:lnTo>
                  <a:lnTo>
                    <a:pt x="74451" y="84624"/>
                  </a:lnTo>
                  <a:lnTo>
                    <a:pt x="72961" y="83037"/>
                  </a:lnTo>
                  <a:lnTo>
                    <a:pt x="71503" y="81417"/>
                  </a:lnTo>
                  <a:lnTo>
                    <a:pt x="70109" y="79764"/>
                  </a:lnTo>
                  <a:lnTo>
                    <a:pt x="68781" y="78080"/>
                  </a:lnTo>
                  <a:lnTo>
                    <a:pt x="67485" y="76330"/>
                  </a:lnTo>
                  <a:lnTo>
                    <a:pt x="66254" y="74581"/>
                  </a:lnTo>
                  <a:lnTo>
                    <a:pt x="65055" y="72766"/>
                  </a:lnTo>
                  <a:lnTo>
                    <a:pt x="63889" y="70952"/>
                  </a:lnTo>
                  <a:lnTo>
                    <a:pt x="62788" y="69073"/>
                  </a:lnTo>
                  <a:lnTo>
                    <a:pt x="61686" y="67194"/>
                  </a:lnTo>
                  <a:lnTo>
                    <a:pt x="60649" y="65315"/>
                  </a:lnTo>
                  <a:lnTo>
                    <a:pt x="59645" y="63371"/>
                  </a:lnTo>
                  <a:lnTo>
                    <a:pt x="58673" y="61427"/>
                  </a:lnTo>
                  <a:lnTo>
                    <a:pt x="57733" y="59483"/>
                  </a:lnTo>
                  <a:lnTo>
                    <a:pt x="56826" y="57475"/>
                  </a:lnTo>
                  <a:lnTo>
                    <a:pt x="56016" y="55596"/>
                  </a:lnTo>
                  <a:lnTo>
                    <a:pt x="55206" y="53652"/>
                  </a:lnTo>
                  <a:lnTo>
                    <a:pt x="54429" y="51708"/>
                  </a:lnTo>
                  <a:lnTo>
                    <a:pt x="53684" y="49764"/>
                  </a:lnTo>
                  <a:lnTo>
                    <a:pt x="52258" y="45844"/>
                  </a:lnTo>
                  <a:lnTo>
                    <a:pt x="50833" y="41924"/>
                  </a:lnTo>
                  <a:lnTo>
                    <a:pt x="49375" y="38003"/>
                  </a:lnTo>
                  <a:lnTo>
                    <a:pt x="48630" y="36027"/>
                  </a:lnTo>
                  <a:lnTo>
                    <a:pt x="47852" y="34116"/>
                  </a:lnTo>
                  <a:lnTo>
                    <a:pt x="47042" y="32172"/>
                  </a:lnTo>
                  <a:lnTo>
                    <a:pt x="46200" y="30293"/>
                  </a:lnTo>
                  <a:lnTo>
                    <a:pt x="45325" y="28381"/>
                  </a:lnTo>
                  <a:lnTo>
                    <a:pt x="44386" y="26535"/>
                  </a:lnTo>
                  <a:lnTo>
                    <a:pt x="43997" y="25757"/>
                  </a:lnTo>
                  <a:lnTo>
                    <a:pt x="43576" y="25012"/>
                  </a:lnTo>
                  <a:lnTo>
                    <a:pt x="43122" y="24267"/>
                  </a:lnTo>
                  <a:lnTo>
                    <a:pt x="42668" y="23554"/>
                  </a:lnTo>
                  <a:lnTo>
                    <a:pt x="41729" y="22161"/>
                  </a:lnTo>
                  <a:lnTo>
                    <a:pt x="40757" y="20800"/>
                  </a:lnTo>
                  <a:lnTo>
                    <a:pt x="39720" y="19537"/>
                  </a:lnTo>
                  <a:lnTo>
                    <a:pt x="38651" y="18305"/>
                  </a:lnTo>
                  <a:lnTo>
                    <a:pt x="37517" y="17139"/>
                  </a:lnTo>
                  <a:lnTo>
                    <a:pt x="36351" y="16005"/>
                  </a:lnTo>
                  <a:lnTo>
                    <a:pt x="35120" y="14936"/>
                  </a:lnTo>
                  <a:lnTo>
                    <a:pt x="33889" y="13932"/>
                  </a:lnTo>
                  <a:lnTo>
                    <a:pt x="32593" y="12960"/>
                  </a:lnTo>
                  <a:lnTo>
                    <a:pt x="31297" y="12020"/>
                  </a:lnTo>
                  <a:lnTo>
                    <a:pt x="29936" y="11146"/>
                  </a:lnTo>
                  <a:lnTo>
                    <a:pt x="28543" y="10303"/>
                  </a:lnTo>
                  <a:lnTo>
                    <a:pt x="27150" y="9493"/>
                  </a:lnTo>
                  <a:lnTo>
                    <a:pt x="25692" y="8716"/>
                  </a:lnTo>
                  <a:lnTo>
                    <a:pt x="24234" y="7971"/>
                  </a:lnTo>
                  <a:lnTo>
                    <a:pt x="22744" y="7290"/>
                  </a:lnTo>
                  <a:lnTo>
                    <a:pt x="21253" y="6610"/>
                  </a:lnTo>
                  <a:lnTo>
                    <a:pt x="19731" y="5962"/>
                  </a:lnTo>
                  <a:lnTo>
                    <a:pt x="18208" y="5379"/>
                  </a:lnTo>
                  <a:lnTo>
                    <a:pt x="16653" y="4796"/>
                  </a:lnTo>
                  <a:lnTo>
                    <a:pt x="15065" y="4245"/>
                  </a:lnTo>
                  <a:lnTo>
                    <a:pt x="13510" y="3694"/>
                  </a:lnTo>
                  <a:lnTo>
                    <a:pt x="11923" y="3176"/>
                  </a:lnTo>
                  <a:lnTo>
                    <a:pt x="10335" y="2690"/>
                  </a:lnTo>
                  <a:lnTo>
                    <a:pt x="7160" y="1750"/>
                  </a:lnTo>
                  <a:lnTo>
                    <a:pt x="3953" y="875"/>
                  </a:lnTo>
                  <a:lnTo>
                    <a:pt x="778" y="33"/>
                  </a:lnTo>
                  <a:lnTo>
                    <a:pt x="61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18" name="Google Shape;118;p11"/>
            <p:cNvSpPr/>
            <p:nvPr/>
          </p:nvSpPr>
          <p:spPr>
            <a:xfrm>
              <a:off x="1600050" y="3595350"/>
              <a:ext cx="1133125" cy="1853200"/>
            </a:xfrm>
            <a:custGeom>
              <a:rect b="b" l="l" r="r" t="t"/>
              <a:pathLst>
                <a:path extrusionOk="0" h="74128" w="45325">
                  <a:moveTo>
                    <a:pt x="454" y="1"/>
                  </a:moveTo>
                  <a:lnTo>
                    <a:pt x="324" y="33"/>
                  </a:lnTo>
                  <a:lnTo>
                    <a:pt x="227" y="130"/>
                  </a:lnTo>
                  <a:lnTo>
                    <a:pt x="130" y="195"/>
                  </a:lnTo>
                  <a:lnTo>
                    <a:pt x="65" y="325"/>
                  </a:lnTo>
                  <a:lnTo>
                    <a:pt x="33" y="422"/>
                  </a:lnTo>
                  <a:lnTo>
                    <a:pt x="0" y="584"/>
                  </a:lnTo>
                  <a:lnTo>
                    <a:pt x="0" y="713"/>
                  </a:lnTo>
                  <a:lnTo>
                    <a:pt x="0" y="843"/>
                  </a:lnTo>
                  <a:lnTo>
                    <a:pt x="33" y="972"/>
                  </a:lnTo>
                  <a:lnTo>
                    <a:pt x="97" y="1102"/>
                  </a:lnTo>
                  <a:lnTo>
                    <a:pt x="195" y="1199"/>
                  </a:lnTo>
                  <a:lnTo>
                    <a:pt x="292" y="1296"/>
                  </a:lnTo>
                  <a:lnTo>
                    <a:pt x="421" y="1394"/>
                  </a:lnTo>
                  <a:lnTo>
                    <a:pt x="583" y="1426"/>
                  </a:lnTo>
                  <a:lnTo>
                    <a:pt x="3953" y="2204"/>
                  </a:lnTo>
                  <a:lnTo>
                    <a:pt x="5605" y="2625"/>
                  </a:lnTo>
                  <a:lnTo>
                    <a:pt x="7290" y="3078"/>
                  </a:lnTo>
                  <a:lnTo>
                    <a:pt x="8942" y="3597"/>
                  </a:lnTo>
                  <a:lnTo>
                    <a:pt x="10594" y="4115"/>
                  </a:lnTo>
                  <a:lnTo>
                    <a:pt x="12182" y="4731"/>
                  </a:lnTo>
                  <a:lnTo>
                    <a:pt x="13769" y="5379"/>
                  </a:lnTo>
                  <a:lnTo>
                    <a:pt x="14547" y="5735"/>
                  </a:lnTo>
                  <a:lnTo>
                    <a:pt x="15292" y="6091"/>
                  </a:lnTo>
                  <a:lnTo>
                    <a:pt x="16037" y="6480"/>
                  </a:lnTo>
                  <a:lnTo>
                    <a:pt x="16782" y="6901"/>
                  </a:lnTo>
                  <a:lnTo>
                    <a:pt x="17528" y="7322"/>
                  </a:lnTo>
                  <a:lnTo>
                    <a:pt x="18240" y="7776"/>
                  </a:lnTo>
                  <a:lnTo>
                    <a:pt x="18921" y="8262"/>
                  </a:lnTo>
                  <a:lnTo>
                    <a:pt x="19633" y="8748"/>
                  </a:lnTo>
                  <a:lnTo>
                    <a:pt x="20281" y="9266"/>
                  </a:lnTo>
                  <a:lnTo>
                    <a:pt x="20929" y="9817"/>
                  </a:lnTo>
                  <a:lnTo>
                    <a:pt x="21577" y="10400"/>
                  </a:lnTo>
                  <a:lnTo>
                    <a:pt x="22193" y="11016"/>
                  </a:lnTo>
                  <a:lnTo>
                    <a:pt x="22808" y="11631"/>
                  </a:lnTo>
                  <a:lnTo>
                    <a:pt x="23392" y="12312"/>
                  </a:lnTo>
                  <a:lnTo>
                    <a:pt x="23942" y="12992"/>
                  </a:lnTo>
                  <a:lnTo>
                    <a:pt x="24461" y="13705"/>
                  </a:lnTo>
                  <a:lnTo>
                    <a:pt x="24914" y="14353"/>
                  </a:lnTo>
                  <a:lnTo>
                    <a:pt x="25335" y="15001"/>
                  </a:lnTo>
                  <a:lnTo>
                    <a:pt x="25724" y="15649"/>
                  </a:lnTo>
                  <a:lnTo>
                    <a:pt x="26113" y="16329"/>
                  </a:lnTo>
                  <a:lnTo>
                    <a:pt x="26502" y="16977"/>
                  </a:lnTo>
                  <a:lnTo>
                    <a:pt x="26826" y="17657"/>
                  </a:lnTo>
                  <a:lnTo>
                    <a:pt x="27474" y="19051"/>
                  </a:lnTo>
                  <a:lnTo>
                    <a:pt x="28057" y="20476"/>
                  </a:lnTo>
                  <a:lnTo>
                    <a:pt x="28575" y="21934"/>
                  </a:lnTo>
                  <a:lnTo>
                    <a:pt x="29061" y="23392"/>
                  </a:lnTo>
                  <a:lnTo>
                    <a:pt x="29450" y="24882"/>
                  </a:lnTo>
                  <a:lnTo>
                    <a:pt x="29839" y="26372"/>
                  </a:lnTo>
                  <a:lnTo>
                    <a:pt x="30163" y="27895"/>
                  </a:lnTo>
                  <a:lnTo>
                    <a:pt x="30454" y="29418"/>
                  </a:lnTo>
                  <a:lnTo>
                    <a:pt x="30714" y="30941"/>
                  </a:lnTo>
                  <a:lnTo>
                    <a:pt x="30940" y="32463"/>
                  </a:lnTo>
                  <a:lnTo>
                    <a:pt x="31135" y="33986"/>
                  </a:lnTo>
                  <a:lnTo>
                    <a:pt x="31491" y="37031"/>
                  </a:lnTo>
                  <a:lnTo>
                    <a:pt x="32009" y="41988"/>
                  </a:lnTo>
                  <a:lnTo>
                    <a:pt x="32269" y="44515"/>
                  </a:lnTo>
                  <a:lnTo>
                    <a:pt x="32560" y="47010"/>
                  </a:lnTo>
                  <a:lnTo>
                    <a:pt x="32884" y="49537"/>
                  </a:lnTo>
                  <a:lnTo>
                    <a:pt x="33273" y="52032"/>
                  </a:lnTo>
                  <a:lnTo>
                    <a:pt x="33500" y="53263"/>
                  </a:lnTo>
                  <a:lnTo>
                    <a:pt x="33759" y="54494"/>
                  </a:lnTo>
                  <a:lnTo>
                    <a:pt x="34018" y="55725"/>
                  </a:lnTo>
                  <a:lnTo>
                    <a:pt x="34310" y="56956"/>
                  </a:lnTo>
                  <a:lnTo>
                    <a:pt x="34634" y="58155"/>
                  </a:lnTo>
                  <a:lnTo>
                    <a:pt x="34990" y="59321"/>
                  </a:lnTo>
                  <a:lnTo>
                    <a:pt x="35379" y="60520"/>
                  </a:lnTo>
                  <a:lnTo>
                    <a:pt x="35800" y="61686"/>
                  </a:lnTo>
                  <a:lnTo>
                    <a:pt x="36254" y="62820"/>
                  </a:lnTo>
                  <a:lnTo>
                    <a:pt x="36740" y="63954"/>
                  </a:lnTo>
                  <a:lnTo>
                    <a:pt x="37290" y="65056"/>
                  </a:lnTo>
                  <a:lnTo>
                    <a:pt x="37841" y="66157"/>
                  </a:lnTo>
                  <a:lnTo>
                    <a:pt x="38457" y="67226"/>
                  </a:lnTo>
                  <a:lnTo>
                    <a:pt x="39137" y="68263"/>
                  </a:lnTo>
                  <a:lnTo>
                    <a:pt x="39850" y="69267"/>
                  </a:lnTo>
                  <a:lnTo>
                    <a:pt x="40595" y="70272"/>
                  </a:lnTo>
                  <a:lnTo>
                    <a:pt x="41405" y="71244"/>
                  </a:lnTo>
                  <a:lnTo>
                    <a:pt x="42280" y="72183"/>
                  </a:lnTo>
                  <a:lnTo>
                    <a:pt x="43219" y="73090"/>
                  </a:lnTo>
                  <a:lnTo>
                    <a:pt x="44191" y="73965"/>
                  </a:lnTo>
                  <a:lnTo>
                    <a:pt x="44321" y="74062"/>
                  </a:lnTo>
                  <a:lnTo>
                    <a:pt x="44450" y="74127"/>
                  </a:lnTo>
                  <a:lnTo>
                    <a:pt x="44709" y="74127"/>
                  </a:lnTo>
                  <a:lnTo>
                    <a:pt x="44839" y="74095"/>
                  </a:lnTo>
                  <a:lnTo>
                    <a:pt x="44969" y="74030"/>
                  </a:lnTo>
                  <a:lnTo>
                    <a:pt x="45066" y="73965"/>
                  </a:lnTo>
                  <a:lnTo>
                    <a:pt x="45163" y="73835"/>
                  </a:lnTo>
                  <a:lnTo>
                    <a:pt x="45228" y="73738"/>
                  </a:lnTo>
                  <a:lnTo>
                    <a:pt x="45293" y="73609"/>
                  </a:lnTo>
                  <a:lnTo>
                    <a:pt x="45325" y="73479"/>
                  </a:lnTo>
                  <a:lnTo>
                    <a:pt x="45325" y="73350"/>
                  </a:lnTo>
                  <a:lnTo>
                    <a:pt x="45293" y="73220"/>
                  </a:lnTo>
                  <a:lnTo>
                    <a:pt x="45260" y="73090"/>
                  </a:lnTo>
                  <a:lnTo>
                    <a:pt x="45163" y="72961"/>
                  </a:lnTo>
                  <a:lnTo>
                    <a:pt x="45066" y="72831"/>
                  </a:lnTo>
                  <a:lnTo>
                    <a:pt x="44418" y="72280"/>
                  </a:lnTo>
                  <a:lnTo>
                    <a:pt x="43835" y="71697"/>
                  </a:lnTo>
                  <a:lnTo>
                    <a:pt x="43252" y="71114"/>
                  </a:lnTo>
                  <a:lnTo>
                    <a:pt x="42668" y="70531"/>
                  </a:lnTo>
                  <a:lnTo>
                    <a:pt x="42150" y="69915"/>
                  </a:lnTo>
                  <a:lnTo>
                    <a:pt x="41632" y="69300"/>
                  </a:lnTo>
                  <a:lnTo>
                    <a:pt x="41146" y="68684"/>
                  </a:lnTo>
                  <a:lnTo>
                    <a:pt x="40660" y="68036"/>
                  </a:lnTo>
                  <a:lnTo>
                    <a:pt x="40239" y="67388"/>
                  </a:lnTo>
                  <a:lnTo>
                    <a:pt x="39785" y="66740"/>
                  </a:lnTo>
                  <a:lnTo>
                    <a:pt x="39396" y="66092"/>
                  </a:lnTo>
                  <a:lnTo>
                    <a:pt x="39007" y="65412"/>
                  </a:lnTo>
                  <a:lnTo>
                    <a:pt x="38619" y="64732"/>
                  </a:lnTo>
                  <a:lnTo>
                    <a:pt x="38262" y="64019"/>
                  </a:lnTo>
                  <a:lnTo>
                    <a:pt x="37614" y="62626"/>
                  </a:lnTo>
                  <a:lnTo>
                    <a:pt x="37031" y="61200"/>
                  </a:lnTo>
                  <a:lnTo>
                    <a:pt x="36513" y="59710"/>
                  </a:lnTo>
                  <a:lnTo>
                    <a:pt x="36027" y="58220"/>
                  </a:lnTo>
                  <a:lnTo>
                    <a:pt x="35606" y="56697"/>
                  </a:lnTo>
                  <a:lnTo>
                    <a:pt x="35249" y="55174"/>
                  </a:lnTo>
                  <a:lnTo>
                    <a:pt x="34925" y="53619"/>
                  </a:lnTo>
                  <a:lnTo>
                    <a:pt x="34601" y="52032"/>
                  </a:lnTo>
                  <a:lnTo>
                    <a:pt x="34342" y="50444"/>
                  </a:lnTo>
                  <a:lnTo>
                    <a:pt x="34115" y="48857"/>
                  </a:lnTo>
                  <a:lnTo>
                    <a:pt x="33921" y="47237"/>
                  </a:lnTo>
                  <a:lnTo>
                    <a:pt x="33565" y="43997"/>
                  </a:lnTo>
                  <a:lnTo>
                    <a:pt x="32917" y="37517"/>
                  </a:lnTo>
                  <a:lnTo>
                    <a:pt x="32560" y="34310"/>
                  </a:lnTo>
                  <a:lnTo>
                    <a:pt x="32366" y="32722"/>
                  </a:lnTo>
                  <a:lnTo>
                    <a:pt x="32139" y="31135"/>
                  </a:lnTo>
                  <a:lnTo>
                    <a:pt x="31880" y="29580"/>
                  </a:lnTo>
                  <a:lnTo>
                    <a:pt x="31621" y="28025"/>
                  </a:lnTo>
                  <a:lnTo>
                    <a:pt x="31297" y="26502"/>
                  </a:lnTo>
                  <a:lnTo>
                    <a:pt x="30940" y="25012"/>
                  </a:lnTo>
                  <a:lnTo>
                    <a:pt x="30616" y="23845"/>
                  </a:lnTo>
                  <a:lnTo>
                    <a:pt x="30292" y="22712"/>
                  </a:lnTo>
                  <a:lnTo>
                    <a:pt x="29904" y="21545"/>
                  </a:lnTo>
                  <a:lnTo>
                    <a:pt x="29515" y="20411"/>
                  </a:lnTo>
                  <a:lnTo>
                    <a:pt x="29061" y="19277"/>
                  </a:lnTo>
                  <a:lnTo>
                    <a:pt x="28608" y="18176"/>
                  </a:lnTo>
                  <a:lnTo>
                    <a:pt x="28089" y="17074"/>
                  </a:lnTo>
                  <a:lnTo>
                    <a:pt x="27539" y="16005"/>
                  </a:lnTo>
                  <a:lnTo>
                    <a:pt x="26955" y="14968"/>
                  </a:lnTo>
                  <a:lnTo>
                    <a:pt x="26340" y="13932"/>
                  </a:lnTo>
                  <a:lnTo>
                    <a:pt x="25659" y="12927"/>
                  </a:lnTo>
                  <a:lnTo>
                    <a:pt x="24947" y="11955"/>
                  </a:lnTo>
                  <a:lnTo>
                    <a:pt x="24202" y="11048"/>
                  </a:lnTo>
                  <a:lnTo>
                    <a:pt x="23392" y="10141"/>
                  </a:lnTo>
                  <a:lnTo>
                    <a:pt x="22517" y="9266"/>
                  </a:lnTo>
                  <a:lnTo>
                    <a:pt x="21610" y="8456"/>
                  </a:lnTo>
                  <a:lnTo>
                    <a:pt x="21059" y="8003"/>
                  </a:lnTo>
                  <a:lnTo>
                    <a:pt x="20508" y="7549"/>
                  </a:lnTo>
                  <a:lnTo>
                    <a:pt x="19957" y="7128"/>
                  </a:lnTo>
                  <a:lnTo>
                    <a:pt x="19374" y="6707"/>
                  </a:lnTo>
                  <a:lnTo>
                    <a:pt x="18176" y="5962"/>
                  </a:lnTo>
                  <a:lnTo>
                    <a:pt x="16944" y="5249"/>
                  </a:lnTo>
                  <a:lnTo>
                    <a:pt x="15681" y="4601"/>
                  </a:lnTo>
                  <a:lnTo>
                    <a:pt x="14385" y="4018"/>
                  </a:lnTo>
                  <a:lnTo>
                    <a:pt x="13089" y="3467"/>
                  </a:lnTo>
                  <a:lnTo>
                    <a:pt x="11761" y="2949"/>
                  </a:lnTo>
                  <a:lnTo>
                    <a:pt x="10400" y="2495"/>
                  </a:lnTo>
                  <a:lnTo>
                    <a:pt x="9039" y="2074"/>
                  </a:lnTo>
                  <a:lnTo>
                    <a:pt x="7679" y="1685"/>
                  </a:lnTo>
                  <a:lnTo>
                    <a:pt x="6285" y="1329"/>
                  </a:lnTo>
                  <a:lnTo>
                    <a:pt x="3532" y="649"/>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sp>
        <p:nvSpPr>
          <p:cNvPr id="119" name="Google Shape;119;p11"/>
          <p:cNvSpPr txBox="1"/>
          <p:nvPr>
            <p:ph type="title"/>
          </p:nvPr>
        </p:nvSpPr>
        <p:spPr>
          <a:xfrm>
            <a:off x="2317950" y="1307100"/>
            <a:ext cx="4508100" cy="2529300"/>
          </a:xfrm>
          <a:prstGeom prst="rect">
            <a:avLst/>
          </a:prstGeom>
          <a:noFill/>
          <a:ln>
            <a:noFill/>
          </a:ln>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grpSp>
        <p:nvGrpSpPr>
          <p:cNvPr id="120" name="Google Shape;120;p11"/>
          <p:cNvGrpSpPr/>
          <p:nvPr/>
        </p:nvGrpSpPr>
        <p:grpSpPr>
          <a:xfrm flipH="1" rot="-6042459">
            <a:off x="-740238" y="3217203"/>
            <a:ext cx="2500356" cy="2764434"/>
            <a:chOff x="1256625" y="2684150"/>
            <a:chExt cx="2500325" cy="2764400"/>
          </a:xfrm>
        </p:grpSpPr>
        <p:sp>
          <p:nvSpPr>
            <p:cNvPr id="121" name="Google Shape;121;p11"/>
            <p:cNvSpPr/>
            <p:nvPr/>
          </p:nvSpPr>
          <p:spPr>
            <a:xfrm>
              <a:off x="1256625" y="2684150"/>
              <a:ext cx="2500325" cy="2654225"/>
            </a:xfrm>
            <a:custGeom>
              <a:rect b="b" l="l" r="r" t="t"/>
              <a:pathLst>
                <a:path extrusionOk="0" h="106169" w="100013">
                  <a:moveTo>
                    <a:pt x="616" y="1"/>
                  </a:moveTo>
                  <a:lnTo>
                    <a:pt x="487" y="66"/>
                  </a:lnTo>
                  <a:lnTo>
                    <a:pt x="357" y="130"/>
                  </a:lnTo>
                  <a:lnTo>
                    <a:pt x="260" y="195"/>
                  </a:lnTo>
                  <a:lnTo>
                    <a:pt x="163" y="292"/>
                  </a:lnTo>
                  <a:lnTo>
                    <a:pt x="98" y="422"/>
                  </a:lnTo>
                  <a:lnTo>
                    <a:pt x="33" y="552"/>
                  </a:lnTo>
                  <a:lnTo>
                    <a:pt x="1" y="681"/>
                  </a:lnTo>
                  <a:lnTo>
                    <a:pt x="1" y="811"/>
                  </a:lnTo>
                  <a:lnTo>
                    <a:pt x="33" y="940"/>
                  </a:lnTo>
                  <a:lnTo>
                    <a:pt x="65" y="1070"/>
                  </a:lnTo>
                  <a:lnTo>
                    <a:pt x="163" y="1167"/>
                  </a:lnTo>
                  <a:lnTo>
                    <a:pt x="292" y="1297"/>
                  </a:lnTo>
                  <a:lnTo>
                    <a:pt x="2236" y="2755"/>
                  </a:lnTo>
                  <a:lnTo>
                    <a:pt x="4212" y="4213"/>
                  </a:lnTo>
                  <a:lnTo>
                    <a:pt x="6221" y="5638"/>
                  </a:lnTo>
                  <a:lnTo>
                    <a:pt x="8230" y="7064"/>
                  </a:lnTo>
                  <a:lnTo>
                    <a:pt x="10271" y="8424"/>
                  </a:lnTo>
                  <a:lnTo>
                    <a:pt x="12312" y="9785"/>
                  </a:lnTo>
                  <a:lnTo>
                    <a:pt x="14385" y="11113"/>
                  </a:lnTo>
                  <a:lnTo>
                    <a:pt x="16459" y="12409"/>
                  </a:lnTo>
                  <a:lnTo>
                    <a:pt x="18532" y="13705"/>
                  </a:lnTo>
                  <a:lnTo>
                    <a:pt x="20670" y="14969"/>
                  </a:lnTo>
                  <a:lnTo>
                    <a:pt x="22776" y="16200"/>
                  </a:lnTo>
                  <a:lnTo>
                    <a:pt x="24915" y="17399"/>
                  </a:lnTo>
                  <a:lnTo>
                    <a:pt x="27085" y="18565"/>
                  </a:lnTo>
                  <a:lnTo>
                    <a:pt x="29256" y="19699"/>
                  </a:lnTo>
                  <a:lnTo>
                    <a:pt x="31427" y="20833"/>
                  </a:lnTo>
                  <a:lnTo>
                    <a:pt x="33630" y="21934"/>
                  </a:lnTo>
                  <a:lnTo>
                    <a:pt x="34861" y="22517"/>
                  </a:lnTo>
                  <a:lnTo>
                    <a:pt x="36092" y="23068"/>
                  </a:lnTo>
                  <a:lnTo>
                    <a:pt x="38619" y="24170"/>
                  </a:lnTo>
                  <a:lnTo>
                    <a:pt x="41178" y="25271"/>
                  </a:lnTo>
                  <a:lnTo>
                    <a:pt x="42409" y="25854"/>
                  </a:lnTo>
                  <a:lnTo>
                    <a:pt x="43641" y="26470"/>
                  </a:lnTo>
                  <a:lnTo>
                    <a:pt x="44872" y="27118"/>
                  </a:lnTo>
                  <a:lnTo>
                    <a:pt x="46038" y="27798"/>
                  </a:lnTo>
                  <a:lnTo>
                    <a:pt x="47140" y="28543"/>
                  </a:lnTo>
                  <a:lnTo>
                    <a:pt x="47690" y="28965"/>
                  </a:lnTo>
                  <a:lnTo>
                    <a:pt x="48241" y="29353"/>
                  </a:lnTo>
                  <a:lnTo>
                    <a:pt x="48759" y="29807"/>
                  </a:lnTo>
                  <a:lnTo>
                    <a:pt x="49245" y="30228"/>
                  </a:lnTo>
                  <a:lnTo>
                    <a:pt x="49731" y="30714"/>
                  </a:lnTo>
                  <a:lnTo>
                    <a:pt x="50217" y="31200"/>
                  </a:lnTo>
                  <a:lnTo>
                    <a:pt x="50671" y="31718"/>
                  </a:lnTo>
                  <a:lnTo>
                    <a:pt x="51092" y="32237"/>
                  </a:lnTo>
                  <a:lnTo>
                    <a:pt x="51513" y="32788"/>
                  </a:lnTo>
                  <a:lnTo>
                    <a:pt x="51902" y="33371"/>
                  </a:lnTo>
                  <a:lnTo>
                    <a:pt x="52550" y="34375"/>
                  </a:lnTo>
                  <a:lnTo>
                    <a:pt x="53166" y="35379"/>
                  </a:lnTo>
                  <a:lnTo>
                    <a:pt x="53781" y="36416"/>
                  </a:lnTo>
                  <a:lnTo>
                    <a:pt x="54364" y="37453"/>
                  </a:lnTo>
                  <a:lnTo>
                    <a:pt x="55531" y="39591"/>
                  </a:lnTo>
                  <a:lnTo>
                    <a:pt x="56600" y="41729"/>
                  </a:lnTo>
                  <a:lnTo>
                    <a:pt x="57669" y="43900"/>
                  </a:lnTo>
                  <a:lnTo>
                    <a:pt x="58738" y="46071"/>
                  </a:lnTo>
                  <a:lnTo>
                    <a:pt x="60811" y="50380"/>
                  </a:lnTo>
                  <a:lnTo>
                    <a:pt x="64505" y="58026"/>
                  </a:lnTo>
                  <a:lnTo>
                    <a:pt x="66384" y="61849"/>
                  </a:lnTo>
                  <a:lnTo>
                    <a:pt x="68295" y="65672"/>
                  </a:lnTo>
                  <a:lnTo>
                    <a:pt x="70272" y="69494"/>
                  </a:lnTo>
                  <a:lnTo>
                    <a:pt x="71276" y="71374"/>
                  </a:lnTo>
                  <a:lnTo>
                    <a:pt x="72280" y="73253"/>
                  </a:lnTo>
                  <a:lnTo>
                    <a:pt x="73317" y="75099"/>
                  </a:lnTo>
                  <a:lnTo>
                    <a:pt x="74386" y="76946"/>
                  </a:lnTo>
                  <a:lnTo>
                    <a:pt x="75455" y="78793"/>
                  </a:lnTo>
                  <a:lnTo>
                    <a:pt x="76589" y="80607"/>
                  </a:lnTo>
                  <a:lnTo>
                    <a:pt x="77691" y="82421"/>
                  </a:lnTo>
                  <a:lnTo>
                    <a:pt x="78857" y="84171"/>
                  </a:lnTo>
                  <a:lnTo>
                    <a:pt x="80056" y="85953"/>
                  </a:lnTo>
                  <a:lnTo>
                    <a:pt x="81255" y="87670"/>
                  </a:lnTo>
                  <a:lnTo>
                    <a:pt x="82518" y="89387"/>
                  </a:lnTo>
                  <a:lnTo>
                    <a:pt x="83782" y="91072"/>
                  </a:lnTo>
                  <a:lnTo>
                    <a:pt x="85110" y="92724"/>
                  </a:lnTo>
                  <a:lnTo>
                    <a:pt x="86471" y="94344"/>
                  </a:lnTo>
                  <a:lnTo>
                    <a:pt x="87864" y="95931"/>
                  </a:lnTo>
                  <a:lnTo>
                    <a:pt x="89289" y="97486"/>
                  </a:lnTo>
                  <a:lnTo>
                    <a:pt x="90780" y="99009"/>
                  </a:lnTo>
                  <a:lnTo>
                    <a:pt x="92302" y="100499"/>
                  </a:lnTo>
                  <a:lnTo>
                    <a:pt x="93857" y="101925"/>
                  </a:lnTo>
                  <a:lnTo>
                    <a:pt x="95477" y="103350"/>
                  </a:lnTo>
                  <a:lnTo>
                    <a:pt x="97162" y="104711"/>
                  </a:lnTo>
                  <a:lnTo>
                    <a:pt x="98879" y="106039"/>
                  </a:lnTo>
                  <a:lnTo>
                    <a:pt x="99009" y="106104"/>
                  </a:lnTo>
                  <a:lnTo>
                    <a:pt x="99138" y="106169"/>
                  </a:lnTo>
                  <a:lnTo>
                    <a:pt x="99430" y="106169"/>
                  </a:lnTo>
                  <a:lnTo>
                    <a:pt x="99559" y="106104"/>
                  </a:lnTo>
                  <a:lnTo>
                    <a:pt x="99657" y="106072"/>
                  </a:lnTo>
                  <a:lnTo>
                    <a:pt x="99754" y="105975"/>
                  </a:lnTo>
                  <a:lnTo>
                    <a:pt x="99851" y="105877"/>
                  </a:lnTo>
                  <a:lnTo>
                    <a:pt x="99916" y="105748"/>
                  </a:lnTo>
                  <a:lnTo>
                    <a:pt x="99981" y="105651"/>
                  </a:lnTo>
                  <a:lnTo>
                    <a:pt x="100013" y="105521"/>
                  </a:lnTo>
                  <a:lnTo>
                    <a:pt x="100013" y="105391"/>
                  </a:lnTo>
                  <a:lnTo>
                    <a:pt x="100013" y="105262"/>
                  </a:lnTo>
                  <a:lnTo>
                    <a:pt x="99948" y="105132"/>
                  </a:lnTo>
                  <a:lnTo>
                    <a:pt x="99851" y="105003"/>
                  </a:lnTo>
                  <a:lnTo>
                    <a:pt x="99754" y="104905"/>
                  </a:lnTo>
                  <a:lnTo>
                    <a:pt x="98814" y="104193"/>
                  </a:lnTo>
                  <a:lnTo>
                    <a:pt x="97875" y="103448"/>
                  </a:lnTo>
                  <a:lnTo>
                    <a:pt x="96093" y="101990"/>
                  </a:lnTo>
                  <a:lnTo>
                    <a:pt x="94376" y="100467"/>
                  </a:lnTo>
                  <a:lnTo>
                    <a:pt x="92691" y="98879"/>
                  </a:lnTo>
                  <a:lnTo>
                    <a:pt x="91071" y="97260"/>
                  </a:lnTo>
                  <a:lnTo>
                    <a:pt x="89516" y="95607"/>
                  </a:lnTo>
                  <a:lnTo>
                    <a:pt x="87993" y="93923"/>
                  </a:lnTo>
                  <a:lnTo>
                    <a:pt x="86503" y="92173"/>
                  </a:lnTo>
                  <a:lnTo>
                    <a:pt x="85078" y="90424"/>
                  </a:lnTo>
                  <a:lnTo>
                    <a:pt x="83717" y="88609"/>
                  </a:lnTo>
                  <a:lnTo>
                    <a:pt x="82356" y="86763"/>
                  </a:lnTo>
                  <a:lnTo>
                    <a:pt x="81060" y="84916"/>
                  </a:lnTo>
                  <a:lnTo>
                    <a:pt x="79764" y="83004"/>
                  </a:lnTo>
                  <a:lnTo>
                    <a:pt x="78533" y="81093"/>
                  </a:lnTo>
                  <a:lnTo>
                    <a:pt x="77334" y="79149"/>
                  </a:lnTo>
                  <a:lnTo>
                    <a:pt x="76168" y="77173"/>
                  </a:lnTo>
                  <a:lnTo>
                    <a:pt x="75002" y="75197"/>
                  </a:lnTo>
                  <a:lnTo>
                    <a:pt x="73868" y="73188"/>
                  </a:lnTo>
                  <a:lnTo>
                    <a:pt x="72766" y="71179"/>
                  </a:lnTo>
                  <a:lnTo>
                    <a:pt x="71697" y="69170"/>
                  </a:lnTo>
                  <a:lnTo>
                    <a:pt x="69591" y="65056"/>
                  </a:lnTo>
                  <a:lnTo>
                    <a:pt x="67518" y="60941"/>
                  </a:lnTo>
                  <a:lnTo>
                    <a:pt x="65509" y="56794"/>
                  </a:lnTo>
                  <a:lnTo>
                    <a:pt x="63500" y="52680"/>
                  </a:lnTo>
                  <a:lnTo>
                    <a:pt x="61492" y="48533"/>
                  </a:lnTo>
                  <a:lnTo>
                    <a:pt x="59483" y="44451"/>
                  </a:lnTo>
                  <a:lnTo>
                    <a:pt x="58576" y="42637"/>
                  </a:lnTo>
                  <a:lnTo>
                    <a:pt x="57701" y="40790"/>
                  </a:lnTo>
                  <a:lnTo>
                    <a:pt x="56762" y="38878"/>
                  </a:lnTo>
                  <a:lnTo>
                    <a:pt x="55822" y="36999"/>
                  </a:lnTo>
                  <a:lnTo>
                    <a:pt x="55304" y="36060"/>
                  </a:lnTo>
                  <a:lnTo>
                    <a:pt x="54818" y="35153"/>
                  </a:lnTo>
                  <a:lnTo>
                    <a:pt x="54267" y="34245"/>
                  </a:lnTo>
                  <a:lnTo>
                    <a:pt x="53716" y="33338"/>
                  </a:lnTo>
                  <a:lnTo>
                    <a:pt x="53166" y="32496"/>
                  </a:lnTo>
                  <a:lnTo>
                    <a:pt x="52550" y="31654"/>
                  </a:lnTo>
                  <a:lnTo>
                    <a:pt x="51934" y="30844"/>
                  </a:lnTo>
                  <a:lnTo>
                    <a:pt x="51286" y="30066"/>
                  </a:lnTo>
                  <a:lnTo>
                    <a:pt x="50574" y="29321"/>
                  </a:lnTo>
                  <a:lnTo>
                    <a:pt x="49829" y="28641"/>
                  </a:lnTo>
                  <a:lnTo>
                    <a:pt x="49051" y="27993"/>
                  </a:lnTo>
                  <a:lnTo>
                    <a:pt x="48241" y="27410"/>
                  </a:lnTo>
                  <a:lnTo>
                    <a:pt x="47399" y="26826"/>
                  </a:lnTo>
                  <a:lnTo>
                    <a:pt x="46524" y="26308"/>
                  </a:lnTo>
                  <a:lnTo>
                    <a:pt x="45649" y="25822"/>
                  </a:lnTo>
                  <a:lnTo>
                    <a:pt x="44710" y="25368"/>
                  </a:lnTo>
                  <a:lnTo>
                    <a:pt x="43803" y="24915"/>
                  </a:lnTo>
                  <a:lnTo>
                    <a:pt x="42863" y="24494"/>
                  </a:lnTo>
                  <a:lnTo>
                    <a:pt x="40984" y="23684"/>
                  </a:lnTo>
                  <a:lnTo>
                    <a:pt x="39105" y="22906"/>
                  </a:lnTo>
                  <a:lnTo>
                    <a:pt x="37258" y="22064"/>
                  </a:lnTo>
                  <a:lnTo>
                    <a:pt x="34861" y="20930"/>
                  </a:lnTo>
                  <a:lnTo>
                    <a:pt x="32496" y="19764"/>
                  </a:lnTo>
                  <a:lnTo>
                    <a:pt x="30131" y="18565"/>
                  </a:lnTo>
                  <a:lnTo>
                    <a:pt x="27798" y="17334"/>
                  </a:lnTo>
                  <a:lnTo>
                    <a:pt x="25465" y="16070"/>
                  </a:lnTo>
                  <a:lnTo>
                    <a:pt x="23165" y="14774"/>
                  </a:lnTo>
                  <a:lnTo>
                    <a:pt x="20897" y="13446"/>
                  </a:lnTo>
                  <a:lnTo>
                    <a:pt x="18629" y="12085"/>
                  </a:lnTo>
                  <a:lnTo>
                    <a:pt x="16362" y="10692"/>
                  </a:lnTo>
                  <a:lnTo>
                    <a:pt x="14158" y="9267"/>
                  </a:lnTo>
                  <a:lnTo>
                    <a:pt x="11923" y="7809"/>
                  </a:lnTo>
                  <a:lnTo>
                    <a:pt x="9752" y="6351"/>
                  </a:lnTo>
                  <a:lnTo>
                    <a:pt x="7549" y="4828"/>
                  </a:lnTo>
                  <a:lnTo>
                    <a:pt x="5411" y="3305"/>
                  </a:lnTo>
                  <a:lnTo>
                    <a:pt x="3273" y="1750"/>
                  </a:lnTo>
                  <a:lnTo>
                    <a:pt x="1167" y="163"/>
                  </a:lnTo>
                  <a:lnTo>
                    <a:pt x="1005" y="66"/>
                  </a:lnTo>
                  <a:lnTo>
                    <a:pt x="875" y="33"/>
                  </a:lnTo>
                  <a:lnTo>
                    <a:pt x="7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22" name="Google Shape;122;p11"/>
            <p:cNvSpPr/>
            <p:nvPr/>
          </p:nvSpPr>
          <p:spPr>
            <a:xfrm>
              <a:off x="1404850" y="3253550"/>
              <a:ext cx="1905825" cy="2187700"/>
            </a:xfrm>
            <a:custGeom>
              <a:rect b="b" l="l" r="r" t="t"/>
              <a:pathLst>
                <a:path extrusionOk="0" h="87508" w="76233">
                  <a:moveTo>
                    <a:pt x="616" y="1"/>
                  </a:moveTo>
                  <a:lnTo>
                    <a:pt x="486" y="33"/>
                  </a:lnTo>
                  <a:lnTo>
                    <a:pt x="357" y="65"/>
                  </a:lnTo>
                  <a:lnTo>
                    <a:pt x="260" y="130"/>
                  </a:lnTo>
                  <a:lnTo>
                    <a:pt x="162" y="227"/>
                  </a:lnTo>
                  <a:lnTo>
                    <a:pt x="98" y="325"/>
                  </a:lnTo>
                  <a:lnTo>
                    <a:pt x="33" y="454"/>
                  </a:lnTo>
                  <a:lnTo>
                    <a:pt x="33" y="584"/>
                  </a:lnTo>
                  <a:lnTo>
                    <a:pt x="0" y="713"/>
                  </a:lnTo>
                  <a:lnTo>
                    <a:pt x="33" y="843"/>
                  </a:lnTo>
                  <a:lnTo>
                    <a:pt x="65" y="973"/>
                  </a:lnTo>
                  <a:lnTo>
                    <a:pt x="130" y="1102"/>
                  </a:lnTo>
                  <a:lnTo>
                    <a:pt x="195" y="1232"/>
                  </a:lnTo>
                  <a:lnTo>
                    <a:pt x="292" y="1329"/>
                  </a:lnTo>
                  <a:lnTo>
                    <a:pt x="422" y="1394"/>
                  </a:lnTo>
                  <a:lnTo>
                    <a:pt x="584" y="1459"/>
                  </a:lnTo>
                  <a:lnTo>
                    <a:pt x="3985" y="2366"/>
                  </a:lnTo>
                  <a:lnTo>
                    <a:pt x="7387" y="3273"/>
                  </a:lnTo>
                  <a:lnTo>
                    <a:pt x="10757" y="4277"/>
                  </a:lnTo>
                  <a:lnTo>
                    <a:pt x="12441" y="4796"/>
                  </a:lnTo>
                  <a:lnTo>
                    <a:pt x="14126" y="5346"/>
                  </a:lnTo>
                  <a:lnTo>
                    <a:pt x="15811" y="5929"/>
                  </a:lnTo>
                  <a:lnTo>
                    <a:pt x="17463" y="6545"/>
                  </a:lnTo>
                  <a:lnTo>
                    <a:pt x="19083" y="7161"/>
                  </a:lnTo>
                  <a:lnTo>
                    <a:pt x="20735" y="7841"/>
                  </a:lnTo>
                  <a:lnTo>
                    <a:pt x="22323" y="8554"/>
                  </a:lnTo>
                  <a:lnTo>
                    <a:pt x="23910" y="9299"/>
                  </a:lnTo>
                  <a:lnTo>
                    <a:pt x="25498" y="10076"/>
                  </a:lnTo>
                  <a:lnTo>
                    <a:pt x="27053" y="10919"/>
                  </a:lnTo>
                  <a:lnTo>
                    <a:pt x="27992" y="11469"/>
                  </a:lnTo>
                  <a:lnTo>
                    <a:pt x="28932" y="12053"/>
                  </a:lnTo>
                  <a:lnTo>
                    <a:pt x="29806" y="12636"/>
                  </a:lnTo>
                  <a:lnTo>
                    <a:pt x="30681" y="13219"/>
                  </a:lnTo>
                  <a:lnTo>
                    <a:pt x="31524" y="13835"/>
                  </a:lnTo>
                  <a:lnTo>
                    <a:pt x="32366" y="14482"/>
                  </a:lnTo>
                  <a:lnTo>
                    <a:pt x="33143" y="15130"/>
                  </a:lnTo>
                  <a:lnTo>
                    <a:pt x="33921" y="15778"/>
                  </a:lnTo>
                  <a:lnTo>
                    <a:pt x="34666" y="16459"/>
                  </a:lnTo>
                  <a:lnTo>
                    <a:pt x="35411" y="17172"/>
                  </a:lnTo>
                  <a:lnTo>
                    <a:pt x="36092" y="17884"/>
                  </a:lnTo>
                  <a:lnTo>
                    <a:pt x="36804" y="18597"/>
                  </a:lnTo>
                  <a:lnTo>
                    <a:pt x="37452" y="19342"/>
                  </a:lnTo>
                  <a:lnTo>
                    <a:pt x="38100" y="20120"/>
                  </a:lnTo>
                  <a:lnTo>
                    <a:pt x="38716" y="20897"/>
                  </a:lnTo>
                  <a:lnTo>
                    <a:pt x="39331" y="21675"/>
                  </a:lnTo>
                  <a:lnTo>
                    <a:pt x="39915" y="22485"/>
                  </a:lnTo>
                  <a:lnTo>
                    <a:pt x="40498" y="23295"/>
                  </a:lnTo>
                  <a:lnTo>
                    <a:pt x="41049" y="24137"/>
                  </a:lnTo>
                  <a:lnTo>
                    <a:pt x="41599" y="24979"/>
                  </a:lnTo>
                  <a:lnTo>
                    <a:pt x="42118" y="25854"/>
                  </a:lnTo>
                  <a:lnTo>
                    <a:pt x="42604" y="26729"/>
                  </a:lnTo>
                  <a:lnTo>
                    <a:pt x="43576" y="28511"/>
                  </a:lnTo>
                  <a:lnTo>
                    <a:pt x="44483" y="30357"/>
                  </a:lnTo>
                  <a:lnTo>
                    <a:pt x="45357" y="32269"/>
                  </a:lnTo>
                  <a:lnTo>
                    <a:pt x="46167" y="34213"/>
                  </a:lnTo>
                  <a:lnTo>
                    <a:pt x="46945" y="36222"/>
                  </a:lnTo>
                  <a:lnTo>
                    <a:pt x="49537" y="43122"/>
                  </a:lnTo>
                  <a:lnTo>
                    <a:pt x="50865" y="46556"/>
                  </a:lnTo>
                  <a:lnTo>
                    <a:pt x="52193" y="49991"/>
                  </a:lnTo>
                  <a:lnTo>
                    <a:pt x="53619" y="53425"/>
                  </a:lnTo>
                  <a:lnTo>
                    <a:pt x="55044" y="56794"/>
                  </a:lnTo>
                  <a:lnTo>
                    <a:pt x="55822" y="58479"/>
                  </a:lnTo>
                  <a:lnTo>
                    <a:pt x="56567" y="60131"/>
                  </a:lnTo>
                  <a:lnTo>
                    <a:pt x="57377" y="61816"/>
                  </a:lnTo>
                  <a:lnTo>
                    <a:pt x="58187" y="63436"/>
                  </a:lnTo>
                  <a:lnTo>
                    <a:pt x="58997" y="65088"/>
                  </a:lnTo>
                  <a:lnTo>
                    <a:pt x="59872" y="66708"/>
                  </a:lnTo>
                  <a:lnTo>
                    <a:pt x="60746" y="68296"/>
                  </a:lnTo>
                  <a:lnTo>
                    <a:pt x="61654" y="69883"/>
                  </a:lnTo>
                  <a:lnTo>
                    <a:pt x="62593" y="71438"/>
                  </a:lnTo>
                  <a:lnTo>
                    <a:pt x="63565" y="72993"/>
                  </a:lnTo>
                  <a:lnTo>
                    <a:pt x="64537" y="74548"/>
                  </a:lnTo>
                  <a:lnTo>
                    <a:pt x="65574" y="76039"/>
                  </a:lnTo>
                  <a:lnTo>
                    <a:pt x="66643" y="77529"/>
                  </a:lnTo>
                  <a:lnTo>
                    <a:pt x="67744" y="79019"/>
                  </a:lnTo>
                  <a:lnTo>
                    <a:pt x="68878" y="80445"/>
                  </a:lnTo>
                  <a:lnTo>
                    <a:pt x="70045" y="81870"/>
                  </a:lnTo>
                  <a:lnTo>
                    <a:pt x="71243" y="83263"/>
                  </a:lnTo>
                  <a:lnTo>
                    <a:pt x="72507" y="84656"/>
                  </a:lnTo>
                  <a:lnTo>
                    <a:pt x="73803" y="85985"/>
                  </a:lnTo>
                  <a:lnTo>
                    <a:pt x="75131" y="87313"/>
                  </a:lnTo>
                  <a:lnTo>
                    <a:pt x="75261" y="87410"/>
                  </a:lnTo>
                  <a:lnTo>
                    <a:pt x="75390" y="87475"/>
                  </a:lnTo>
                  <a:lnTo>
                    <a:pt x="75520" y="87507"/>
                  </a:lnTo>
                  <a:lnTo>
                    <a:pt x="75650" y="87507"/>
                  </a:lnTo>
                  <a:lnTo>
                    <a:pt x="75747" y="87443"/>
                  </a:lnTo>
                  <a:lnTo>
                    <a:pt x="75876" y="87410"/>
                  </a:lnTo>
                  <a:lnTo>
                    <a:pt x="75974" y="87313"/>
                  </a:lnTo>
                  <a:lnTo>
                    <a:pt x="76071" y="87216"/>
                  </a:lnTo>
                  <a:lnTo>
                    <a:pt x="76136" y="87119"/>
                  </a:lnTo>
                  <a:lnTo>
                    <a:pt x="76200" y="86989"/>
                  </a:lnTo>
                  <a:lnTo>
                    <a:pt x="76233" y="86860"/>
                  </a:lnTo>
                  <a:lnTo>
                    <a:pt x="76233" y="86698"/>
                  </a:lnTo>
                  <a:lnTo>
                    <a:pt x="76233" y="86568"/>
                  </a:lnTo>
                  <a:lnTo>
                    <a:pt x="76168" y="86438"/>
                  </a:lnTo>
                  <a:lnTo>
                    <a:pt x="76103" y="86309"/>
                  </a:lnTo>
                  <a:lnTo>
                    <a:pt x="76006" y="86179"/>
                  </a:lnTo>
                  <a:lnTo>
                    <a:pt x="74451" y="84624"/>
                  </a:lnTo>
                  <a:lnTo>
                    <a:pt x="72961" y="83037"/>
                  </a:lnTo>
                  <a:lnTo>
                    <a:pt x="71503" y="81417"/>
                  </a:lnTo>
                  <a:lnTo>
                    <a:pt x="70109" y="79764"/>
                  </a:lnTo>
                  <a:lnTo>
                    <a:pt x="68781" y="78080"/>
                  </a:lnTo>
                  <a:lnTo>
                    <a:pt x="67485" y="76330"/>
                  </a:lnTo>
                  <a:lnTo>
                    <a:pt x="66254" y="74581"/>
                  </a:lnTo>
                  <a:lnTo>
                    <a:pt x="65055" y="72766"/>
                  </a:lnTo>
                  <a:lnTo>
                    <a:pt x="63889" y="70952"/>
                  </a:lnTo>
                  <a:lnTo>
                    <a:pt x="62788" y="69073"/>
                  </a:lnTo>
                  <a:lnTo>
                    <a:pt x="61686" y="67194"/>
                  </a:lnTo>
                  <a:lnTo>
                    <a:pt x="60649" y="65315"/>
                  </a:lnTo>
                  <a:lnTo>
                    <a:pt x="59645" y="63371"/>
                  </a:lnTo>
                  <a:lnTo>
                    <a:pt x="58673" y="61427"/>
                  </a:lnTo>
                  <a:lnTo>
                    <a:pt x="57733" y="59483"/>
                  </a:lnTo>
                  <a:lnTo>
                    <a:pt x="56826" y="57475"/>
                  </a:lnTo>
                  <a:lnTo>
                    <a:pt x="56016" y="55596"/>
                  </a:lnTo>
                  <a:lnTo>
                    <a:pt x="55206" y="53652"/>
                  </a:lnTo>
                  <a:lnTo>
                    <a:pt x="54429" y="51708"/>
                  </a:lnTo>
                  <a:lnTo>
                    <a:pt x="53684" y="49764"/>
                  </a:lnTo>
                  <a:lnTo>
                    <a:pt x="52258" y="45844"/>
                  </a:lnTo>
                  <a:lnTo>
                    <a:pt x="50833" y="41924"/>
                  </a:lnTo>
                  <a:lnTo>
                    <a:pt x="49375" y="38003"/>
                  </a:lnTo>
                  <a:lnTo>
                    <a:pt x="48630" y="36027"/>
                  </a:lnTo>
                  <a:lnTo>
                    <a:pt x="47852" y="34116"/>
                  </a:lnTo>
                  <a:lnTo>
                    <a:pt x="47042" y="32172"/>
                  </a:lnTo>
                  <a:lnTo>
                    <a:pt x="46200" y="30293"/>
                  </a:lnTo>
                  <a:lnTo>
                    <a:pt x="45325" y="28381"/>
                  </a:lnTo>
                  <a:lnTo>
                    <a:pt x="44386" y="26535"/>
                  </a:lnTo>
                  <a:lnTo>
                    <a:pt x="43997" y="25757"/>
                  </a:lnTo>
                  <a:lnTo>
                    <a:pt x="43576" y="25012"/>
                  </a:lnTo>
                  <a:lnTo>
                    <a:pt x="43122" y="24267"/>
                  </a:lnTo>
                  <a:lnTo>
                    <a:pt x="42668" y="23554"/>
                  </a:lnTo>
                  <a:lnTo>
                    <a:pt x="41729" y="22161"/>
                  </a:lnTo>
                  <a:lnTo>
                    <a:pt x="40757" y="20800"/>
                  </a:lnTo>
                  <a:lnTo>
                    <a:pt x="39720" y="19537"/>
                  </a:lnTo>
                  <a:lnTo>
                    <a:pt x="38651" y="18305"/>
                  </a:lnTo>
                  <a:lnTo>
                    <a:pt x="37517" y="17139"/>
                  </a:lnTo>
                  <a:lnTo>
                    <a:pt x="36351" y="16005"/>
                  </a:lnTo>
                  <a:lnTo>
                    <a:pt x="35120" y="14936"/>
                  </a:lnTo>
                  <a:lnTo>
                    <a:pt x="33889" y="13932"/>
                  </a:lnTo>
                  <a:lnTo>
                    <a:pt x="32593" y="12960"/>
                  </a:lnTo>
                  <a:lnTo>
                    <a:pt x="31297" y="12020"/>
                  </a:lnTo>
                  <a:lnTo>
                    <a:pt x="29936" y="11146"/>
                  </a:lnTo>
                  <a:lnTo>
                    <a:pt x="28543" y="10303"/>
                  </a:lnTo>
                  <a:lnTo>
                    <a:pt x="27150" y="9493"/>
                  </a:lnTo>
                  <a:lnTo>
                    <a:pt x="25692" y="8716"/>
                  </a:lnTo>
                  <a:lnTo>
                    <a:pt x="24234" y="7971"/>
                  </a:lnTo>
                  <a:lnTo>
                    <a:pt x="22744" y="7290"/>
                  </a:lnTo>
                  <a:lnTo>
                    <a:pt x="21253" y="6610"/>
                  </a:lnTo>
                  <a:lnTo>
                    <a:pt x="19731" y="5962"/>
                  </a:lnTo>
                  <a:lnTo>
                    <a:pt x="18208" y="5379"/>
                  </a:lnTo>
                  <a:lnTo>
                    <a:pt x="16653" y="4796"/>
                  </a:lnTo>
                  <a:lnTo>
                    <a:pt x="15065" y="4245"/>
                  </a:lnTo>
                  <a:lnTo>
                    <a:pt x="13510" y="3694"/>
                  </a:lnTo>
                  <a:lnTo>
                    <a:pt x="11923" y="3176"/>
                  </a:lnTo>
                  <a:lnTo>
                    <a:pt x="10335" y="2690"/>
                  </a:lnTo>
                  <a:lnTo>
                    <a:pt x="7160" y="1750"/>
                  </a:lnTo>
                  <a:lnTo>
                    <a:pt x="3953" y="875"/>
                  </a:lnTo>
                  <a:lnTo>
                    <a:pt x="778" y="33"/>
                  </a:lnTo>
                  <a:lnTo>
                    <a:pt x="61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23" name="Google Shape;123;p11"/>
            <p:cNvSpPr/>
            <p:nvPr/>
          </p:nvSpPr>
          <p:spPr>
            <a:xfrm>
              <a:off x="1600050" y="3595350"/>
              <a:ext cx="1133125" cy="1853200"/>
            </a:xfrm>
            <a:custGeom>
              <a:rect b="b" l="l" r="r" t="t"/>
              <a:pathLst>
                <a:path extrusionOk="0" h="74128" w="45325">
                  <a:moveTo>
                    <a:pt x="454" y="1"/>
                  </a:moveTo>
                  <a:lnTo>
                    <a:pt x="324" y="33"/>
                  </a:lnTo>
                  <a:lnTo>
                    <a:pt x="227" y="130"/>
                  </a:lnTo>
                  <a:lnTo>
                    <a:pt x="130" y="195"/>
                  </a:lnTo>
                  <a:lnTo>
                    <a:pt x="65" y="325"/>
                  </a:lnTo>
                  <a:lnTo>
                    <a:pt x="33" y="422"/>
                  </a:lnTo>
                  <a:lnTo>
                    <a:pt x="0" y="584"/>
                  </a:lnTo>
                  <a:lnTo>
                    <a:pt x="0" y="713"/>
                  </a:lnTo>
                  <a:lnTo>
                    <a:pt x="0" y="843"/>
                  </a:lnTo>
                  <a:lnTo>
                    <a:pt x="33" y="972"/>
                  </a:lnTo>
                  <a:lnTo>
                    <a:pt x="97" y="1102"/>
                  </a:lnTo>
                  <a:lnTo>
                    <a:pt x="195" y="1199"/>
                  </a:lnTo>
                  <a:lnTo>
                    <a:pt x="292" y="1296"/>
                  </a:lnTo>
                  <a:lnTo>
                    <a:pt x="421" y="1394"/>
                  </a:lnTo>
                  <a:lnTo>
                    <a:pt x="583" y="1426"/>
                  </a:lnTo>
                  <a:lnTo>
                    <a:pt x="3953" y="2204"/>
                  </a:lnTo>
                  <a:lnTo>
                    <a:pt x="5605" y="2625"/>
                  </a:lnTo>
                  <a:lnTo>
                    <a:pt x="7290" y="3078"/>
                  </a:lnTo>
                  <a:lnTo>
                    <a:pt x="8942" y="3597"/>
                  </a:lnTo>
                  <a:lnTo>
                    <a:pt x="10594" y="4115"/>
                  </a:lnTo>
                  <a:lnTo>
                    <a:pt x="12182" y="4731"/>
                  </a:lnTo>
                  <a:lnTo>
                    <a:pt x="13769" y="5379"/>
                  </a:lnTo>
                  <a:lnTo>
                    <a:pt x="14547" y="5735"/>
                  </a:lnTo>
                  <a:lnTo>
                    <a:pt x="15292" y="6091"/>
                  </a:lnTo>
                  <a:lnTo>
                    <a:pt x="16037" y="6480"/>
                  </a:lnTo>
                  <a:lnTo>
                    <a:pt x="16782" y="6901"/>
                  </a:lnTo>
                  <a:lnTo>
                    <a:pt x="17528" y="7322"/>
                  </a:lnTo>
                  <a:lnTo>
                    <a:pt x="18240" y="7776"/>
                  </a:lnTo>
                  <a:lnTo>
                    <a:pt x="18921" y="8262"/>
                  </a:lnTo>
                  <a:lnTo>
                    <a:pt x="19633" y="8748"/>
                  </a:lnTo>
                  <a:lnTo>
                    <a:pt x="20281" y="9266"/>
                  </a:lnTo>
                  <a:lnTo>
                    <a:pt x="20929" y="9817"/>
                  </a:lnTo>
                  <a:lnTo>
                    <a:pt x="21577" y="10400"/>
                  </a:lnTo>
                  <a:lnTo>
                    <a:pt x="22193" y="11016"/>
                  </a:lnTo>
                  <a:lnTo>
                    <a:pt x="22808" y="11631"/>
                  </a:lnTo>
                  <a:lnTo>
                    <a:pt x="23392" y="12312"/>
                  </a:lnTo>
                  <a:lnTo>
                    <a:pt x="23942" y="12992"/>
                  </a:lnTo>
                  <a:lnTo>
                    <a:pt x="24461" y="13705"/>
                  </a:lnTo>
                  <a:lnTo>
                    <a:pt x="24914" y="14353"/>
                  </a:lnTo>
                  <a:lnTo>
                    <a:pt x="25335" y="15001"/>
                  </a:lnTo>
                  <a:lnTo>
                    <a:pt x="25724" y="15649"/>
                  </a:lnTo>
                  <a:lnTo>
                    <a:pt x="26113" y="16329"/>
                  </a:lnTo>
                  <a:lnTo>
                    <a:pt x="26502" y="16977"/>
                  </a:lnTo>
                  <a:lnTo>
                    <a:pt x="26826" y="17657"/>
                  </a:lnTo>
                  <a:lnTo>
                    <a:pt x="27474" y="19051"/>
                  </a:lnTo>
                  <a:lnTo>
                    <a:pt x="28057" y="20476"/>
                  </a:lnTo>
                  <a:lnTo>
                    <a:pt x="28575" y="21934"/>
                  </a:lnTo>
                  <a:lnTo>
                    <a:pt x="29061" y="23392"/>
                  </a:lnTo>
                  <a:lnTo>
                    <a:pt x="29450" y="24882"/>
                  </a:lnTo>
                  <a:lnTo>
                    <a:pt x="29839" y="26372"/>
                  </a:lnTo>
                  <a:lnTo>
                    <a:pt x="30163" y="27895"/>
                  </a:lnTo>
                  <a:lnTo>
                    <a:pt x="30454" y="29418"/>
                  </a:lnTo>
                  <a:lnTo>
                    <a:pt x="30714" y="30941"/>
                  </a:lnTo>
                  <a:lnTo>
                    <a:pt x="30940" y="32463"/>
                  </a:lnTo>
                  <a:lnTo>
                    <a:pt x="31135" y="33986"/>
                  </a:lnTo>
                  <a:lnTo>
                    <a:pt x="31491" y="37031"/>
                  </a:lnTo>
                  <a:lnTo>
                    <a:pt x="32009" y="41988"/>
                  </a:lnTo>
                  <a:lnTo>
                    <a:pt x="32269" y="44515"/>
                  </a:lnTo>
                  <a:lnTo>
                    <a:pt x="32560" y="47010"/>
                  </a:lnTo>
                  <a:lnTo>
                    <a:pt x="32884" y="49537"/>
                  </a:lnTo>
                  <a:lnTo>
                    <a:pt x="33273" y="52032"/>
                  </a:lnTo>
                  <a:lnTo>
                    <a:pt x="33500" y="53263"/>
                  </a:lnTo>
                  <a:lnTo>
                    <a:pt x="33759" y="54494"/>
                  </a:lnTo>
                  <a:lnTo>
                    <a:pt x="34018" y="55725"/>
                  </a:lnTo>
                  <a:lnTo>
                    <a:pt x="34310" y="56956"/>
                  </a:lnTo>
                  <a:lnTo>
                    <a:pt x="34634" y="58155"/>
                  </a:lnTo>
                  <a:lnTo>
                    <a:pt x="34990" y="59321"/>
                  </a:lnTo>
                  <a:lnTo>
                    <a:pt x="35379" y="60520"/>
                  </a:lnTo>
                  <a:lnTo>
                    <a:pt x="35800" y="61686"/>
                  </a:lnTo>
                  <a:lnTo>
                    <a:pt x="36254" y="62820"/>
                  </a:lnTo>
                  <a:lnTo>
                    <a:pt x="36740" y="63954"/>
                  </a:lnTo>
                  <a:lnTo>
                    <a:pt x="37290" y="65056"/>
                  </a:lnTo>
                  <a:lnTo>
                    <a:pt x="37841" y="66157"/>
                  </a:lnTo>
                  <a:lnTo>
                    <a:pt x="38457" y="67226"/>
                  </a:lnTo>
                  <a:lnTo>
                    <a:pt x="39137" y="68263"/>
                  </a:lnTo>
                  <a:lnTo>
                    <a:pt x="39850" y="69267"/>
                  </a:lnTo>
                  <a:lnTo>
                    <a:pt x="40595" y="70272"/>
                  </a:lnTo>
                  <a:lnTo>
                    <a:pt x="41405" y="71244"/>
                  </a:lnTo>
                  <a:lnTo>
                    <a:pt x="42280" y="72183"/>
                  </a:lnTo>
                  <a:lnTo>
                    <a:pt x="43219" y="73090"/>
                  </a:lnTo>
                  <a:lnTo>
                    <a:pt x="44191" y="73965"/>
                  </a:lnTo>
                  <a:lnTo>
                    <a:pt x="44321" y="74062"/>
                  </a:lnTo>
                  <a:lnTo>
                    <a:pt x="44450" y="74127"/>
                  </a:lnTo>
                  <a:lnTo>
                    <a:pt x="44709" y="74127"/>
                  </a:lnTo>
                  <a:lnTo>
                    <a:pt x="44839" y="74095"/>
                  </a:lnTo>
                  <a:lnTo>
                    <a:pt x="44969" y="74030"/>
                  </a:lnTo>
                  <a:lnTo>
                    <a:pt x="45066" y="73965"/>
                  </a:lnTo>
                  <a:lnTo>
                    <a:pt x="45163" y="73835"/>
                  </a:lnTo>
                  <a:lnTo>
                    <a:pt x="45228" y="73738"/>
                  </a:lnTo>
                  <a:lnTo>
                    <a:pt x="45293" y="73609"/>
                  </a:lnTo>
                  <a:lnTo>
                    <a:pt x="45325" y="73479"/>
                  </a:lnTo>
                  <a:lnTo>
                    <a:pt x="45325" y="73350"/>
                  </a:lnTo>
                  <a:lnTo>
                    <a:pt x="45293" y="73220"/>
                  </a:lnTo>
                  <a:lnTo>
                    <a:pt x="45260" y="73090"/>
                  </a:lnTo>
                  <a:lnTo>
                    <a:pt x="45163" y="72961"/>
                  </a:lnTo>
                  <a:lnTo>
                    <a:pt x="45066" y="72831"/>
                  </a:lnTo>
                  <a:lnTo>
                    <a:pt x="44418" y="72280"/>
                  </a:lnTo>
                  <a:lnTo>
                    <a:pt x="43835" y="71697"/>
                  </a:lnTo>
                  <a:lnTo>
                    <a:pt x="43252" y="71114"/>
                  </a:lnTo>
                  <a:lnTo>
                    <a:pt x="42668" y="70531"/>
                  </a:lnTo>
                  <a:lnTo>
                    <a:pt x="42150" y="69915"/>
                  </a:lnTo>
                  <a:lnTo>
                    <a:pt x="41632" y="69300"/>
                  </a:lnTo>
                  <a:lnTo>
                    <a:pt x="41146" y="68684"/>
                  </a:lnTo>
                  <a:lnTo>
                    <a:pt x="40660" y="68036"/>
                  </a:lnTo>
                  <a:lnTo>
                    <a:pt x="40239" y="67388"/>
                  </a:lnTo>
                  <a:lnTo>
                    <a:pt x="39785" y="66740"/>
                  </a:lnTo>
                  <a:lnTo>
                    <a:pt x="39396" y="66092"/>
                  </a:lnTo>
                  <a:lnTo>
                    <a:pt x="39007" y="65412"/>
                  </a:lnTo>
                  <a:lnTo>
                    <a:pt x="38619" y="64732"/>
                  </a:lnTo>
                  <a:lnTo>
                    <a:pt x="38262" y="64019"/>
                  </a:lnTo>
                  <a:lnTo>
                    <a:pt x="37614" y="62626"/>
                  </a:lnTo>
                  <a:lnTo>
                    <a:pt x="37031" y="61200"/>
                  </a:lnTo>
                  <a:lnTo>
                    <a:pt x="36513" y="59710"/>
                  </a:lnTo>
                  <a:lnTo>
                    <a:pt x="36027" y="58220"/>
                  </a:lnTo>
                  <a:lnTo>
                    <a:pt x="35606" y="56697"/>
                  </a:lnTo>
                  <a:lnTo>
                    <a:pt x="35249" y="55174"/>
                  </a:lnTo>
                  <a:lnTo>
                    <a:pt x="34925" y="53619"/>
                  </a:lnTo>
                  <a:lnTo>
                    <a:pt x="34601" y="52032"/>
                  </a:lnTo>
                  <a:lnTo>
                    <a:pt x="34342" y="50444"/>
                  </a:lnTo>
                  <a:lnTo>
                    <a:pt x="34115" y="48857"/>
                  </a:lnTo>
                  <a:lnTo>
                    <a:pt x="33921" y="47237"/>
                  </a:lnTo>
                  <a:lnTo>
                    <a:pt x="33565" y="43997"/>
                  </a:lnTo>
                  <a:lnTo>
                    <a:pt x="32917" y="37517"/>
                  </a:lnTo>
                  <a:lnTo>
                    <a:pt x="32560" y="34310"/>
                  </a:lnTo>
                  <a:lnTo>
                    <a:pt x="32366" y="32722"/>
                  </a:lnTo>
                  <a:lnTo>
                    <a:pt x="32139" y="31135"/>
                  </a:lnTo>
                  <a:lnTo>
                    <a:pt x="31880" y="29580"/>
                  </a:lnTo>
                  <a:lnTo>
                    <a:pt x="31621" y="28025"/>
                  </a:lnTo>
                  <a:lnTo>
                    <a:pt x="31297" y="26502"/>
                  </a:lnTo>
                  <a:lnTo>
                    <a:pt x="30940" y="25012"/>
                  </a:lnTo>
                  <a:lnTo>
                    <a:pt x="30616" y="23845"/>
                  </a:lnTo>
                  <a:lnTo>
                    <a:pt x="30292" y="22712"/>
                  </a:lnTo>
                  <a:lnTo>
                    <a:pt x="29904" y="21545"/>
                  </a:lnTo>
                  <a:lnTo>
                    <a:pt x="29515" y="20411"/>
                  </a:lnTo>
                  <a:lnTo>
                    <a:pt x="29061" y="19277"/>
                  </a:lnTo>
                  <a:lnTo>
                    <a:pt x="28608" y="18176"/>
                  </a:lnTo>
                  <a:lnTo>
                    <a:pt x="28089" y="17074"/>
                  </a:lnTo>
                  <a:lnTo>
                    <a:pt x="27539" y="16005"/>
                  </a:lnTo>
                  <a:lnTo>
                    <a:pt x="26955" y="14968"/>
                  </a:lnTo>
                  <a:lnTo>
                    <a:pt x="26340" y="13932"/>
                  </a:lnTo>
                  <a:lnTo>
                    <a:pt x="25659" y="12927"/>
                  </a:lnTo>
                  <a:lnTo>
                    <a:pt x="24947" y="11955"/>
                  </a:lnTo>
                  <a:lnTo>
                    <a:pt x="24202" y="11048"/>
                  </a:lnTo>
                  <a:lnTo>
                    <a:pt x="23392" y="10141"/>
                  </a:lnTo>
                  <a:lnTo>
                    <a:pt x="22517" y="9266"/>
                  </a:lnTo>
                  <a:lnTo>
                    <a:pt x="21610" y="8456"/>
                  </a:lnTo>
                  <a:lnTo>
                    <a:pt x="21059" y="8003"/>
                  </a:lnTo>
                  <a:lnTo>
                    <a:pt x="20508" y="7549"/>
                  </a:lnTo>
                  <a:lnTo>
                    <a:pt x="19957" y="7128"/>
                  </a:lnTo>
                  <a:lnTo>
                    <a:pt x="19374" y="6707"/>
                  </a:lnTo>
                  <a:lnTo>
                    <a:pt x="18176" y="5962"/>
                  </a:lnTo>
                  <a:lnTo>
                    <a:pt x="16944" y="5249"/>
                  </a:lnTo>
                  <a:lnTo>
                    <a:pt x="15681" y="4601"/>
                  </a:lnTo>
                  <a:lnTo>
                    <a:pt x="14385" y="4018"/>
                  </a:lnTo>
                  <a:lnTo>
                    <a:pt x="13089" y="3467"/>
                  </a:lnTo>
                  <a:lnTo>
                    <a:pt x="11761" y="2949"/>
                  </a:lnTo>
                  <a:lnTo>
                    <a:pt x="10400" y="2495"/>
                  </a:lnTo>
                  <a:lnTo>
                    <a:pt x="9039" y="2074"/>
                  </a:lnTo>
                  <a:lnTo>
                    <a:pt x="7679" y="1685"/>
                  </a:lnTo>
                  <a:lnTo>
                    <a:pt x="6285" y="1329"/>
                  </a:lnTo>
                  <a:lnTo>
                    <a:pt x="3532" y="649"/>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4" name="Shape 124"/>
        <p:cNvGrpSpPr/>
        <p:nvPr/>
      </p:nvGrpSpPr>
      <p:grpSpPr>
        <a:xfrm>
          <a:off x="0" y="0"/>
          <a:ext cx="0" cy="0"/>
          <a:chOff x="0" y="0"/>
          <a:chExt cx="0" cy="0"/>
        </a:xfrm>
      </p:grpSpPr>
      <p:sp>
        <p:nvSpPr>
          <p:cNvPr id="125" name="Google Shape;125;p12"/>
          <p:cNvSpPr/>
          <p:nvPr/>
        </p:nvSpPr>
        <p:spPr>
          <a:xfrm>
            <a:off x="0" y="3489150"/>
            <a:ext cx="9144000" cy="1654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Manrope"/>
              <a:ea typeface="Manrope"/>
              <a:cs typeface="Manrope"/>
              <a:sym typeface="Manrope"/>
            </a:endParaRPr>
          </a:p>
        </p:txBody>
      </p:sp>
      <p:grpSp>
        <p:nvGrpSpPr>
          <p:cNvPr id="126" name="Google Shape;126;p12"/>
          <p:cNvGrpSpPr/>
          <p:nvPr/>
        </p:nvGrpSpPr>
        <p:grpSpPr>
          <a:xfrm flipH="1" rot="9854421">
            <a:off x="-693170" y="-319924"/>
            <a:ext cx="2500300" cy="2764373"/>
            <a:chOff x="1256625" y="2684150"/>
            <a:chExt cx="2500325" cy="2764400"/>
          </a:xfrm>
        </p:grpSpPr>
        <p:sp>
          <p:nvSpPr>
            <p:cNvPr id="127" name="Google Shape;127;p12"/>
            <p:cNvSpPr/>
            <p:nvPr/>
          </p:nvSpPr>
          <p:spPr>
            <a:xfrm>
              <a:off x="1256625" y="2684150"/>
              <a:ext cx="2500325" cy="2654225"/>
            </a:xfrm>
            <a:custGeom>
              <a:rect b="b" l="l" r="r" t="t"/>
              <a:pathLst>
                <a:path extrusionOk="0" h="106169" w="100013">
                  <a:moveTo>
                    <a:pt x="616" y="1"/>
                  </a:moveTo>
                  <a:lnTo>
                    <a:pt x="487" y="66"/>
                  </a:lnTo>
                  <a:lnTo>
                    <a:pt x="357" y="130"/>
                  </a:lnTo>
                  <a:lnTo>
                    <a:pt x="260" y="195"/>
                  </a:lnTo>
                  <a:lnTo>
                    <a:pt x="163" y="292"/>
                  </a:lnTo>
                  <a:lnTo>
                    <a:pt x="98" y="422"/>
                  </a:lnTo>
                  <a:lnTo>
                    <a:pt x="33" y="552"/>
                  </a:lnTo>
                  <a:lnTo>
                    <a:pt x="1" y="681"/>
                  </a:lnTo>
                  <a:lnTo>
                    <a:pt x="1" y="811"/>
                  </a:lnTo>
                  <a:lnTo>
                    <a:pt x="33" y="940"/>
                  </a:lnTo>
                  <a:lnTo>
                    <a:pt x="65" y="1070"/>
                  </a:lnTo>
                  <a:lnTo>
                    <a:pt x="163" y="1167"/>
                  </a:lnTo>
                  <a:lnTo>
                    <a:pt x="292" y="1297"/>
                  </a:lnTo>
                  <a:lnTo>
                    <a:pt x="2236" y="2755"/>
                  </a:lnTo>
                  <a:lnTo>
                    <a:pt x="4212" y="4213"/>
                  </a:lnTo>
                  <a:lnTo>
                    <a:pt x="6221" y="5638"/>
                  </a:lnTo>
                  <a:lnTo>
                    <a:pt x="8230" y="7064"/>
                  </a:lnTo>
                  <a:lnTo>
                    <a:pt x="10271" y="8424"/>
                  </a:lnTo>
                  <a:lnTo>
                    <a:pt x="12312" y="9785"/>
                  </a:lnTo>
                  <a:lnTo>
                    <a:pt x="14385" y="11113"/>
                  </a:lnTo>
                  <a:lnTo>
                    <a:pt x="16459" y="12409"/>
                  </a:lnTo>
                  <a:lnTo>
                    <a:pt x="18532" y="13705"/>
                  </a:lnTo>
                  <a:lnTo>
                    <a:pt x="20670" y="14969"/>
                  </a:lnTo>
                  <a:lnTo>
                    <a:pt x="22776" y="16200"/>
                  </a:lnTo>
                  <a:lnTo>
                    <a:pt x="24915" y="17399"/>
                  </a:lnTo>
                  <a:lnTo>
                    <a:pt x="27085" y="18565"/>
                  </a:lnTo>
                  <a:lnTo>
                    <a:pt x="29256" y="19699"/>
                  </a:lnTo>
                  <a:lnTo>
                    <a:pt x="31427" y="20833"/>
                  </a:lnTo>
                  <a:lnTo>
                    <a:pt x="33630" y="21934"/>
                  </a:lnTo>
                  <a:lnTo>
                    <a:pt x="34861" y="22517"/>
                  </a:lnTo>
                  <a:lnTo>
                    <a:pt x="36092" y="23068"/>
                  </a:lnTo>
                  <a:lnTo>
                    <a:pt x="38619" y="24170"/>
                  </a:lnTo>
                  <a:lnTo>
                    <a:pt x="41178" y="25271"/>
                  </a:lnTo>
                  <a:lnTo>
                    <a:pt x="42409" y="25854"/>
                  </a:lnTo>
                  <a:lnTo>
                    <a:pt x="43641" y="26470"/>
                  </a:lnTo>
                  <a:lnTo>
                    <a:pt x="44872" y="27118"/>
                  </a:lnTo>
                  <a:lnTo>
                    <a:pt x="46038" y="27798"/>
                  </a:lnTo>
                  <a:lnTo>
                    <a:pt x="47140" y="28543"/>
                  </a:lnTo>
                  <a:lnTo>
                    <a:pt x="47690" y="28965"/>
                  </a:lnTo>
                  <a:lnTo>
                    <a:pt x="48241" y="29353"/>
                  </a:lnTo>
                  <a:lnTo>
                    <a:pt x="48759" y="29807"/>
                  </a:lnTo>
                  <a:lnTo>
                    <a:pt x="49245" y="30228"/>
                  </a:lnTo>
                  <a:lnTo>
                    <a:pt x="49731" y="30714"/>
                  </a:lnTo>
                  <a:lnTo>
                    <a:pt x="50217" y="31200"/>
                  </a:lnTo>
                  <a:lnTo>
                    <a:pt x="50671" y="31718"/>
                  </a:lnTo>
                  <a:lnTo>
                    <a:pt x="51092" y="32237"/>
                  </a:lnTo>
                  <a:lnTo>
                    <a:pt x="51513" y="32788"/>
                  </a:lnTo>
                  <a:lnTo>
                    <a:pt x="51902" y="33371"/>
                  </a:lnTo>
                  <a:lnTo>
                    <a:pt x="52550" y="34375"/>
                  </a:lnTo>
                  <a:lnTo>
                    <a:pt x="53166" y="35379"/>
                  </a:lnTo>
                  <a:lnTo>
                    <a:pt x="53781" y="36416"/>
                  </a:lnTo>
                  <a:lnTo>
                    <a:pt x="54364" y="37453"/>
                  </a:lnTo>
                  <a:lnTo>
                    <a:pt x="55531" y="39591"/>
                  </a:lnTo>
                  <a:lnTo>
                    <a:pt x="56600" y="41729"/>
                  </a:lnTo>
                  <a:lnTo>
                    <a:pt x="57669" y="43900"/>
                  </a:lnTo>
                  <a:lnTo>
                    <a:pt x="58738" y="46071"/>
                  </a:lnTo>
                  <a:lnTo>
                    <a:pt x="60811" y="50380"/>
                  </a:lnTo>
                  <a:lnTo>
                    <a:pt x="64505" y="58026"/>
                  </a:lnTo>
                  <a:lnTo>
                    <a:pt x="66384" y="61849"/>
                  </a:lnTo>
                  <a:lnTo>
                    <a:pt x="68295" y="65672"/>
                  </a:lnTo>
                  <a:lnTo>
                    <a:pt x="70272" y="69494"/>
                  </a:lnTo>
                  <a:lnTo>
                    <a:pt x="71276" y="71374"/>
                  </a:lnTo>
                  <a:lnTo>
                    <a:pt x="72280" y="73253"/>
                  </a:lnTo>
                  <a:lnTo>
                    <a:pt x="73317" y="75099"/>
                  </a:lnTo>
                  <a:lnTo>
                    <a:pt x="74386" y="76946"/>
                  </a:lnTo>
                  <a:lnTo>
                    <a:pt x="75455" y="78793"/>
                  </a:lnTo>
                  <a:lnTo>
                    <a:pt x="76589" y="80607"/>
                  </a:lnTo>
                  <a:lnTo>
                    <a:pt x="77691" y="82421"/>
                  </a:lnTo>
                  <a:lnTo>
                    <a:pt x="78857" y="84171"/>
                  </a:lnTo>
                  <a:lnTo>
                    <a:pt x="80056" y="85953"/>
                  </a:lnTo>
                  <a:lnTo>
                    <a:pt x="81255" y="87670"/>
                  </a:lnTo>
                  <a:lnTo>
                    <a:pt x="82518" y="89387"/>
                  </a:lnTo>
                  <a:lnTo>
                    <a:pt x="83782" y="91072"/>
                  </a:lnTo>
                  <a:lnTo>
                    <a:pt x="85110" y="92724"/>
                  </a:lnTo>
                  <a:lnTo>
                    <a:pt x="86471" y="94344"/>
                  </a:lnTo>
                  <a:lnTo>
                    <a:pt x="87864" y="95931"/>
                  </a:lnTo>
                  <a:lnTo>
                    <a:pt x="89289" y="97486"/>
                  </a:lnTo>
                  <a:lnTo>
                    <a:pt x="90780" y="99009"/>
                  </a:lnTo>
                  <a:lnTo>
                    <a:pt x="92302" y="100499"/>
                  </a:lnTo>
                  <a:lnTo>
                    <a:pt x="93857" y="101925"/>
                  </a:lnTo>
                  <a:lnTo>
                    <a:pt x="95477" y="103350"/>
                  </a:lnTo>
                  <a:lnTo>
                    <a:pt x="97162" y="104711"/>
                  </a:lnTo>
                  <a:lnTo>
                    <a:pt x="98879" y="106039"/>
                  </a:lnTo>
                  <a:lnTo>
                    <a:pt x="99009" y="106104"/>
                  </a:lnTo>
                  <a:lnTo>
                    <a:pt x="99138" y="106169"/>
                  </a:lnTo>
                  <a:lnTo>
                    <a:pt x="99430" y="106169"/>
                  </a:lnTo>
                  <a:lnTo>
                    <a:pt x="99559" y="106104"/>
                  </a:lnTo>
                  <a:lnTo>
                    <a:pt x="99657" y="106072"/>
                  </a:lnTo>
                  <a:lnTo>
                    <a:pt x="99754" y="105975"/>
                  </a:lnTo>
                  <a:lnTo>
                    <a:pt x="99851" y="105877"/>
                  </a:lnTo>
                  <a:lnTo>
                    <a:pt x="99916" y="105748"/>
                  </a:lnTo>
                  <a:lnTo>
                    <a:pt x="99981" y="105651"/>
                  </a:lnTo>
                  <a:lnTo>
                    <a:pt x="100013" y="105521"/>
                  </a:lnTo>
                  <a:lnTo>
                    <a:pt x="100013" y="105391"/>
                  </a:lnTo>
                  <a:lnTo>
                    <a:pt x="100013" y="105262"/>
                  </a:lnTo>
                  <a:lnTo>
                    <a:pt x="99948" y="105132"/>
                  </a:lnTo>
                  <a:lnTo>
                    <a:pt x="99851" y="105003"/>
                  </a:lnTo>
                  <a:lnTo>
                    <a:pt x="99754" y="104905"/>
                  </a:lnTo>
                  <a:lnTo>
                    <a:pt x="98814" y="104193"/>
                  </a:lnTo>
                  <a:lnTo>
                    <a:pt x="97875" y="103448"/>
                  </a:lnTo>
                  <a:lnTo>
                    <a:pt x="96093" y="101990"/>
                  </a:lnTo>
                  <a:lnTo>
                    <a:pt x="94376" y="100467"/>
                  </a:lnTo>
                  <a:lnTo>
                    <a:pt x="92691" y="98879"/>
                  </a:lnTo>
                  <a:lnTo>
                    <a:pt x="91071" y="97260"/>
                  </a:lnTo>
                  <a:lnTo>
                    <a:pt x="89516" y="95607"/>
                  </a:lnTo>
                  <a:lnTo>
                    <a:pt x="87993" y="93923"/>
                  </a:lnTo>
                  <a:lnTo>
                    <a:pt x="86503" y="92173"/>
                  </a:lnTo>
                  <a:lnTo>
                    <a:pt x="85078" y="90424"/>
                  </a:lnTo>
                  <a:lnTo>
                    <a:pt x="83717" y="88609"/>
                  </a:lnTo>
                  <a:lnTo>
                    <a:pt x="82356" y="86763"/>
                  </a:lnTo>
                  <a:lnTo>
                    <a:pt x="81060" y="84916"/>
                  </a:lnTo>
                  <a:lnTo>
                    <a:pt x="79764" y="83004"/>
                  </a:lnTo>
                  <a:lnTo>
                    <a:pt x="78533" y="81093"/>
                  </a:lnTo>
                  <a:lnTo>
                    <a:pt x="77334" y="79149"/>
                  </a:lnTo>
                  <a:lnTo>
                    <a:pt x="76168" y="77173"/>
                  </a:lnTo>
                  <a:lnTo>
                    <a:pt x="75002" y="75197"/>
                  </a:lnTo>
                  <a:lnTo>
                    <a:pt x="73868" y="73188"/>
                  </a:lnTo>
                  <a:lnTo>
                    <a:pt x="72766" y="71179"/>
                  </a:lnTo>
                  <a:lnTo>
                    <a:pt x="71697" y="69170"/>
                  </a:lnTo>
                  <a:lnTo>
                    <a:pt x="69591" y="65056"/>
                  </a:lnTo>
                  <a:lnTo>
                    <a:pt x="67518" y="60941"/>
                  </a:lnTo>
                  <a:lnTo>
                    <a:pt x="65509" y="56794"/>
                  </a:lnTo>
                  <a:lnTo>
                    <a:pt x="63500" y="52680"/>
                  </a:lnTo>
                  <a:lnTo>
                    <a:pt x="61492" y="48533"/>
                  </a:lnTo>
                  <a:lnTo>
                    <a:pt x="59483" y="44451"/>
                  </a:lnTo>
                  <a:lnTo>
                    <a:pt x="58576" y="42637"/>
                  </a:lnTo>
                  <a:lnTo>
                    <a:pt x="57701" y="40790"/>
                  </a:lnTo>
                  <a:lnTo>
                    <a:pt x="56762" y="38878"/>
                  </a:lnTo>
                  <a:lnTo>
                    <a:pt x="55822" y="36999"/>
                  </a:lnTo>
                  <a:lnTo>
                    <a:pt x="55304" y="36060"/>
                  </a:lnTo>
                  <a:lnTo>
                    <a:pt x="54818" y="35153"/>
                  </a:lnTo>
                  <a:lnTo>
                    <a:pt x="54267" y="34245"/>
                  </a:lnTo>
                  <a:lnTo>
                    <a:pt x="53716" y="33338"/>
                  </a:lnTo>
                  <a:lnTo>
                    <a:pt x="53166" y="32496"/>
                  </a:lnTo>
                  <a:lnTo>
                    <a:pt x="52550" y="31654"/>
                  </a:lnTo>
                  <a:lnTo>
                    <a:pt x="51934" y="30844"/>
                  </a:lnTo>
                  <a:lnTo>
                    <a:pt x="51286" y="30066"/>
                  </a:lnTo>
                  <a:lnTo>
                    <a:pt x="50574" y="29321"/>
                  </a:lnTo>
                  <a:lnTo>
                    <a:pt x="49829" y="28641"/>
                  </a:lnTo>
                  <a:lnTo>
                    <a:pt x="49051" y="27993"/>
                  </a:lnTo>
                  <a:lnTo>
                    <a:pt x="48241" y="27410"/>
                  </a:lnTo>
                  <a:lnTo>
                    <a:pt x="47399" y="26826"/>
                  </a:lnTo>
                  <a:lnTo>
                    <a:pt x="46524" y="26308"/>
                  </a:lnTo>
                  <a:lnTo>
                    <a:pt x="45649" y="25822"/>
                  </a:lnTo>
                  <a:lnTo>
                    <a:pt x="44710" y="25368"/>
                  </a:lnTo>
                  <a:lnTo>
                    <a:pt x="43803" y="24915"/>
                  </a:lnTo>
                  <a:lnTo>
                    <a:pt x="42863" y="24494"/>
                  </a:lnTo>
                  <a:lnTo>
                    <a:pt x="40984" y="23684"/>
                  </a:lnTo>
                  <a:lnTo>
                    <a:pt x="39105" y="22906"/>
                  </a:lnTo>
                  <a:lnTo>
                    <a:pt x="37258" y="22064"/>
                  </a:lnTo>
                  <a:lnTo>
                    <a:pt x="34861" y="20930"/>
                  </a:lnTo>
                  <a:lnTo>
                    <a:pt x="32496" y="19764"/>
                  </a:lnTo>
                  <a:lnTo>
                    <a:pt x="30131" y="18565"/>
                  </a:lnTo>
                  <a:lnTo>
                    <a:pt x="27798" y="17334"/>
                  </a:lnTo>
                  <a:lnTo>
                    <a:pt x="25465" y="16070"/>
                  </a:lnTo>
                  <a:lnTo>
                    <a:pt x="23165" y="14774"/>
                  </a:lnTo>
                  <a:lnTo>
                    <a:pt x="20897" y="13446"/>
                  </a:lnTo>
                  <a:lnTo>
                    <a:pt x="18629" y="12085"/>
                  </a:lnTo>
                  <a:lnTo>
                    <a:pt x="16362" y="10692"/>
                  </a:lnTo>
                  <a:lnTo>
                    <a:pt x="14158" y="9267"/>
                  </a:lnTo>
                  <a:lnTo>
                    <a:pt x="11923" y="7809"/>
                  </a:lnTo>
                  <a:lnTo>
                    <a:pt x="9752" y="6351"/>
                  </a:lnTo>
                  <a:lnTo>
                    <a:pt x="7549" y="4828"/>
                  </a:lnTo>
                  <a:lnTo>
                    <a:pt x="5411" y="3305"/>
                  </a:lnTo>
                  <a:lnTo>
                    <a:pt x="3273" y="1750"/>
                  </a:lnTo>
                  <a:lnTo>
                    <a:pt x="1167" y="163"/>
                  </a:lnTo>
                  <a:lnTo>
                    <a:pt x="1005" y="66"/>
                  </a:lnTo>
                  <a:lnTo>
                    <a:pt x="875" y="33"/>
                  </a:lnTo>
                  <a:lnTo>
                    <a:pt x="7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28" name="Google Shape;128;p12"/>
            <p:cNvSpPr/>
            <p:nvPr/>
          </p:nvSpPr>
          <p:spPr>
            <a:xfrm>
              <a:off x="1404850" y="3253550"/>
              <a:ext cx="1905825" cy="2187700"/>
            </a:xfrm>
            <a:custGeom>
              <a:rect b="b" l="l" r="r" t="t"/>
              <a:pathLst>
                <a:path extrusionOk="0" h="87508" w="76233">
                  <a:moveTo>
                    <a:pt x="616" y="1"/>
                  </a:moveTo>
                  <a:lnTo>
                    <a:pt x="486" y="33"/>
                  </a:lnTo>
                  <a:lnTo>
                    <a:pt x="357" y="65"/>
                  </a:lnTo>
                  <a:lnTo>
                    <a:pt x="260" y="130"/>
                  </a:lnTo>
                  <a:lnTo>
                    <a:pt x="162" y="227"/>
                  </a:lnTo>
                  <a:lnTo>
                    <a:pt x="98" y="325"/>
                  </a:lnTo>
                  <a:lnTo>
                    <a:pt x="33" y="454"/>
                  </a:lnTo>
                  <a:lnTo>
                    <a:pt x="33" y="584"/>
                  </a:lnTo>
                  <a:lnTo>
                    <a:pt x="0" y="713"/>
                  </a:lnTo>
                  <a:lnTo>
                    <a:pt x="33" y="843"/>
                  </a:lnTo>
                  <a:lnTo>
                    <a:pt x="65" y="973"/>
                  </a:lnTo>
                  <a:lnTo>
                    <a:pt x="130" y="1102"/>
                  </a:lnTo>
                  <a:lnTo>
                    <a:pt x="195" y="1232"/>
                  </a:lnTo>
                  <a:lnTo>
                    <a:pt x="292" y="1329"/>
                  </a:lnTo>
                  <a:lnTo>
                    <a:pt x="422" y="1394"/>
                  </a:lnTo>
                  <a:lnTo>
                    <a:pt x="584" y="1459"/>
                  </a:lnTo>
                  <a:lnTo>
                    <a:pt x="3985" y="2366"/>
                  </a:lnTo>
                  <a:lnTo>
                    <a:pt x="7387" y="3273"/>
                  </a:lnTo>
                  <a:lnTo>
                    <a:pt x="10757" y="4277"/>
                  </a:lnTo>
                  <a:lnTo>
                    <a:pt x="12441" y="4796"/>
                  </a:lnTo>
                  <a:lnTo>
                    <a:pt x="14126" y="5346"/>
                  </a:lnTo>
                  <a:lnTo>
                    <a:pt x="15811" y="5929"/>
                  </a:lnTo>
                  <a:lnTo>
                    <a:pt x="17463" y="6545"/>
                  </a:lnTo>
                  <a:lnTo>
                    <a:pt x="19083" y="7161"/>
                  </a:lnTo>
                  <a:lnTo>
                    <a:pt x="20735" y="7841"/>
                  </a:lnTo>
                  <a:lnTo>
                    <a:pt x="22323" y="8554"/>
                  </a:lnTo>
                  <a:lnTo>
                    <a:pt x="23910" y="9299"/>
                  </a:lnTo>
                  <a:lnTo>
                    <a:pt x="25498" y="10076"/>
                  </a:lnTo>
                  <a:lnTo>
                    <a:pt x="27053" y="10919"/>
                  </a:lnTo>
                  <a:lnTo>
                    <a:pt x="27992" y="11469"/>
                  </a:lnTo>
                  <a:lnTo>
                    <a:pt x="28932" y="12053"/>
                  </a:lnTo>
                  <a:lnTo>
                    <a:pt x="29806" y="12636"/>
                  </a:lnTo>
                  <a:lnTo>
                    <a:pt x="30681" y="13219"/>
                  </a:lnTo>
                  <a:lnTo>
                    <a:pt x="31524" y="13835"/>
                  </a:lnTo>
                  <a:lnTo>
                    <a:pt x="32366" y="14482"/>
                  </a:lnTo>
                  <a:lnTo>
                    <a:pt x="33143" y="15130"/>
                  </a:lnTo>
                  <a:lnTo>
                    <a:pt x="33921" y="15778"/>
                  </a:lnTo>
                  <a:lnTo>
                    <a:pt x="34666" y="16459"/>
                  </a:lnTo>
                  <a:lnTo>
                    <a:pt x="35411" y="17172"/>
                  </a:lnTo>
                  <a:lnTo>
                    <a:pt x="36092" y="17884"/>
                  </a:lnTo>
                  <a:lnTo>
                    <a:pt x="36804" y="18597"/>
                  </a:lnTo>
                  <a:lnTo>
                    <a:pt x="37452" y="19342"/>
                  </a:lnTo>
                  <a:lnTo>
                    <a:pt x="38100" y="20120"/>
                  </a:lnTo>
                  <a:lnTo>
                    <a:pt x="38716" y="20897"/>
                  </a:lnTo>
                  <a:lnTo>
                    <a:pt x="39331" y="21675"/>
                  </a:lnTo>
                  <a:lnTo>
                    <a:pt x="39915" y="22485"/>
                  </a:lnTo>
                  <a:lnTo>
                    <a:pt x="40498" y="23295"/>
                  </a:lnTo>
                  <a:lnTo>
                    <a:pt x="41049" y="24137"/>
                  </a:lnTo>
                  <a:lnTo>
                    <a:pt x="41599" y="24979"/>
                  </a:lnTo>
                  <a:lnTo>
                    <a:pt x="42118" y="25854"/>
                  </a:lnTo>
                  <a:lnTo>
                    <a:pt x="42604" y="26729"/>
                  </a:lnTo>
                  <a:lnTo>
                    <a:pt x="43576" y="28511"/>
                  </a:lnTo>
                  <a:lnTo>
                    <a:pt x="44483" y="30357"/>
                  </a:lnTo>
                  <a:lnTo>
                    <a:pt x="45357" y="32269"/>
                  </a:lnTo>
                  <a:lnTo>
                    <a:pt x="46167" y="34213"/>
                  </a:lnTo>
                  <a:lnTo>
                    <a:pt x="46945" y="36222"/>
                  </a:lnTo>
                  <a:lnTo>
                    <a:pt x="49537" y="43122"/>
                  </a:lnTo>
                  <a:lnTo>
                    <a:pt x="50865" y="46556"/>
                  </a:lnTo>
                  <a:lnTo>
                    <a:pt x="52193" y="49991"/>
                  </a:lnTo>
                  <a:lnTo>
                    <a:pt x="53619" y="53425"/>
                  </a:lnTo>
                  <a:lnTo>
                    <a:pt x="55044" y="56794"/>
                  </a:lnTo>
                  <a:lnTo>
                    <a:pt x="55822" y="58479"/>
                  </a:lnTo>
                  <a:lnTo>
                    <a:pt x="56567" y="60131"/>
                  </a:lnTo>
                  <a:lnTo>
                    <a:pt x="57377" y="61816"/>
                  </a:lnTo>
                  <a:lnTo>
                    <a:pt x="58187" y="63436"/>
                  </a:lnTo>
                  <a:lnTo>
                    <a:pt x="58997" y="65088"/>
                  </a:lnTo>
                  <a:lnTo>
                    <a:pt x="59872" y="66708"/>
                  </a:lnTo>
                  <a:lnTo>
                    <a:pt x="60746" y="68296"/>
                  </a:lnTo>
                  <a:lnTo>
                    <a:pt x="61654" y="69883"/>
                  </a:lnTo>
                  <a:lnTo>
                    <a:pt x="62593" y="71438"/>
                  </a:lnTo>
                  <a:lnTo>
                    <a:pt x="63565" y="72993"/>
                  </a:lnTo>
                  <a:lnTo>
                    <a:pt x="64537" y="74548"/>
                  </a:lnTo>
                  <a:lnTo>
                    <a:pt x="65574" y="76039"/>
                  </a:lnTo>
                  <a:lnTo>
                    <a:pt x="66643" y="77529"/>
                  </a:lnTo>
                  <a:lnTo>
                    <a:pt x="67744" y="79019"/>
                  </a:lnTo>
                  <a:lnTo>
                    <a:pt x="68878" y="80445"/>
                  </a:lnTo>
                  <a:lnTo>
                    <a:pt x="70045" y="81870"/>
                  </a:lnTo>
                  <a:lnTo>
                    <a:pt x="71243" y="83263"/>
                  </a:lnTo>
                  <a:lnTo>
                    <a:pt x="72507" y="84656"/>
                  </a:lnTo>
                  <a:lnTo>
                    <a:pt x="73803" y="85985"/>
                  </a:lnTo>
                  <a:lnTo>
                    <a:pt x="75131" y="87313"/>
                  </a:lnTo>
                  <a:lnTo>
                    <a:pt x="75261" y="87410"/>
                  </a:lnTo>
                  <a:lnTo>
                    <a:pt x="75390" y="87475"/>
                  </a:lnTo>
                  <a:lnTo>
                    <a:pt x="75520" y="87507"/>
                  </a:lnTo>
                  <a:lnTo>
                    <a:pt x="75650" y="87507"/>
                  </a:lnTo>
                  <a:lnTo>
                    <a:pt x="75747" y="87443"/>
                  </a:lnTo>
                  <a:lnTo>
                    <a:pt x="75876" y="87410"/>
                  </a:lnTo>
                  <a:lnTo>
                    <a:pt x="75974" y="87313"/>
                  </a:lnTo>
                  <a:lnTo>
                    <a:pt x="76071" y="87216"/>
                  </a:lnTo>
                  <a:lnTo>
                    <a:pt x="76136" y="87119"/>
                  </a:lnTo>
                  <a:lnTo>
                    <a:pt x="76200" y="86989"/>
                  </a:lnTo>
                  <a:lnTo>
                    <a:pt x="76233" y="86860"/>
                  </a:lnTo>
                  <a:lnTo>
                    <a:pt x="76233" y="86698"/>
                  </a:lnTo>
                  <a:lnTo>
                    <a:pt x="76233" y="86568"/>
                  </a:lnTo>
                  <a:lnTo>
                    <a:pt x="76168" y="86438"/>
                  </a:lnTo>
                  <a:lnTo>
                    <a:pt x="76103" y="86309"/>
                  </a:lnTo>
                  <a:lnTo>
                    <a:pt x="76006" y="86179"/>
                  </a:lnTo>
                  <a:lnTo>
                    <a:pt x="74451" y="84624"/>
                  </a:lnTo>
                  <a:lnTo>
                    <a:pt x="72961" y="83037"/>
                  </a:lnTo>
                  <a:lnTo>
                    <a:pt x="71503" y="81417"/>
                  </a:lnTo>
                  <a:lnTo>
                    <a:pt x="70109" y="79764"/>
                  </a:lnTo>
                  <a:lnTo>
                    <a:pt x="68781" y="78080"/>
                  </a:lnTo>
                  <a:lnTo>
                    <a:pt x="67485" y="76330"/>
                  </a:lnTo>
                  <a:lnTo>
                    <a:pt x="66254" y="74581"/>
                  </a:lnTo>
                  <a:lnTo>
                    <a:pt x="65055" y="72766"/>
                  </a:lnTo>
                  <a:lnTo>
                    <a:pt x="63889" y="70952"/>
                  </a:lnTo>
                  <a:lnTo>
                    <a:pt x="62788" y="69073"/>
                  </a:lnTo>
                  <a:lnTo>
                    <a:pt x="61686" y="67194"/>
                  </a:lnTo>
                  <a:lnTo>
                    <a:pt x="60649" y="65315"/>
                  </a:lnTo>
                  <a:lnTo>
                    <a:pt x="59645" y="63371"/>
                  </a:lnTo>
                  <a:lnTo>
                    <a:pt x="58673" y="61427"/>
                  </a:lnTo>
                  <a:lnTo>
                    <a:pt x="57733" y="59483"/>
                  </a:lnTo>
                  <a:lnTo>
                    <a:pt x="56826" y="57475"/>
                  </a:lnTo>
                  <a:lnTo>
                    <a:pt x="56016" y="55596"/>
                  </a:lnTo>
                  <a:lnTo>
                    <a:pt x="55206" y="53652"/>
                  </a:lnTo>
                  <a:lnTo>
                    <a:pt x="54429" y="51708"/>
                  </a:lnTo>
                  <a:lnTo>
                    <a:pt x="53684" y="49764"/>
                  </a:lnTo>
                  <a:lnTo>
                    <a:pt x="52258" y="45844"/>
                  </a:lnTo>
                  <a:lnTo>
                    <a:pt x="50833" y="41924"/>
                  </a:lnTo>
                  <a:lnTo>
                    <a:pt x="49375" y="38003"/>
                  </a:lnTo>
                  <a:lnTo>
                    <a:pt x="48630" y="36027"/>
                  </a:lnTo>
                  <a:lnTo>
                    <a:pt x="47852" y="34116"/>
                  </a:lnTo>
                  <a:lnTo>
                    <a:pt x="47042" y="32172"/>
                  </a:lnTo>
                  <a:lnTo>
                    <a:pt x="46200" y="30293"/>
                  </a:lnTo>
                  <a:lnTo>
                    <a:pt x="45325" y="28381"/>
                  </a:lnTo>
                  <a:lnTo>
                    <a:pt x="44386" y="26535"/>
                  </a:lnTo>
                  <a:lnTo>
                    <a:pt x="43997" y="25757"/>
                  </a:lnTo>
                  <a:lnTo>
                    <a:pt x="43576" y="25012"/>
                  </a:lnTo>
                  <a:lnTo>
                    <a:pt x="43122" y="24267"/>
                  </a:lnTo>
                  <a:lnTo>
                    <a:pt x="42668" y="23554"/>
                  </a:lnTo>
                  <a:lnTo>
                    <a:pt x="41729" y="22161"/>
                  </a:lnTo>
                  <a:lnTo>
                    <a:pt x="40757" y="20800"/>
                  </a:lnTo>
                  <a:lnTo>
                    <a:pt x="39720" y="19537"/>
                  </a:lnTo>
                  <a:lnTo>
                    <a:pt x="38651" y="18305"/>
                  </a:lnTo>
                  <a:lnTo>
                    <a:pt x="37517" y="17139"/>
                  </a:lnTo>
                  <a:lnTo>
                    <a:pt x="36351" y="16005"/>
                  </a:lnTo>
                  <a:lnTo>
                    <a:pt x="35120" y="14936"/>
                  </a:lnTo>
                  <a:lnTo>
                    <a:pt x="33889" y="13932"/>
                  </a:lnTo>
                  <a:lnTo>
                    <a:pt x="32593" y="12960"/>
                  </a:lnTo>
                  <a:lnTo>
                    <a:pt x="31297" y="12020"/>
                  </a:lnTo>
                  <a:lnTo>
                    <a:pt x="29936" y="11146"/>
                  </a:lnTo>
                  <a:lnTo>
                    <a:pt x="28543" y="10303"/>
                  </a:lnTo>
                  <a:lnTo>
                    <a:pt x="27150" y="9493"/>
                  </a:lnTo>
                  <a:lnTo>
                    <a:pt x="25692" y="8716"/>
                  </a:lnTo>
                  <a:lnTo>
                    <a:pt x="24234" y="7971"/>
                  </a:lnTo>
                  <a:lnTo>
                    <a:pt x="22744" y="7290"/>
                  </a:lnTo>
                  <a:lnTo>
                    <a:pt x="21253" y="6610"/>
                  </a:lnTo>
                  <a:lnTo>
                    <a:pt x="19731" y="5962"/>
                  </a:lnTo>
                  <a:lnTo>
                    <a:pt x="18208" y="5379"/>
                  </a:lnTo>
                  <a:lnTo>
                    <a:pt x="16653" y="4796"/>
                  </a:lnTo>
                  <a:lnTo>
                    <a:pt x="15065" y="4245"/>
                  </a:lnTo>
                  <a:lnTo>
                    <a:pt x="13510" y="3694"/>
                  </a:lnTo>
                  <a:lnTo>
                    <a:pt x="11923" y="3176"/>
                  </a:lnTo>
                  <a:lnTo>
                    <a:pt x="10335" y="2690"/>
                  </a:lnTo>
                  <a:lnTo>
                    <a:pt x="7160" y="1750"/>
                  </a:lnTo>
                  <a:lnTo>
                    <a:pt x="3953" y="875"/>
                  </a:lnTo>
                  <a:lnTo>
                    <a:pt x="778" y="33"/>
                  </a:lnTo>
                  <a:lnTo>
                    <a:pt x="61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29" name="Google Shape;129;p12"/>
            <p:cNvSpPr/>
            <p:nvPr/>
          </p:nvSpPr>
          <p:spPr>
            <a:xfrm>
              <a:off x="1600050" y="3595350"/>
              <a:ext cx="1133125" cy="1853200"/>
            </a:xfrm>
            <a:custGeom>
              <a:rect b="b" l="l" r="r" t="t"/>
              <a:pathLst>
                <a:path extrusionOk="0" h="74128" w="45325">
                  <a:moveTo>
                    <a:pt x="454" y="1"/>
                  </a:moveTo>
                  <a:lnTo>
                    <a:pt x="324" y="33"/>
                  </a:lnTo>
                  <a:lnTo>
                    <a:pt x="227" y="130"/>
                  </a:lnTo>
                  <a:lnTo>
                    <a:pt x="130" y="195"/>
                  </a:lnTo>
                  <a:lnTo>
                    <a:pt x="65" y="325"/>
                  </a:lnTo>
                  <a:lnTo>
                    <a:pt x="33" y="422"/>
                  </a:lnTo>
                  <a:lnTo>
                    <a:pt x="0" y="584"/>
                  </a:lnTo>
                  <a:lnTo>
                    <a:pt x="0" y="713"/>
                  </a:lnTo>
                  <a:lnTo>
                    <a:pt x="0" y="843"/>
                  </a:lnTo>
                  <a:lnTo>
                    <a:pt x="33" y="972"/>
                  </a:lnTo>
                  <a:lnTo>
                    <a:pt x="97" y="1102"/>
                  </a:lnTo>
                  <a:lnTo>
                    <a:pt x="195" y="1199"/>
                  </a:lnTo>
                  <a:lnTo>
                    <a:pt x="292" y="1296"/>
                  </a:lnTo>
                  <a:lnTo>
                    <a:pt x="421" y="1394"/>
                  </a:lnTo>
                  <a:lnTo>
                    <a:pt x="583" y="1426"/>
                  </a:lnTo>
                  <a:lnTo>
                    <a:pt x="3953" y="2204"/>
                  </a:lnTo>
                  <a:lnTo>
                    <a:pt x="5605" y="2625"/>
                  </a:lnTo>
                  <a:lnTo>
                    <a:pt x="7290" y="3078"/>
                  </a:lnTo>
                  <a:lnTo>
                    <a:pt x="8942" y="3597"/>
                  </a:lnTo>
                  <a:lnTo>
                    <a:pt x="10594" y="4115"/>
                  </a:lnTo>
                  <a:lnTo>
                    <a:pt x="12182" y="4731"/>
                  </a:lnTo>
                  <a:lnTo>
                    <a:pt x="13769" y="5379"/>
                  </a:lnTo>
                  <a:lnTo>
                    <a:pt x="14547" y="5735"/>
                  </a:lnTo>
                  <a:lnTo>
                    <a:pt x="15292" y="6091"/>
                  </a:lnTo>
                  <a:lnTo>
                    <a:pt x="16037" y="6480"/>
                  </a:lnTo>
                  <a:lnTo>
                    <a:pt x="16782" y="6901"/>
                  </a:lnTo>
                  <a:lnTo>
                    <a:pt x="17528" y="7322"/>
                  </a:lnTo>
                  <a:lnTo>
                    <a:pt x="18240" y="7776"/>
                  </a:lnTo>
                  <a:lnTo>
                    <a:pt x="18921" y="8262"/>
                  </a:lnTo>
                  <a:lnTo>
                    <a:pt x="19633" y="8748"/>
                  </a:lnTo>
                  <a:lnTo>
                    <a:pt x="20281" y="9266"/>
                  </a:lnTo>
                  <a:lnTo>
                    <a:pt x="20929" y="9817"/>
                  </a:lnTo>
                  <a:lnTo>
                    <a:pt x="21577" y="10400"/>
                  </a:lnTo>
                  <a:lnTo>
                    <a:pt x="22193" y="11016"/>
                  </a:lnTo>
                  <a:lnTo>
                    <a:pt x="22808" y="11631"/>
                  </a:lnTo>
                  <a:lnTo>
                    <a:pt x="23392" y="12312"/>
                  </a:lnTo>
                  <a:lnTo>
                    <a:pt x="23942" y="12992"/>
                  </a:lnTo>
                  <a:lnTo>
                    <a:pt x="24461" y="13705"/>
                  </a:lnTo>
                  <a:lnTo>
                    <a:pt x="24914" y="14353"/>
                  </a:lnTo>
                  <a:lnTo>
                    <a:pt x="25335" y="15001"/>
                  </a:lnTo>
                  <a:lnTo>
                    <a:pt x="25724" y="15649"/>
                  </a:lnTo>
                  <a:lnTo>
                    <a:pt x="26113" y="16329"/>
                  </a:lnTo>
                  <a:lnTo>
                    <a:pt x="26502" y="16977"/>
                  </a:lnTo>
                  <a:lnTo>
                    <a:pt x="26826" y="17657"/>
                  </a:lnTo>
                  <a:lnTo>
                    <a:pt x="27474" y="19051"/>
                  </a:lnTo>
                  <a:lnTo>
                    <a:pt x="28057" y="20476"/>
                  </a:lnTo>
                  <a:lnTo>
                    <a:pt x="28575" y="21934"/>
                  </a:lnTo>
                  <a:lnTo>
                    <a:pt x="29061" y="23392"/>
                  </a:lnTo>
                  <a:lnTo>
                    <a:pt x="29450" y="24882"/>
                  </a:lnTo>
                  <a:lnTo>
                    <a:pt x="29839" y="26372"/>
                  </a:lnTo>
                  <a:lnTo>
                    <a:pt x="30163" y="27895"/>
                  </a:lnTo>
                  <a:lnTo>
                    <a:pt x="30454" y="29418"/>
                  </a:lnTo>
                  <a:lnTo>
                    <a:pt x="30714" y="30941"/>
                  </a:lnTo>
                  <a:lnTo>
                    <a:pt x="30940" y="32463"/>
                  </a:lnTo>
                  <a:lnTo>
                    <a:pt x="31135" y="33986"/>
                  </a:lnTo>
                  <a:lnTo>
                    <a:pt x="31491" y="37031"/>
                  </a:lnTo>
                  <a:lnTo>
                    <a:pt x="32009" y="41988"/>
                  </a:lnTo>
                  <a:lnTo>
                    <a:pt x="32269" y="44515"/>
                  </a:lnTo>
                  <a:lnTo>
                    <a:pt x="32560" y="47010"/>
                  </a:lnTo>
                  <a:lnTo>
                    <a:pt x="32884" y="49537"/>
                  </a:lnTo>
                  <a:lnTo>
                    <a:pt x="33273" y="52032"/>
                  </a:lnTo>
                  <a:lnTo>
                    <a:pt x="33500" y="53263"/>
                  </a:lnTo>
                  <a:lnTo>
                    <a:pt x="33759" y="54494"/>
                  </a:lnTo>
                  <a:lnTo>
                    <a:pt x="34018" y="55725"/>
                  </a:lnTo>
                  <a:lnTo>
                    <a:pt x="34310" y="56956"/>
                  </a:lnTo>
                  <a:lnTo>
                    <a:pt x="34634" y="58155"/>
                  </a:lnTo>
                  <a:lnTo>
                    <a:pt x="34990" y="59321"/>
                  </a:lnTo>
                  <a:lnTo>
                    <a:pt x="35379" y="60520"/>
                  </a:lnTo>
                  <a:lnTo>
                    <a:pt x="35800" y="61686"/>
                  </a:lnTo>
                  <a:lnTo>
                    <a:pt x="36254" y="62820"/>
                  </a:lnTo>
                  <a:lnTo>
                    <a:pt x="36740" y="63954"/>
                  </a:lnTo>
                  <a:lnTo>
                    <a:pt x="37290" y="65056"/>
                  </a:lnTo>
                  <a:lnTo>
                    <a:pt x="37841" y="66157"/>
                  </a:lnTo>
                  <a:lnTo>
                    <a:pt x="38457" y="67226"/>
                  </a:lnTo>
                  <a:lnTo>
                    <a:pt x="39137" y="68263"/>
                  </a:lnTo>
                  <a:lnTo>
                    <a:pt x="39850" y="69267"/>
                  </a:lnTo>
                  <a:lnTo>
                    <a:pt x="40595" y="70272"/>
                  </a:lnTo>
                  <a:lnTo>
                    <a:pt x="41405" y="71244"/>
                  </a:lnTo>
                  <a:lnTo>
                    <a:pt x="42280" y="72183"/>
                  </a:lnTo>
                  <a:lnTo>
                    <a:pt x="43219" y="73090"/>
                  </a:lnTo>
                  <a:lnTo>
                    <a:pt x="44191" y="73965"/>
                  </a:lnTo>
                  <a:lnTo>
                    <a:pt x="44321" y="74062"/>
                  </a:lnTo>
                  <a:lnTo>
                    <a:pt x="44450" y="74127"/>
                  </a:lnTo>
                  <a:lnTo>
                    <a:pt x="44709" y="74127"/>
                  </a:lnTo>
                  <a:lnTo>
                    <a:pt x="44839" y="74095"/>
                  </a:lnTo>
                  <a:lnTo>
                    <a:pt x="44969" y="74030"/>
                  </a:lnTo>
                  <a:lnTo>
                    <a:pt x="45066" y="73965"/>
                  </a:lnTo>
                  <a:lnTo>
                    <a:pt x="45163" y="73835"/>
                  </a:lnTo>
                  <a:lnTo>
                    <a:pt x="45228" y="73738"/>
                  </a:lnTo>
                  <a:lnTo>
                    <a:pt x="45293" y="73609"/>
                  </a:lnTo>
                  <a:lnTo>
                    <a:pt x="45325" y="73479"/>
                  </a:lnTo>
                  <a:lnTo>
                    <a:pt x="45325" y="73350"/>
                  </a:lnTo>
                  <a:lnTo>
                    <a:pt x="45293" y="73220"/>
                  </a:lnTo>
                  <a:lnTo>
                    <a:pt x="45260" y="73090"/>
                  </a:lnTo>
                  <a:lnTo>
                    <a:pt x="45163" y="72961"/>
                  </a:lnTo>
                  <a:lnTo>
                    <a:pt x="45066" y="72831"/>
                  </a:lnTo>
                  <a:lnTo>
                    <a:pt x="44418" y="72280"/>
                  </a:lnTo>
                  <a:lnTo>
                    <a:pt x="43835" y="71697"/>
                  </a:lnTo>
                  <a:lnTo>
                    <a:pt x="43252" y="71114"/>
                  </a:lnTo>
                  <a:lnTo>
                    <a:pt x="42668" y="70531"/>
                  </a:lnTo>
                  <a:lnTo>
                    <a:pt x="42150" y="69915"/>
                  </a:lnTo>
                  <a:lnTo>
                    <a:pt x="41632" y="69300"/>
                  </a:lnTo>
                  <a:lnTo>
                    <a:pt x="41146" y="68684"/>
                  </a:lnTo>
                  <a:lnTo>
                    <a:pt x="40660" y="68036"/>
                  </a:lnTo>
                  <a:lnTo>
                    <a:pt x="40239" y="67388"/>
                  </a:lnTo>
                  <a:lnTo>
                    <a:pt x="39785" y="66740"/>
                  </a:lnTo>
                  <a:lnTo>
                    <a:pt x="39396" y="66092"/>
                  </a:lnTo>
                  <a:lnTo>
                    <a:pt x="39007" y="65412"/>
                  </a:lnTo>
                  <a:lnTo>
                    <a:pt x="38619" y="64732"/>
                  </a:lnTo>
                  <a:lnTo>
                    <a:pt x="38262" y="64019"/>
                  </a:lnTo>
                  <a:lnTo>
                    <a:pt x="37614" y="62626"/>
                  </a:lnTo>
                  <a:lnTo>
                    <a:pt x="37031" y="61200"/>
                  </a:lnTo>
                  <a:lnTo>
                    <a:pt x="36513" y="59710"/>
                  </a:lnTo>
                  <a:lnTo>
                    <a:pt x="36027" y="58220"/>
                  </a:lnTo>
                  <a:lnTo>
                    <a:pt x="35606" y="56697"/>
                  </a:lnTo>
                  <a:lnTo>
                    <a:pt x="35249" y="55174"/>
                  </a:lnTo>
                  <a:lnTo>
                    <a:pt x="34925" y="53619"/>
                  </a:lnTo>
                  <a:lnTo>
                    <a:pt x="34601" y="52032"/>
                  </a:lnTo>
                  <a:lnTo>
                    <a:pt x="34342" y="50444"/>
                  </a:lnTo>
                  <a:lnTo>
                    <a:pt x="34115" y="48857"/>
                  </a:lnTo>
                  <a:lnTo>
                    <a:pt x="33921" y="47237"/>
                  </a:lnTo>
                  <a:lnTo>
                    <a:pt x="33565" y="43997"/>
                  </a:lnTo>
                  <a:lnTo>
                    <a:pt x="32917" y="37517"/>
                  </a:lnTo>
                  <a:lnTo>
                    <a:pt x="32560" y="34310"/>
                  </a:lnTo>
                  <a:lnTo>
                    <a:pt x="32366" y="32722"/>
                  </a:lnTo>
                  <a:lnTo>
                    <a:pt x="32139" y="31135"/>
                  </a:lnTo>
                  <a:lnTo>
                    <a:pt x="31880" y="29580"/>
                  </a:lnTo>
                  <a:lnTo>
                    <a:pt x="31621" y="28025"/>
                  </a:lnTo>
                  <a:lnTo>
                    <a:pt x="31297" y="26502"/>
                  </a:lnTo>
                  <a:lnTo>
                    <a:pt x="30940" y="25012"/>
                  </a:lnTo>
                  <a:lnTo>
                    <a:pt x="30616" y="23845"/>
                  </a:lnTo>
                  <a:lnTo>
                    <a:pt x="30292" y="22712"/>
                  </a:lnTo>
                  <a:lnTo>
                    <a:pt x="29904" y="21545"/>
                  </a:lnTo>
                  <a:lnTo>
                    <a:pt x="29515" y="20411"/>
                  </a:lnTo>
                  <a:lnTo>
                    <a:pt x="29061" y="19277"/>
                  </a:lnTo>
                  <a:lnTo>
                    <a:pt x="28608" y="18176"/>
                  </a:lnTo>
                  <a:lnTo>
                    <a:pt x="28089" y="17074"/>
                  </a:lnTo>
                  <a:lnTo>
                    <a:pt x="27539" y="16005"/>
                  </a:lnTo>
                  <a:lnTo>
                    <a:pt x="26955" y="14968"/>
                  </a:lnTo>
                  <a:lnTo>
                    <a:pt x="26340" y="13932"/>
                  </a:lnTo>
                  <a:lnTo>
                    <a:pt x="25659" y="12927"/>
                  </a:lnTo>
                  <a:lnTo>
                    <a:pt x="24947" y="11955"/>
                  </a:lnTo>
                  <a:lnTo>
                    <a:pt x="24202" y="11048"/>
                  </a:lnTo>
                  <a:lnTo>
                    <a:pt x="23392" y="10141"/>
                  </a:lnTo>
                  <a:lnTo>
                    <a:pt x="22517" y="9266"/>
                  </a:lnTo>
                  <a:lnTo>
                    <a:pt x="21610" y="8456"/>
                  </a:lnTo>
                  <a:lnTo>
                    <a:pt x="21059" y="8003"/>
                  </a:lnTo>
                  <a:lnTo>
                    <a:pt x="20508" y="7549"/>
                  </a:lnTo>
                  <a:lnTo>
                    <a:pt x="19957" y="7128"/>
                  </a:lnTo>
                  <a:lnTo>
                    <a:pt x="19374" y="6707"/>
                  </a:lnTo>
                  <a:lnTo>
                    <a:pt x="18176" y="5962"/>
                  </a:lnTo>
                  <a:lnTo>
                    <a:pt x="16944" y="5249"/>
                  </a:lnTo>
                  <a:lnTo>
                    <a:pt x="15681" y="4601"/>
                  </a:lnTo>
                  <a:lnTo>
                    <a:pt x="14385" y="4018"/>
                  </a:lnTo>
                  <a:lnTo>
                    <a:pt x="13089" y="3467"/>
                  </a:lnTo>
                  <a:lnTo>
                    <a:pt x="11761" y="2949"/>
                  </a:lnTo>
                  <a:lnTo>
                    <a:pt x="10400" y="2495"/>
                  </a:lnTo>
                  <a:lnTo>
                    <a:pt x="9039" y="2074"/>
                  </a:lnTo>
                  <a:lnTo>
                    <a:pt x="7679" y="1685"/>
                  </a:lnTo>
                  <a:lnTo>
                    <a:pt x="6285" y="1329"/>
                  </a:lnTo>
                  <a:lnTo>
                    <a:pt x="3532" y="649"/>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sp>
        <p:nvSpPr>
          <p:cNvPr id="130" name="Google Shape;130;p12"/>
          <p:cNvSpPr txBox="1"/>
          <p:nvPr>
            <p:ph type="title"/>
          </p:nvPr>
        </p:nvSpPr>
        <p:spPr>
          <a:xfrm>
            <a:off x="2135550" y="1189100"/>
            <a:ext cx="4872900" cy="1964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150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131" name="Google Shape;131;p12"/>
          <p:cNvSpPr txBox="1"/>
          <p:nvPr>
            <p:ph idx="1" type="subTitle"/>
          </p:nvPr>
        </p:nvSpPr>
        <p:spPr>
          <a:xfrm>
            <a:off x="2135550" y="3153500"/>
            <a:ext cx="4872900" cy="671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grpSp>
        <p:nvGrpSpPr>
          <p:cNvPr id="132" name="Google Shape;132;p12"/>
          <p:cNvGrpSpPr/>
          <p:nvPr/>
        </p:nvGrpSpPr>
        <p:grpSpPr>
          <a:xfrm flipH="1" rot="-10128820">
            <a:off x="7512827" y="3598273"/>
            <a:ext cx="2500321" cy="2764396"/>
            <a:chOff x="1256625" y="2684150"/>
            <a:chExt cx="2500325" cy="2764400"/>
          </a:xfrm>
        </p:grpSpPr>
        <p:sp>
          <p:nvSpPr>
            <p:cNvPr id="133" name="Google Shape;133;p12"/>
            <p:cNvSpPr/>
            <p:nvPr/>
          </p:nvSpPr>
          <p:spPr>
            <a:xfrm>
              <a:off x="1256625" y="2684150"/>
              <a:ext cx="2500325" cy="2654225"/>
            </a:xfrm>
            <a:custGeom>
              <a:rect b="b" l="l" r="r" t="t"/>
              <a:pathLst>
                <a:path extrusionOk="0" h="106169" w="100013">
                  <a:moveTo>
                    <a:pt x="616" y="1"/>
                  </a:moveTo>
                  <a:lnTo>
                    <a:pt x="487" y="66"/>
                  </a:lnTo>
                  <a:lnTo>
                    <a:pt x="357" y="130"/>
                  </a:lnTo>
                  <a:lnTo>
                    <a:pt x="260" y="195"/>
                  </a:lnTo>
                  <a:lnTo>
                    <a:pt x="163" y="292"/>
                  </a:lnTo>
                  <a:lnTo>
                    <a:pt x="98" y="422"/>
                  </a:lnTo>
                  <a:lnTo>
                    <a:pt x="33" y="552"/>
                  </a:lnTo>
                  <a:lnTo>
                    <a:pt x="1" y="681"/>
                  </a:lnTo>
                  <a:lnTo>
                    <a:pt x="1" y="811"/>
                  </a:lnTo>
                  <a:lnTo>
                    <a:pt x="33" y="940"/>
                  </a:lnTo>
                  <a:lnTo>
                    <a:pt x="65" y="1070"/>
                  </a:lnTo>
                  <a:lnTo>
                    <a:pt x="163" y="1167"/>
                  </a:lnTo>
                  <a:lnTo>
                    <a:pt x="292" y="1297"/>
                  </a:lnTo>
                  <a:lnTo>
                    <a:pt x="2236" y="2755"/>
                  </a:lnTo>
                  <a:lnTo>
                    <a:pt x="4212" y="4213"/>
                  </a:lnTo>
                  <a:lnTo>
                    <a:pt x="6221" y="5638"/>
                  </a:lnTo>
                  <a:lnTo>
                    <a:pt x="8230" y="7064"/>
                  </a:lnTo>
                  <a:lnTo>
                    <a:pt x="10271" y="8424"/>
                  </a:lnTo>
                  <a:lnTo>
                    <a:pt x="12312" y="9785"/>
                  </a:lnTo>
                  <a:lnTo>
                    <a:pt x="14385" y="11113"/>
                  </a:lnTo>
                  <a:lnTo>
                    <a:pt x="16459" y="12409"/>
                  </a:lnTo>
                  <a:lnTo>
                    <a:pt x="18532" y="13705"/>
                  </a:lnTo>
                  <a:lnTo>
                    <a:pt x="20670" y="14969"/>
                  </a:lnTo>
                  <a:lnTo>
                    <a:pt x="22776" y="16200"/>
                  </a:lnTo>
                  <a:lnTo>
                    <a:pt x="24915" y="17399"/>
                  </a:lnTo>
                  <a:lnTo>
                    <a:pt x="27085" y="18565"/>
                  </a:lnTo>
                  <a:lnTo>
                    <a:pt x="29256" y="19699"/>
                  </a:lnTo>
                  <a:lnTo>
                    <a:pt x="31427" y="20833"/>
                  </a:lnTo>
                  <a:lnTo>
                    <a:pt x="33630" y="21934"/>
                  </a:lnTo>
                  <a:lnTo>
                    <a:pt x="34861" y="22517"/>
                  </a:lnTo>
                  <a:lnTo>
                    <a:pt x="36092" y="23068"/>
                  </a:lnTo>
                  <a:lnTo>
                    <a:pt x="38619" y="24170"/>
                  </a:lnTo>
                  <a:lnTo>
                    <a:pt x="41178" y="25271"/>
                  </a:lnTo>
                  <a:lnTo>
                    <a:pt x="42409" y="25854"/>
                  </a:lnTo>
                  <a:lnTo>
                    <a:pt x="43641" y="26470"/>
                  </a:lnTo>
                  <a:lnTo>
                    <a:pt x="44872" y="27118"/>
                  </a:lnTo>
                  <a:lnTo>
                    <a:pt x="46038" y="27798"/>
                  </a:lnTo>
                  <a:lnTo>
                    <a:pt x="47140" y="28543"/>
                  </a:lnTo>
                  <a:lnTo>
                    <a:pt x="47690" y="28965"/>
                  </a:lnTo>
                  <a:lnTo>
                    <a:pt x="48241" y="29353"/>
                  </a:lnTo>
                  <a:lnTo>
                    <a:pt x="48759" y="29807"/>
                  </a:lnTo>
                  <a:lnTo>
                    <a:pt x="49245" y="30228"/>
                  </a:lnTo>
                  <a:lnTo>
                    <a:pt x="49731" y="30714"/>
                  </a:lnTo>
                  <a:lnTo>
                    <a:pt x="50217" y="31200"/>
                  </a:lnTo>
                  <a:lnTo>
                    <a:pt x="50671" y="31718"/>
                  </a:lnTo>
                  <a:lnTo>
                    <a:pt x="51092" y="32237"/>
                  </a:lnTo>
                  <a:lnTo>
                    <a:pt x="51513" y="32788"/>
                  </a:lnTo>
                  <a:lnTo>
                    <a:pt x="51902" y="33371"/>
                  </a:lnTo>
                  <a:lnTo>
                    <a:pt x="52550" y="34375"/>
                  </a:lnTo>
                  <a:lnTo>
                    <a:pt x="53166" y="35379"/>
                  </a:lnTo>
                  <a:lnTo>
                    <a:pt x="53781" y="36416"/>
                  </a:lnTo>
                  <a:lnTo>
                    <a:pt x="54364" y="37453"/>
                  </a:lnTo>
                  <a:lnTo>
                    <a:pt x="55531" y="39591"/>
                  </a:lnTo>
                  <a:lnTo>
                    <a:pt x="56600" y="41729"/>
                  </a:lnTo>
                  <a:lnTo>
                    <a:pt x="57669" y="43900"/>
                  </a:lnTo>
                  <a:lnTo>
                    <a:pt x="58738" y="46071"/>
                  </a:lnTo>
                  <a:lnTo>
                    <a:pt x="60811" y="50380"/>
                  </a:lnTo>
                  <a:lnTo>
                    <a:pt x="64505" y="58026"/>
                  </a:lnTo>
                  <a:lnTo>
                    <a:pt x="66384" y="61849"/>
                  </a:lnTo>
                  <a:lnTo>
                    <a:pt x="68295" y="65672"/>
                  </a:lnTo>
                  <a:lnTo>
                    <a:pt x="70272" y="69494"/>
                  </a:lnTo>
                  <a:lnTo>
                    <a:pt x="71276" y="71374"/>
                  </a:lnTo>
                  <a:lnTo>
                    <a:pt x="72280" y="73253"/>
                  </a:lnTo>
                  <a:lnTo>
                    <a:pt x="73317" y="75099"/>
                  </a:lnTo>
                  <a:lnTo>
                    <a:pt x="74386" y="76946"/>
                  </a:lnTo>
                  <a:lnTo>
                    <a:pt x="75455" y="78793"/>
                  </a:lnTo>
                  <a:lnTo>
                    <a:pt x="76589" y="80607"/>
                  </a:lnTo>
                  <a:lnTo>
                    <a:pt x="77691" y="82421"/>
                  </a:lnTo>
                  <a:lnTo>
                    <a:pt x="78857" y="84171"/>
                  </a:lnTo>
                  <a:lnTo>
                    <a:pt x="80056" y="85953"/>
                  </a:lnTo>
                  <a:lnTo>
                    <a:pt x="81255" y="87670"/>
                  </a:lnTo>
                  <a:lnTo>
                    <a:pt x="82518" y="89387"/>
                  </a:lnTo>
                  <a:lnTo>
                    <a:pt x="83782" y="91072"/>
                  </a:lnTo>
                  <a:lnTo>
                    <a:pt x="85110" y="92724"/>
                  </a:lnTo>
                  <a:lnTo>
                    <a:pt x="86471" y="94344"/>
                  </a:lnTo>
                  <a:lnTo>
                    <a:pt x="87864" y="95931"/>
                  </a:lnTo>
                  <a:lnTo>
                    <a:pt x="89289" y="97486"/>
                  </a:lnTo>
                  <a:lnTo>
                    <a:pt x="90780" y="99009"/>
                  </a:lnTo>
                  <a:lnTo>
                    <a:pt x="92302" y="100499"/>
                  </a:lnTo>
                  <a:lnTo>
                    <a:pt x="93857" y="101925"/>
                  </a:lnTo>
                  <a:lnTo>
                    <a:pt x="95477" y="103350"/>
                  </a:lnTo>
                  <a:lnTo>
                    <a:pt x="97162" y="104711"/>
                  </a:lnTo>
                  <a:lnTo>
                    <a:pt x="98879" y="106039"/>
                  </a:lnTo>
                  <a:lnTo>
                    <a:pt x="99009" y="106104"/>
                  </a:lnTo>
                  <a:lnTo>
                    <a:pt x="99138" y="106169"/>
                  </a:lnTo>
                  <a:lnTo>
                    <a:pt x="99430" y="106169"/>
                  </a:lnTo>
                  <a:lnTo>
                    <a:pt x="99559" y="106104"/>
                  </a:lnTo>
                  <a:lnTo>
                    <a:pt x="99657" y="106072"/>
                  </a:lnTo>
                  <a:lnTo>
                    <a:pt x="99754" y="105975"/>
                  </a:lnTo>
                  <a:lnTo>
                    <a:pt x="99851" y="105877"/>
                  </a:lnTo>
                  <a:lnTo>
                    <a:pt x="99916" y="105748"/>
                  </a:lnTo>
                  <a:lnTo>
                    <a:pt x="99981" y="105651"/>
                  </a:lnTo>
                  <a:lnTo>
                    <a:pt x="100013" y="105521"/>
                  </a:lnTo>
                  <a:lnTo>
                    <a:pt x="100013" y="105391"/>
                  </a:lnTo>
                  <a:lnTo>
                    <a:pt x="100013" y="105262"/>
                  </a:lnTo>
                  <a:lnTo>
                    <a:pt x="99948" y="105132"/>
                  </a:lnTo>
                  <a:lnTo>
                    <a:pt x="99851" y="105003"/>
                  </a:lnTo>
                  <a:lnTo>
                    <a:pt x="99754" y="104905"/>
                  </a:lnTo>
                  <a:lnTo>
                    <a:pt x="98814" y="104193"/>
                  </a:lnTo>
                  <a:lnTo>
                    <a:pt x="97875" y="103448"/>
                  </a:lnTo>
                  <a:lnTo>
                    <a:pt x="96093" y="101990"/>
                  </a:lnTo>
                  <a:lnTo>
                    <a:pt x="94376" y="100467"/>
                  </a:lnTo>
                  <a:lnTo>
                    <a:pt x="92691" y="98879"/>
                  </a:lnTo>
                  <a:lnTo>
                    <a:pt x="91071" y="97260"/>
                  </a:lnTo>
                  <a:lnTo>
                    <a:pt x="89516" y="95607"/>
                  </a:lnTo>
                  <a:lnTo>
                    <a:pt x="87993" y="93923"/>
                  </a:lnTo>
                  <a:lnTo>
                    <a:pt x="86503" y="92173"/>
                  </a:lnTo>
                  <a:lnTo>
                    <a:pt x="85078" y="90424"/>
                  </a:lnTo>
                  <a:lnTo>
                    <a:pt x="83717" y="88609"/>
                  </a:lnTo>
                  <a:lnTo>
                    <a:pt x="82356" y="86763"/>
                  </a:lnTo>
                  <a:lnTo>
                    <a:pt x="81060" y="84916"/>
                  </a:lnTo>
                  <a:lnTo>
                    <a:pt x="79764" y="83004"/>
                  </a:lnTo>
                  <a:lnTo>
                    <a:pt x="78533" y="81093"/>
                  </a:lnTo>
                  <a:lnTo>
                    <a:pt x="77334" y="79149"/>
                  </a:lnTo>
                  <a:lnTo>
                    <a:pt x="76168" y="77173"/>
                  </a:lnTo>
                  <a:lnTo>
                    <a:pt x="75002" y="75197"/>
                  </a:lnTo>
                  <a:lnTo>
                    <a:pt x="73868" y="73188"/>
                  </a:lnTo>
                  <a:lnTo>
                    <a:pt x="72766" y="71179"/>
                  </a:lnTo>
                  <a:lnTo>
                    <a:pt x="71697" y="69170"/>
                  </a:lnTo>
                  <a:lnTo>
                    <a:pt x="69591" y="65056"/>
                  </a:lnTo>
                  <a:lnTo>
                    <a:pt x="67518" y="60941"/>
                  </a:lnTo>
                  <a:lnTo>
                    <a:pt x="65509" y="56794"/>
                  </a:lnTo>
                  <a:lnTo>
                    <a:pt x="63500" y="52680"/>
                  </a:lnTo>
                  <a:lnTo>
                    <a:pt x="61492" y="48533"/>
                  </a:lnTo>
                  <a:lnTo>
                    <a:pt x="59483" y="44451"/>
                  </a:lnTo>
                  <a:lnTo>
                    <a:pt x="58576" y="42637"/>
                  </a:lnTo>
                  <a:lnTo>
                    <a:pt x="57701" y="40790"/>
                  </a:lnTo>
                  <a:lnTo>
                    <a:pt x="56762" y="38878"/>
                  </a:lnTo>
                  <a:lnTo>
                    <a:pt x="55822" y="36999"/>
                  </a:lnTo>
                  <a:lnTo>
                    <a:pt x="55304" y="36060"/>
                  </a:lnTo>
                  <a:lnTo>
                    <a:pt x="54818" y="35153"/>
                  </a:lnTo>
                  <a:lnTo>
                    <a:pt x="54267" y="34245"/>
                  </a:lnTo>
                  <a:lnTo>
                    <a:pt x="53716" y="33338"/>
                  </a:lnTo>
                  <a:lnTo>
                    <a:pt x="53166" y="32496"/>
                  </a:lnTo>
                  <a:lnTo>
                    <a:pt x="52550" y="31654"/>
                  </a:lnTo>
                  <a:lnTo>
                    <a:pt x="51934" y="30844"/>
                  </a:lnTo>
                  <a:lnTo>
                    <a:pt x="51286" y="30066"/>
                  </a:lnTo>
                  <a:lnTo>
                    <a:pt x="50574" y="29321"/>
                  </a:lnTo>
                  <a:lnTo>
                    <a:pt x="49829" y="28641"/>
                  </a:lnTo>
                  <a:lnTo>
                    <a:pt x="49051" y="27993"/>
                  </a:lnTo>
                  <a:lnTo>
                    <a:pt x="48241" y="27410"/>
                  </a:lnTo>
                  <a:lnTo>
                    <a:pt x="47399" y="26826"/>
                  </a:lnTo>
                  <a:lnTo>
                    <a:pt x="46524" y="26308"/>
                  </a:lnTo>
                  <a:lnTo>
                    <a:pt x="45649" y="25822"/>
                  </a:lnTo>
                  <a:lnTo>
                    <a:pt x="44710" y="25368"/>
                  </a:lnTo>
                  <a:lnTo>
                    <a:pt x="43803" y="24915"/>
                  </a:lnTo>
                  <a:lnTo>
                    <a:pt x="42863" y="24494"/>
                  </a:lnTo>
                  <a:lnTo>
                    <a:pt x="40984" y="23684"/>
                  </a:lnTo>
                  <a:lnTo>
                    <a:pt x="39105" y="22906"/>
                  </a:lnTo>
                  <a:lnTo>
                    <a:pt x="37258" y="22064"/>
                  </a:lnTo>
                  <a:lnTo>
                    <a:pt x="34861" y="20930"/>
                  </a:lnTo>
                  <a:lnTo>
                    <a:pt x="32496" y="19764"/>
                  </a:lnTo>
                  <a:lnTo>
                    <a:pt x="30131" y="18565"/>
                  </a:lnTo>
                  <a:lnTo>
                    <a:pt x="27798" y="17334"/>
                  </a:lnTo>
                  <a:lnTo>
                    <a:pt x="25465" y="16070"/>
                  </a:lnTo>
                  <a:lnTo>
                    <a:pt x="23165" y="14774"/>
                  </a:lnTo>
                  <a:lnTo>
                    <a:pt x="20897" y="13446"/>
                  </a:lnTo>
                  <a:lnTo>
                    <a:pt x="18629" y="12085"/>
                  </a:lnTo>
                  <a:lnTo>
                    <a:pt x="16362" y="10692"/>
                  </a:lnTo>
                  <a:lnTo>
                    <a:pt x="14158" y="9267"/>
                  </a:lnTo>
                  <a:lnTo>
                    <a:pt x="11923" y="7809"/>
                  </a:lnTo>
                  <a:lnTo>
                    <a:pt x="9752" y="6351"/>
                  </a:lnTo>
                  <a:lnTo>
                    <a:pt x="7549" y="4828"/>
                  </a:lnTo>
                  <a:lnTo>
                    <a:pt x="5411" y="3305"/>
                  </a:lnTo>
                  <a:lnTo>
                    <a:pt x="3273" y="1750"/>
                  </a:lnTo>
                  <a:lnTo>
                    <a:pt x="1167" y="163"/>
                  </a:lnTo>
                  <a:lnTo>
                    <a:pt x="1005" y="66"/>
                  </a:lnTo>
                  <a:lnTo>
                    <a:pt x="875" y="33"/>
                  </a:lnTo>
                  <a:lnTo>
                    <a:pt x="74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34" name="Google Shape;134;p12"/>
            <p:cNvSpPr/>
            <p:nvPr/>
          </p:nvSpPr>
          <p:spPr>
            <a:xfrm>
              <a:off x="1404850" y="3253550"/>
              <a:ext cx="1905825" cy="2187700"/>
            </a:xfrm>
            <a:custGeom>
              <a:rect b="b" l="l" r="r" t="t"/>
              <a:pathLst>
                <a:path extrusionOk="0" h="87508" w="76233">
                  <a:moveTo>
                    <a:pt x="616" y="1"/>
                  </a:moveTo>
                  <a:lnTo>
                    <a:pt x="486" y="33"/>
                  </a:lnTo>
                  <a:lnTo>
                    <a:pt x="357" y="65"/>
                  </a:lnTo>
                  <a:lnTo>
                    <a:pt x="260" y="130"/>
                  </a:lnTo>
                  <a:lnTo>
                    <a:pt x="162" y="227"/>
                  </a:lnTo>
                  <a:lnTo>
                    <a:pt x="98" y="325"/>
                  </a:lnTo>
                  <a:lnTo>
                    <a:pt x="33" y="454"/>
                  </a:lnTo>
                  <a:lnTo>
                    <a:pt x="33" y="584"/>
                  </a:lnTo>
                  <a:lnTo>
                    <a:pt x="0" y="713"/>
                  </a:lnTo>
                  <a:lnTo>
                    <a:pt x="33" y="843"/>
                  </a:lnTo>
                  <a:lnTo>
                    <a:pt x="65" y="973"/>
                  </a:lnTo>
                  <a:lnTo>
                    <a:pt x="130" y="1102"/>
                  </a:lnTo>
                  <a:lnTo>
                    <a:pt x="195" y="1232"/>
                  </a:lnTo>
                  <a:lnTo>
                    <a:pt x="292" y="1329"/>
                  </a:lnTo>
                  <a:lnTo>
                    <a:pt x="422" y="1394"/>
                  </a:lnTo>
                  <a:lnTo>
                    <a:pt x="584" y="1459"/>
                  </a:lnTo>
                  <a:lnTo>
                    <a:pt x="3985" y="2366"/>
                  </a:lnTo>
                  <a:lnTo>
                    <a:pt x="7387" y="3273"/>
                  </a:lnTo>
                  <a:lnTo>
                    <a:pt x="10757" y="4277"/>
                  </a:lnTo>
                  <a:lnTo>
                    <a:pt x="12441" y="4796"/>
                  </a:lnTo>
                  <a:lnTo>
                    <a:pt x="14126" y="5346"/>
                  </a:lnTo>
                  <a:lnTo>
                    <a:pt x="15811" y="5929"/>
                  </a:lnTo>
                  <a:lnTo>
                    <a:pt x="17463" y="6545"/>
                  </a:lnTo>
                  <a:lnTo>
                    <a:pt x="19083" y="7161"/>
                  </a:lnTo>
                  <a:lnTo>
                    <a:pt x="20735" y="7841"/>
                  </a:lnTo>
                  <a:lnTo>
                    <a:pt x="22323" y="8554"/>
                  </a:lnTo>
                  <a:lnTo>
                    <a:pt x="23910" y="9299"/>
                  </a:lnTo>
                  <a:lnTo>
                    <a:pt x="25498" y="10076"/>
                  </a:lnTo>
                  <a:lnTo>
                    <a:pt x="27053" y="10919"/>
                  </a:lnTo>
                  <a:lnTo>
                    <a:pt x="27992" y="11469"/>
                  </a:lnTo>
                  <a:lnTo>
                    <a:pt x="28932" y="12053"/>
                  </a:lnTo>
                  <a:lnTo>
                    <a:pt x="29806" y="12636"/>
                  </a:lnTo>
                  <a:lnTo>
                    <a:pt x="30681" y="13219"/>
                  </a:lnTo>
                  <a:lnTo>
                    <a:pt x="31524" y="13835"/>
                  </a:lnTo>
                  <a:lnTo>
                    <a:pt x="32366" y="14482"/>
                  </a:lnTo>
                  <a:lnTo>
                    <a:pt x="33143" y="15130"/>
                  </a:lnTo>
                  <a:lnTo>
                    <a:pt x="33921" y="15778"/>
                  </a:lnTo>
                  <a:lnTo>
                    <a:pt x="34666" y="16459"/>
                  </a:lnTo>
                  <a:lnTo>
                    <a:pt x="35411" y="17172"/>
                  </a:lnTo>
                  <a:lnTo>
                    <a:pt x="36092" y="17884"/>
                  </a:lnTo>
                  <a:lnTo>
                    <a:pt x="36804" y="18597"/>
                  </a:lnTo>
                  <a:lnTo>
                    <a:pt x="37452" y="19342"/>
                  </a:lnTo>
                  <a:lnTo>
                    <a:pt x="38100" y="20120"/>
                  </a:lnTo>
                  <a:lnTo>
                    <a:pt x="38716" y="20897"/>
                  </a:lnTo>
                  <a:lnTo>
                    <a:pt x="39331" y="21675"/>
                  </a:lnTo>
                  <a:lnTo>
                    <a:pt x="39915" y="22485"/>
                  </a:lnTo>
                  <a:lnTo>
                    <a:pt x="40498" y="23295"/>
                  </a:lnTo>
                  <a:lnTo>
                    <a:pt x="41049" y="24137"/>
                  </a:lnTo>
                  <a:lnTo>
                    <a:pt x="41599" y="24979"/>
                  </a:lnTo>
                  <a:lnTo>
                    <a:pt x="42118" y="25854"/>
                  </a:lnTo>
                  <a:lnTo>
                    <a:pt x="42604" y="26729"/>
                  </a:lnTo>
                  <a:lnTo>
                    <a:pt x="43576" y="28511"/>
                  </a:lnTo>
                  <a:lnTo>
                    <a:pt x="44483" y="30357"/>
                  </a:lnTo>
                  <a:lnTo>
                    <a:pt x="45357" y="32269"/>
                  </a:lnTo>
                  <a:lnTo>
                    <a:pt x="46167" y="34213"/>
                  </a:lnTo>
                  <a:lnTo>
                    <a:pt x="46945" y="36222"/>
                  </a:lnTo>
                  <a:lnTo>
                    <a:pt x="49537" y="43122"/>
                  </a:lnTo>
                  <a:lnTo>
                    <a:pt x="50865" y="46556"/>
                  </a:lnTo>
                  <a:lnTo>
                    <a:pt x="52193" y="49991"/>
                  </a:lnTo>
                  <a:lnTo>
                    <a:pt x="53619" y="53425"/>
                  </a:lnTo>
                  <a:lnTo>
                    <a:pt x="55044" y="56794"/>
                  </a:lnTo>
                  <a:lnTo>
                    <a:pt x="55822" y="58479"/>
                  </a:lnTo>
                  <a:lnTo>
                    <a:pt x="56567" y="60131"/>
                  </a:lnTo>
                  <a:lnTo>
                    <a:pt x="57377" y="61816"/>
                  </a:lnTo>
                  <a:lnTo>
                    <a:pt x="58187" y="63436"/>
                  </a:lnTo>
                  <a:lnTo>
                    <a:pt x="58997" y="65088"/>
                  </a:lnTo>
                  <a:lnTo>
                    <a:pt x="59872" y="66708"/>
                  </a:lnTo>
                  <a:lnTo>
                    <a:pt x="60746" y="68296"/>
                  </a:lnTo>
                  <a:lnTo>
                    <a:pt x="61654" y="69883"/>
                  </a:lnTo>
                  <a:lnTo>
                    <a:pt x="62593" y="71438"/>
                  </a:lnTo>
                  <a:lnTo>
                    <a:pt x="63565" y="72993"/>
                  </a:lnTo>
                  <a:lnTo>
                    <a:pt x="64537" y="74548"/>
                  </a:lnTo>
                  <a:lnTo>
                    <a:pt x="65574" y="76039"/>
                  </a:lnTo>
                  <a:lnTo>
                    <a:pt x="66643" y="77529"/>
                  </a:lnTo>
                  <a:lnTo>
                    <a:pt x="67744" y="79019"/>
                  </a:lnTo>
                  <a:lnTo>
                    <a:pt x="68878" y="80445"/>
                  </a:lnTo>
                  <a:lnTo>
                    <a:pt x="70045" y="81870"/>
                  </a:lnTo>
                  <a:lnTo>
                    <a:pt x="71243" y="83263"/>
                  </a:lnTo>
                  <a:lnTo>
                    <a:pt x="72507" y="84656"/>
                  </a:lnTo>
                  <a:lnTo>
                    <a:pt x="73803" y="85985"/>
                  </a:lnTo>
                  <a:lnTo>
                    <a:pt x="75131" y="87313"/>
                  </a:lnTo>
                  <a:lnTo>
                    <a:pt x="75261" y="87410"/>
                  </a:lnTo>
                  <a:lnTo>
                    <a:pt x="75390" y="87475"/>
                  </a:lnTo>
                  <a:lnTo>
                    <a:pt x="75520" y="87507"/>
                  </a:lnTo>
                  <a:lnTo>
                    <a:pt x="75650" y="87507"/>
                  </a:lnTo>
                  <a:lnTo>
                    <a:pt x="75747" y="87443"/>
                  </a:lnTo>
                  <a:lnTo>
                    <a:pt x="75876" y="87410"/>
                  </a:lnTo>
                  <a:lnTo>
                    <a:pt x="75974" y="87313"/>
                  </a:lnTo>
                  <a:lnTo>
                    <a:pt x="76071" y="87216"/>
                  </a:lnTo>
                  <a:lnTo>
                    <a:pt x="76136" y="87119"/>
                  </a:lnTo>
                  <a:lnTo>
                    <a:pt x="76200" y="86989"/>
                  </a:lnTo>
                  <a:lnTo>
                    <a:pt x="76233" y="86860"/>
                  </a:lnTo>
                  <a:lnTo>
                    <a:pt x="76233" y="86698"/>
                  </a:lnTo>
                  <a:lnTo>
                    <a:pt x="76233" y="86568"/>
                  </a:lnTo>
                  <a:lnTo>
                    <a:pt x="76168" y="86438"/>
                  </a:lnTo>
                  <a:lnTo>
                    <a:pt x="76103" y="86309"/>
                  </a:lnTo>
                  <a:lnTo>
                    <a:pt x="76006" y="86179"/>
                  </a:lnTo>
                  <a:lnTo>
                    <a:pt x="74451" y="84624"/>
                  </a:lnTo>
                  <a:lnTo>
                    <a:pt x="72961" y="83037"/>
                  </a:lnTo>
                  <a:lnTo>
                    <a:pt x="71503" y="81417"/>
                  </a:lnTo>
                  <a:lnTo>
                    <a:pt x="70109" y="79764"/>
                  </a:lnTo>
                  <a:lnTo>
                    <a:pt x="68781" y="78080"/>
                  </a:lnTo>
                  <a:lnTo>
                    <a:pt x="67485" y="76330"/>
                  </a:lnTo>
                  <a:lnTo>
                    <a:pt x="66254" y="74581"/>
                  </a:lnTo>
                  <a:lnTo>
                    <a:pt x="65055" y="72766"/>
                  </a:lnTo>
                  <a:lnTo>
                    <a:pt x="63889" y="70952"/>
                  </a:lnTo>
                  <a:lnTo>
                    <a:pt x="62788" y="69073"/>
                  </a:lnTo>
                  <a:lnTo>
                    <a:pt x="61686" y="67194"/>
                  </a:lnTo>
                  <a:lnTo>
                    <a:pt x="60649" y="65315"/>
                  </a:lnTo>
                  <a:lnTo>
                    <a:pt x="59645" y="63371"/>
                  </a:lnTo>
                  <a:lnTo>
                    <a:pt x="58673" y="61427"/>
                  </a:lnTo>
                  <a:lnTo>
                    <a:pt x="57733" y="59483"/>
                  </a:lnTo>
                  <a:lnTo>
                    <a:pt x="56826" y="57475"/>
                  </a:lnTo>
                  <a:lnTo>
                    <a:pt x="56016" y="55596"/>
                  </a:lnTo>
                  <a:lnTo>
                    <a:pt x="55206" y="53652"/>
                  </a:lnTo>
                  <a:lnTo>
                    <a:pt x="54429" y="51708"/>
                  </a:lnTo>
                  <a:lnTo>
                    <a:pt x="53684" y="49764"/>
                  </a:lnTo>
                  <a:lnTo>
                    <a:pt x="52258" y="45844"/>
                  </a:lnTo>
                  <a:lnTo>
                    <a:pt x="50833" y="41924"/>
                  </a:lnTo>
                  <a:lnTo>
                    <a:pt x="49375" y="38003"/>
                  </a:lnTo>
                  <a:lnTo>
                    <a:pt x="48630" y="36027"/>
                  </a:lnTo>
                  <a:lnTo>
                    <a:pt x="47852" y="34116"/>
                  </a:lnTo>
                  <a:lnTo>
                    <a:pt x="47042" y="32172"/>
                  </a:lnTo>
                  <a:lnTo>
                    <a:pt x="46200" y="30293"/>
                  </a:lnTo>
                  <a:lnTo>
                    <a:pt x="45325" y="28381"/>
                  </a:lnTo>
                  <a:lnTo>
                    <a:pt x="44386" y="26535"/>
                  </a:lnTo>
                  <a:lnTo>
                    <a:pt x="43997" y="25757"/>
                  </a:lnTo>
                  <a:lnTo>
                    <a:pt x="43576" y="25012"/>
                  </a:lnTo>
                  <a:lnTo>
                    <a:pt x="43122" y="24267"/>
                  </a:lnTo>
                  <a:lnTo>
                    <a:pt x="42668" y="23554"/>
                  </a:lnTo>
                  <a:lnTo>
                    <a:pt x="41729" y="22161"/>
                  </a:lnTo>
                  <a:lnTo>
                    <a:pt x="40757" y="20800"/>
                  </a:lnTo>
                  <a:lnTo>
                    <a:pt x="39720" y="19537"/>
                  </a:lnTo>
                  <a:lnTo>
                    <a:pt x="38651" y="18305"/>
                  </a:lnTo>
                  <a:lnTo>
                    <a:pt x="37517" y="17139"/>
                  </a:lnTo>
                  <a:lnTo>
                    <a:pt x="36351" y="16005"/>
                  </a:lnTo>
                  <a:lnTo>
                    <a:pt x="35120" y="14936"/>
                  </a:lnTo>
                  <a:lnTo>
                    <a:pt x="33889" y="13932"/>
                  </a:lnTo>
                  <a:lnTo>
                    <a:pt x="32593" y="12960"/>
                  </a:lnTo>
                  <a:lnTo>
                    <a:pt x="31297" y="12020"/>
                  </a:lnTo>
                  <a:lnTo>
                    <a:pt x="29936" y="11146"/>
                  </a:lnTo>
                  <a:lnTo>
                    <a:pt x="28543" y="10303"/>
                  </a:lnTo>
                  <a:lnTo>
                    <a:pt x="27150" y="9493"/>
                  </a:lnTo>
                  <a:lnTo>
                    <a:pt x="25692" y="8716"/>
                  </a:lnTo>
                  <a:lnTo>
                    <a:pt x="24234" y="7971"/>
                  </a:lnTo>
                  <a:lnTo>
                    <a:pt x="22744" y="7290"/>
                  </a:lnTo>
                  <a:lnTo>
                    <a:pt x="21253" y="6610"/>
                  </a:lnTo>
                  <a:lnTo>
                    <a:pt x="19731" y="5962"/>
                  </a:lnTo>
                  <a:lnTo>
                    <a:pt x="18208" y="5379"/>
                  </a:lnTo>
                  <a:lnTo>
                    <a:pt x="16653" y="4796"/>
                  </a:lnTo>
                  <a:lnTo>
                    <a:pt x="15065" y="4245"/>
                  </a:lnTo>
                  <a:lnTo>
                    <a:pt x="13510" y="3694"/>
                  </a:lnTo>
                  <a:lnTo>
                    <a:pt x="11923" y="3176"/>
                  </a:lnTo>
                  <a:lnTo>
                    <a:pt x="10335" y="2690"/>
                  </a:lnTo>
                  <a:lnTo>
                    <a:pt x="7160" y="1750"/>
                  </a:lnTo>
                  <a:lnTo>
                    <a:pt x="3953" y="875"/>
                  </a:lnTo>
                  <a:lnTo>
                    <a:pt x="778" y="33"/>
                  </a:lnTo>
                  <a:lnTo>
                    <a:pt x="61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35" name="Google Shape;135;p12"/>
            <p:cNvSpPr/>
            <p:nvPr/>
          </p:nvSpPr>
          <p:spPr>
            <a:xfrm>
              <a:off x="1600050" y="3595350"/>
              <a:ext cx="1133125" cy="1853200"/>
            </a:xfrm>
            <a:custGeom>
              <a:rect b="b" l="l" r="r" t="t"/>
              <a:pathLst>
                <a:path extrusionOk="0" h="74128" w="45325">
                  <a:moveTo>
                    <a:pt x="454" y="1"/>
                  </a:moveTo>
                  <a:lnTo>
                    <a:pt x="324" y="33"/>
                  </a:lnTo>
                  <a:lnTo>
                    <a:pt x="227" y="130"/>
                  </a:lnTo>
                  <a:lnTo>
                    <a:pt x="130" y="195"/>
                  </a:lnTo>
                  <a:lnTo>
                    <a:pt x="65" y="325"/>
                  </a:lnTo>
                  <a:lnTo>
                    <a:pt x="33" y="422"/>
                  </a:lnTo>
                  <a:lnTo>
                    <a:pt x="0" y="584"/>
                  </a:lnTo>
                  <a:lnTo>
                    <a:pt x="0" y="713"/>
                  </a:lnTo>
                  <a:lnTo>
                    <a:pt x="0" y="843"/>
                  </a:lnTo>
                  <a:lnTo>
                    <a:pt x="33" y="972"/>
                  </a:lnTo>
                  <a:lnTo>
                    <a:pt x="97" y="1102"/>
                  </a:lnTo>
                  <a:lnTo>
                    <a:pt x="195" y="1199"/>
                  </a:lnTo>
                  <a:lnTo>
                    <a:pt x="292" y="1296"/>
                  </a:lnTo>
                  <a:lnTo>
                    <a:pt x="421" y="1394"/>
                  </a:lnTo>
                  <a:lnTo>
                    <a:pt x="583" y="1426"/>
                  </a:lnTo>
                  <a:lnTo>
                    <a:pt x="3953" y="2204"/>
                  </a:lnTo>
                  <a:lnTo>
                    <a:pt x="5605" y="2625"/>
                  </a:lnTo>
                  <a:lnTo>
                    <a:pt x="7290" y="3078"/>
                  </a:lnTo>
                  <a:lnTo>
                    <a:pt x="8942" y="3597"/>
                  </a:lnTo>
                  <a:lnTo>
                    <a:pt x="10594" y="4115"/>
                  </a:lnTo>
                  <a:lnTo>
                    <a:pt x="12182" y="4731"/>
                  </a:lnTo>
                  <a:lnTo>
                    <a:pt x="13769" y="5379"/>
                  </a:lnTo>
                  <a:lnTo>
                    <a:pt x="14547" y="5735"/>
                  </a:lnTo>
                  <a:lnTo>
                    <a:pt x="15292" y="6091"/>
                  </a:lnTo>
                  <a:lnTo>
                    <a:pt x="16037" y="6480"/>
                  </a:lnTo>
                  <a:lnTo>
                    <a:pt x="16782" y="6901"/>
                  </a:lnTo>
                  <a:lnTo>
                    <a:pt x="17528" y="7322"/>
                  </a:lnTo>
                  <a:lnTo>
                    <a:pt x="18240" y="7776"/>
                  </a:lnTo>
                  <a:lnTo>
                    <a:pt x="18921" y="8262"/>
                  </a:lnTo>
                  <a:lnTo>
                    <a:pt x="19633" y="8748"/>
                  </a:lnTo>
                  <a:lnTo>
                    <a:pt x="20281" y="9266"/>
                  </a:lnTo>
                  <a:lnTo>
                    <a:pt x="20929" y="9817"/>
                  </a:lnTo>
                  <a:lnTo>
                    <a:pt x="21577" y="10400"/>
                  </a:lnTo>
                  <a:lnTo>
                    <a:pt x="22193" y="11016"/>
                  </a:lnTo>
                  <a:lnTo>
                    <a:pt x="22808" y="11631"/>
                  </a:lnTo>
                  <a:lnTo>
                    <a:pt x="23392" y="12312"/>
                  </a:lnTo>
                  <a:lnTo>
                    <a:pt x="23942" y="12992"/>
                  </a:lnTo>
                  <a:lnTo>
                    <a:pt x="24461" y="13705"/>
                  </a:lnTo>
                  <a:lnTo>
                    <a:pt x="24914" y="14353"/>
                  </a:lnTo>
                  <a:lnTo>
                    <a:pt x="25335" y="15001"/>
                  </a:lnTo>
                  <a:lnTo>
                    <a:pt x="25724" y="15649"/>
                  </a:lnTo>
                  <a:lnTo>
                    <a:pt x="26113" y="16329"/>
                  </a:lnTo>
                  <a:lnTo>
                    <a:pt x="26502" y="16977"/>
                  </a:lnTo>
                  <a:lnTo>
                    <a:pt x="26826" y="17657"/>
                  </a:lnTo>
                  <a:lnTo>
                    <a:pt x="27474" y="19051"/>
                  </a:lnTo>
                  <a:lnTo>
                    <a:pt x="28057" y="20476"/>
                  </a:lnTo>
                  <a:lnTo>
                    <a:pt x="28575" y="21934"/>
                  </a:lnTo>
                  <a:lnTo>
                    <a:pt x="29061" y="23392"/>
                  </a:lnTo>
                  <a:lnTo>
                    <a:pt x="29450" y="24882"/>
                  </a:lnTo>
                  <a:lnTo>
                    <a:pt x="29839" y="26372"/>
                  </a:lnTo>
                  <a:lnTo>
                    <a:pt x="30163" y="27895"/>
                  </a:lnTo>
                  <a:lnTo>
                    <a:pt x="30454" y="29418"/>
                  </a:lnTo>
                  <a:lnTo>
                    <a:pt x="30714" y="30941"/>
                  </a:lnTo>
                  <a:lnTo>
                    <a:pt x="30940" y="32463"/>
                  </a:lnTo>
                  <a:lnTo>
                    <a:pt x="31135" y="33986"/>
                  </a:lnTo>
                  <a:lnTo>
                    <a:pt x="31491" y="37031"/>
                  </a:lnTo>
                  <a:lnTo>
                    <a:pt x="32009" y="41988"/>
                  </a:lnTo>
                  <a:lnTo>
                    <a:pt x="32269" y="44515"/>
                  </a:lnTo>
                  <a:lnTo>
                    <a:pt x="32560" y="47010"/>
                  </a:lnTo>
                  <a:lnTo>
                    <a:pt x="32884" y="49537"/>
                  </a:lnTo>
                  <a:lnTo>
                    <a:pt x="33273" y="52032"/>
                  </a:lnTo>
                  <a:lnTo>
                    <a:pt x="33500" y="53263"/>
                  </a:lnTo>
                  <a:lnTo>
                    <a:pt x="33759" y="54494"/>
                  </a:lnTo>
                  <a:lnTo>
                    <a:pt x="34018" y="55725"/>
                  </a:lnTo>
                  <a:lnTo>
                    <a:pt x="34310" y="56956"/>
                  </a:lnTo>
                  <a:lnTo>
                    <a:pt x="34634" y="58155"/>
                  </a:lnTo>
                  <a:lnTo>
                    <a:pt x="34990" y="59321"/>
                  </a:lnTo>
                  <a:lnTo>
                    <a:pt x="35379" y="60520"/>
                  </a:lnTo>
                  <a:lnTo>
                    <a:pt x="35800" y="61686"/>
                  </a:lnTo>
                  <a:lnTo>
                    <a:pt x="36254" y="62820"/>
                  </a:lnTo>
                  <a:lnTo>
                    <a:pt x="36740" y="63954"/>
                  </a:lnTo>
                  <a:lnTo>
                    <a:pt x="37290" y="65056"/>
                  </a:lnTo>
                  <a:lnTo>
                    <a:pt x="37841" y="66157"/>
                  </a:lnTo>
                  <a:lnTo>
                    <a:pt x="38457" y="67226"/>
                  </a:lnTo>
                  <a:lnTo>
                    <a:pt x="39137" y="68263"/>
                  </a:lnTo>
                  <a:lnTo>
                    <a:pt x="39850" y="69267"/>
                  </a:lnTo>
                  <a:lnTo>
                    <a:pt x="40595" y="70272"/>
                  </a:lnTo>
                  <a:lnTo>
                    <a:pt x="41405" y="71244"/>
                  </a:lnTo>
                  <a:lnTo>
                    <a:pt x="42280" y="72183"/>
                  </a:lnTo>
                  <a:lnTo>
                    <a:pt x="43219" y="73090"/>
                  </a:lnTo>
                  <a:lnTo>
                    <a:pt x="44191" y="73965"/>
                  </a:lnTo>
                  <a:lnTo>
                    <a:pt x="44321" y="74062"/>
                  </a:lnTo>
                  <a:lnTo>
                    <a:pt x="44450" y="74127"/>
                  </a:lnTo>
                  <a:lnTo>
                    <a:pt x="44709" y="74127"/>
                  </a:lnTo>
                  <a:lnTo>
                    <a:pt x="44839" y="74095"/>
                  </a:lnTo>
                  <a:lnTo>
                    <a:pt x="44969" y="74030"/>
                  </a:lnTo>
                  <a:lnTo>
                    <a:pt x="45066" y="73965"/>
                  </a:lnTo>
                  <a:lnTo>
                    <a:pt x="45163" y="73835"/>
                  </a:lnTo>
                  <a:lnTo>
                    <a:pt x="45228" y="73738"/>
                  </a:lnTo>
                  <a:lnTo>
                    <a:pt x="45293" y="73609"/>
                  </a:lnTo>
                  <a:lnTo>
                    <a:pt x="45325" y="73479"/>
                  </a:lnTo>
                  <a:lnTo>
                    <a:pt x="45325" y="73350"/>
                  </a:lnTo>
                  <a:lnTo>
                    <a:pt x="45293" y="73220"/>
                  </a:lnTo>
                  <a:lnTo>
                    <a:pt x="45260" y="73090"/>
                  </a:lnTo>
                  <a:lnTo>
                    <a:pt x="45163" y="72961"/>
                  </a:lnTo>
                  <a:lnTo>
                    <a:pt x="45066" y="72831"/>
                  </a:lnTo>
                  <a:lnTo>
                    <a:pt x="44418" y="72280"/>
                  </a:lnTo>
                  <a:lnTo>
                    <a:pt x="43835" y="71697"/>
                  </a:lnTo>
                  <a:lnTo>
                    <a:pt x="43252" y="71114"/>
                  </a:lnTo>
                  <a:lnTo>
                    <a:pt x="42668" y="70531"/>
                  </a:lnTo>
                  <a:lnTo>
                    <a:pt x="42150" y="69915"/>
                  </a:lnTo>
                  <a:lnTo>
                    <a:pt x="41632" y="69300"/>
                  </a:lnTo>
                  <a:lnTo>
                    <a:pt x="41146" y="68684"/>
                  </a:lnTo>
                  <a:lnTo>
                    <a:pt x="40660" y="68036"/>
                  </a:lnTo>
                  <a:lnTo>
                    <a:pt x="40239" y="67388"/>
                  </a:lnTo>
                  <a:lnTo>
                    <a:pt x="39785" y="66740"/>
                  </a:lnTo>
                  <a:lnTo>
                    <a:pt x="39396" y="66092"/>
                  </a:lnTo>
                  <a:lnTo>
                    <a:pt x="39007" y="65412"/>
                  </a:lnTo>
                  <a:lnTo>
                    <a:pt x="38619" y="64732"/>
                  </a:lnTo>
                  <a:lnTo>
                    <a:pt x="38262" y="64019"/>
                  </a:lnTo>
                  <a:lnTo>
                    <a:pt x="37614" y="62626"/>
                  </a:lnTo>
                  <a:lnTo>
                    <a:pt x="37031" y="61200"/>
                  </a:lnTo>
                  <a:lnTo>
                    <a:pt x="36513" y="59710"/>
                  </a:lnTo>
                  <a:lnTo>
                    <a:pt x="36027" y="58220"/>
                  </a:lnTo>
                  <a:lnTo>
                    <a:pt x="35606" y="56697"/>
                  </a:lnTo>
                  <a:lnTo>
                    <a:pt x="35249" y="55174"/>
                  </a:lnTo>
                  <a:lnTo>
                    <a:pt x="34925" y="53619"/>
                  </a:lnTo>
                  <a:lnTo>
                    <a:pt x="34601" y="52032"/>
                  </a:lnTo>
                  <a:lnTo>
                    <a:pt x="34342" y="50444"/>
                  </a:lnTo>
                  <a:lnTo>
                    <a:pt x="34115" y="48857"/>
                  </a:lnTo>
                  <a:lnTo>
                    <a:pt x="33921" y="47237"/>
                  </a:lnTo>
                  <a:lnTo>
                    <a:pt x="33565" y="43997"/>
                  </a:lnTo>
                  <a:lnTo>
                    <a:pt x="32917" y="37517"/>
                  </a:lnTo>
                  <a:lnTo>
                    <a:pt x="32560" y="34310"/>
                  </a:lnTo>
                  <a:lnTo>
                    <a:pt x="32366" y="32722"/>
                  </a:lnTo>
                  <a:lnTo>
                    <a:pt x="32139" y="31135"/>
                  </a:lnTo>
                  <a:lnTo>
                    <a:pt x="31880" y="29580"/>
                  </a:lnTo>
                  <a:lnTo>
                    <a:pt x="31621" y="28025"/>
                  </a:lnTo>
                  <a:lnTo>
                    <a:pt x="31297" y="26502"/>
                  </a:lnTo>
                  <a:lnTo>
                    <a:pt x="30940" y="25012"/>
                  </a:lnTo>
                  <a:lnTo>
                    <a:pt x="30616" y="23845"/>
                  </a:lnTo>
                  <a:lnTo>
                    <a:pt x="30292" y="22712"/>
                  </a:lnTo>
                  <a:lnTo>
                    <a:pt x="29904" y="21545"/>
                  </a:lnTo>
                  <a:lnTo>
                    <a:pt x="29515" y="20411"/>
                  </a:lnTo>
                  <a:lnTo>
                    <a:pt x="29061" y="19277"/>
                  </a:lnTo>
                  <a:lnTo>
                    <a:pt x="28608" y="18176"/>
                  </a:lnTo>
                  <a:lnTo>
                    <a:pt x="28089" y="17074"/>
                  </a:lnTo>
                  <a:lnTo>
                    <a:pt x="27539" y="16005"/>
                  </a:lnTo>
                  <a:lnTo>
                    <a:pt x="26955" y="14968"/>
                  </a:lnTo>
                  <a:lnTo>
                    <a:pt x="26340" y="13932"/>
                  </a:lnTo>
                  <a:lnTo>
                    <a:pt x="25659" y="12927"/>
                  </a:lnTo>
                  <a:lnTo>
                    <a:pt x="24947" y="11955"/>
                  </a:lnTo>
                  <a:lnTo>
                    <a:pt x="24202" y="11048"/>
                  </a:lnTo>
                  <a:lnTo>
                    <a:pt x="23392" y="10141"/>
                  </a:lnTo>
                  <a:lnTo>
                    <a:pt x="22517" y="9266"/>
                  </a:lnTo>
                  <a:lnTo>
                    <a:pt x="21610" y="8456"/>
                  </a:lnTo>
                  <a:lnTo>
                    <a:pt x="21059" y="8003"/>
                  </a:lnTo>
                  <a:lnTo>
                    <a:pt x="20508" y="7549"/>
                  </a:lnTo>
                  <a:lnTo>
                    <a:pt x="19957" y="7128"/>
                  </a:lnTo>
                  <a:lnTo>
                    <a:pt x="19374" y="6707"/>
                  </a:lnTo>
                  <a:lnTo>
                    <a:pt x="18176" y="5962"/>
                  </a:lnTo>
                  <a:lnTo>
                    <a:pt x="16944" y="5249"/>
                  </a:lnTo>
                  <a:lnTo>
                    <a:pt x="15681" y="4601"/>
                  </a:lnTo>
                  <a:lnTo>
                    <a:pt x="14385" y="4018"/>
                  </a:lnTo>
                  <a:lnTo>
                    <a:pt x="13089" y="3467"/>
                  </a:lnTo>
                  <a:lnTo>
                    <a:pt x="11761" y="2949"/>
                  </a:lnTo>
                  <a:lnTo>
                    <a:pt x="10400" y="2495"/>
                  </a:lnTo>
                  <a:lnTo>
                    <a:pt x="9039" y="2074"/>
                  </a:lnTo>
                  <a:lnTo>
                    <a:pt x="7679" y="1685"/>
                  </a:lnTo>
                  <a:lnTo>
                    <a:pt x="6285" y="1329"/>
                  </a:lnTo>
                  <a:lnTo>
                    <a:pt x="3532" y="649"/>
                  </a:lnTo>
                  <a:lnTo>
                    <a:pt x="77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1.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3"/>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chemeClr val="dk1"/>
              </a:buClr>
              <a:buSzPts val="3000"/>
              <a:buFont typeface="Be Vietnam Pro Black"/>
              <a:buNone/>
              <a:defRPr b="0" i="0" sz="3000" u="none" cap="none" strike="noStrike">
                <a:solidFill>
                  <a:schemeClr val="dk1"/>
                </a:solidFill>
                <a:latin typeface="Be Vietnam Pro Black"/>
                <a:ea typeface="Be Vietnam Pro Black"/>
                <a:cs typeface="Be Vietnam Pro Black"/>
                <a:sym typeface="Be Vietnam Pro Black"/>
              </a:defRPr>
            </a:lvl1pPr>
            <a:lvl2pPr lvl="1" marR="0" rtl="0" algn="l">
              <a:lnSpc>
                <a:spcPct val="100000"/>
              </a:lnSpc>
              <a:spcBef>
                <a:spcPts val="0"/>
              </a:spcBef>
              <a:spcAft>
                <a:spcPts val="0"/>
              </a:spcAft>
              <a:buClr>
                <a:schemeClr val="dk1"/>
              </a:buClr>
              <a:buSzPts val="3000"/>
              <a:buFont typeface="Raleway"/>
              <a:buNone/>
              <a:defRPr b="1" i="0" sz="3000" u="none" cap="none" strike="noStrike">
                <a:solidFill>
                  <a:schemeClr val="dk1"/>
                </a:solidFill>
                <a:latin typeface="Raleway"/>
                <a:ea typeface="Raleway"/>
                <a:cs typeface="Raleway"/>
                <a:sym typeface="Raleway"/>
              </a:defRPr>
            </a:lvl2pPr>
            <a:lvl3pPr lvl="2" marR="0" rtl="0" algn="l">
              <a:lnSpc>
                <a:spcPct val="100000"/>
              </a:lnSpc>
              <a:spcBef>
                <a:spcPts val="0"/>
              </a:spcBef>
              <a:spcAft>
                <a:spcPts val="0"/>
              </a:spcAft>
              <a:buClr>
                <a:schemeClr val="dk1"/>
              </a:buClr>
              <a:buSzPts val="3000"/>
              <a:buFont typeface="Raleway"/>
              <a:buNone/>
              <a:defRPr b="1" i="0" sz="3000" u="none" cap="none" strike="noStrike">
                <a:solidFill>
                  <a:schemeClr val="dk1"/>
                </a:solidFill>
                <a:latin typeface="Raleway"/>
                <a:ea typeface="Raleway"/>
                <a:cs typeface="Raleway"/>
                <a:sym typeface="Raleway"/>
              </a:defRPr>
            </a:lvl3pPr>
            <a:lvl4pPr lvl="3" marR="0" rtl="0" algn="l">
              <a:lnSpc>
                <a:spcPct val="100000"/>
              </a:lnSpc>
              <a:spcBef>
                <a:spcPts val="0"/>
              </a:spcBef>
              <a:spcAft>
                <a:spcPts val="0"/>
              </a:spcAft>
              <a:buClr>
                <a:schemeClr val="dk1"/>
              </a:buClr>
              <a:buSzPts val="3000"/>
              <a:buFont typeface="Raleway"/>
              <a:buNone/>
              <a:defRPr b="1" i="0" sz="3000" u="none" cap="none" strike="noStrike">
                <a:solidFill>
                  <a:schemeClr val="dk1"/>
                </a:solidFill>
                <a:latin typeface="Raleway"/>
                <a:ea typeface="Raleway"/>
                <a:cs typeface="Raleway"/>
                <a:sym typeface="Raleway"/>
              </a:defRPr>
            </a:lvl4pPr>
            <a:lvl5pPr lvl="4" marR="0" rtl="0" algn="l">
              <a:lnSpc>
                <a:spcPct val="100000"/>
              </a:lnSpc>
              <a:spcBef>
                <a:spcPts val="0"/>
              </a:spcBef>
              <a:spcAft>
                <a:spcPts val="0"/>
              </a:spcAft>
              <a:buClr>
                <a:schemeClr val="dk1"/>
              </a:buClr>
              <a:buSzPts val="3000"/>
              <a:buFont typeface="Raleway"/>
              <a:buNone/>
              <a:defRPr b="1" i="0" sz="3000" u="none" cap="none" strike="noStrike">
                <a:solidFill>
                  <a:schemeClr val="dk1"/>
                </a:solidFill>
                <a:latin typeface="Raleway"/>
                <a:ea typeface="Raleway"/>
                <a:cs typeface="Raleway"/>
                <a:sym typeface="Raleway"/>
              </a:defRPr>
            </a:lvl5pPr>
            <a:lvl6pPr lvl="5" marR="0" rtl="0" algn="l">
              <a:lnSpc>
                <a:spcPct val="100000"/>
              </a:lnSpc>
              <a:spcBef>
                <a:spcPts val="0"/>
              </a:spcBef>
              <a:spcAft>
                <a:spcPts val="0"/>
              </a:spcAft>
              <a:buClr>
                <a:schemeClr val="dk1"/>
              </a:buClr>
              <a:buSzPts val="3000"/>
              <a:buFont typeface="Raleway"/>
              <a:buNone/>
              <a:defRPr b="1" i="0" sz="3000" u="none" cap="none" strike="noStrike">
                <a:solidFill>
                  <a:schemeClr val="dk1"/>
                </a:solidFill>
                <a:latin typeface="Raleway"/>
                <a:ea typeface="Raleway"/>
                <a:cs typeface="Raleway"/>
                <a:sym typeface="Raleway"/>
              </a:defRPr>
            </a:lvl6pPr>
            <a:lvl7pPr lvl="6" marR="0" rtl="0" algn="l">
              <a:lnSpc>
                <a:spcPct val="100000"/>
              </a:lnSpc>
              <a:spcBef>
                <a:spcPts val="0"/>
              </a:spcBef>
              <a:spcAft>
                <a:spcPts val="0"/>
              </a:spcAft>
              <a:buClr>
                <a:schemeClr val="dk1"/>
              </a:buClr>
              <a:buSzPts val="3000"/>
              <a:buFont typeface="Raleway"/>
              <a:buNone/>
              <a:defRPr b="1" i="0" sz="3000" u="none" cap="none" strike="noStrike">
                <a:solidFill>
                  <a:schemeClr val="dk1"/>
                </a:solidFill>
                <a:latin typeface="Raleway"/>
                <a:ea typeface="Raleway"/>
                <a:cs typeface="Raleway"/>
                <a:sym typeface="Raleway"/>
              </a:defRPr>
            </a:lvl7pPr>
            <a:lvl8pPr lvl="7" marR="0" rtl="0" algn="l">
              <a:lnSpc>
                <a:spcPct val="100000"/>
              </a:lnSpc>
              <a:spcBef>
                <a:spcPts val="0"/>
              </a:spcBef>
              <a:spcAft>
                <a:spcPts val="0"/>
              </a:spcAft>
              <a:buClr>
                <a:schemeClr val="dk1"/>
              </a:buClr>
              <a:buSzPts val="3000"/>
              <a:buFont typeface="Raleway"/>
              <a:buNone/>
              <a:defRPr b="1" i="0" sz="3000" u="none" cap="none" strike="noStrike">
                <a:solidFill>
                  <a:schemeClr val="dk1"/>
                </a:solidFill>
                <a:latin typeface="Raleway"/>
                <a:ea typeface="Raleway"/>
                <a:cs typeface="Raleway"/>
                <a:sym typeface="Raleway"/>
              </a:defRPr>
            </a:lvl8pPr>
            <a:lvl9pPr lvl="8" marR="0" rtl="0" algn="l">
              <a:lnSpc>
                <a:spcPct val="100000"/>
              </a:lnSpc>
              <a:spcBef>
                <a:spcPts val="0"/>
              </a:spcBef>
              <a:spcAft>
                <a:spcPts val="0"/>
              </a:spcAft>
              <a:buClr>
                <a:schemeClr val="dk1"/>
              </a:buClr>
              <a:buSzPts val="3000"/>
              <a:buFont typeface="Raleway"/>
              <a:buNone/>
              <a:defRPr b="1" i="0" sz="3000" u="none" cap="none" strike="noStrike">
                <a:solidFill>
                  <a:schemeClr val="dk1"/>
                </a:solidFill>
                <a:latin typeface="Raleway"/>
                <a:ea typeface="Raleway"/>
                <a:cs typeface="Raleway"/>
                <a:sym typeface="Raleway"/>
              </a:defRPr>
            </a:lvl9pPr>
          </a:lstStyle>
          <a:p/>
        </p:txBody>
      </p:sp>
      <p:sp>
        <p:nvSpPr>
          <p:cNvPr id="7" name="Google Shape;7;p3"/>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00000"/>
              </a:lnSpc>
              <a:spcBef>
                <a:spcPts val="0"/>
              </a:spcBef>
              <a:spcAft>
                <a:spcPts val="0"/>
              </a:spcAft>
              <a:buClr>
                <a:schemeClr val="lt1"/>
              </a:buClr>
              <a:buSzPts val="1200"/>
              <a:buFont typeface="Space Grotesk"/>
              <a:buChar char="●"/>
              <a:defRPr b="0" i="0" sz="1200" u="none" cap="none" strike="noStrike">
                <a:solidFill>
                  <a:schemeClr val="lt1"/>
                </a:solidFill>
                <a:latin typeface="Space Grotesk"/>
                <a:ea typeface="Space Grotesk"/>
                <a:cs typeface="Space Grotesk"/>
                <a:sym typeface="Space Grotesk"/>
              </a:defRPr>
            </a:lvl1pPr>
            <a:lvl2pPr indent="-304800" lvl="1" marL="914400" marR="0" rtl="0" algn="l">
              <a:lnSpc>
                <a:spcPct val="100000"/>
              </a:lnSpc>
              <a:spcBef>
                <a:spcPts val="0"/>
              </a:spcBef>
              <a:spcAft>
                <a:spcPts val="0"/>
              </a:spcAft>
              <a:buClr>
                <a:schemeClr val="lt1"/>
              </a:buClr>
              <a:buSzPts val="1200"/>
              <a:buFont typeface="Space Grotesk"/>
              <a:buChar char="○"/>
              <a:defRPr b="0" i="0" sz="1200" u="none" cap="none" strike="noStrike">
                <a:solidFill>
                  <a:schemeClr val="lt1"/>
                </a:solidFill>
                <a:latin typeface="Space Grotesk"/>
                <a:ea typeface="Space Grotesk"/>
                <a:cs typeface="Space Grotesk"/>
                <a:sym typeface="Space Grotesk"/>
              </a:defRPr>
            </a:lvl2pPr>
            <a:lvl3pPr indent="-304800" lvl="2" marL="1371600" marR="0" rtl="0" algn="l">
              <a:lnSpc>
                <a:spcPct val="100000"/>
              </a:lnSpc>
              <a:spcBef>
                <a:spcPts val="0"/>
              </a:spcBef>
              <a:spcAft>
                <a:spcPts val="0"/>
              </a:spcAft>
              <a:buClr>
                <a:schemeClr val="lt1"/>
              </a:buClr>
              <a:buSzPts val="1200"/>
              <a:buFont typeface="Space Grotesk"/>
              <a:buChar char="■"/>
              <a:defRPr b="0" i="0" sz="1200" u="none" cap="none" strike="noStrike">
                <a:solidFill>
                  <a:schemeClr val="lt1"/>
                </a:solidFill>
                <a:latin typeface="Space Grotesk"/>
                <a:ea typeface="Space Grotesk"/>
                <a:cs typeface="Space Grotesk"/>
                <a:sym typeface="Space Grotesk"/>
              </a:defRPr>
            </a:lvl3pPr>
            <a:lvl4pPr indent="-304800" lvl="3" marL="1828800" marR="0" rtl="0" algn="l">
              <a:lnSpc>
                <a:spcPct val="100000"/>
              </a:lnSpc>
              <a:spcBef>
                <a:spcPts val="0"/>
              </a:spcBef>
              <a:spcAft>
                <a:spcPts val="0"/>
              </a:spcAft>
              <a:buClr>
                <a:schemeClr val="lt1"/>
              </a:buClr>
              <a:buSzPts val="1200"/>
              <a:buFont typeface="Space Grotesk"/>
              <a:buChar char="●"/>
              <a:defRPr b="0" i="0" sz="1200" u="none" cap="none" strike="noStrike">
                <a:solidFill>
                  <a:schemeClr val="lt1"/>
                </a:solidFill>
                <a:latin typeface="Space Grotesk"/>
                <a:ea typeface="Space Grotesk"/>
                <a:cs typeface="Space Grotesk"/>
                <a:sym typeface="Space Grotesk"/>
              </a:defRPr>
            </a:lvl4pPr>
            <a:lvl5pPr indent="-304800" lvl="4" marL="2286000" marR="0" rtl="0" algn="l">
              <a:lnSpc>
                <a:spcPct val="100000"/>
              </a:lnSpc>
              <a:spcBef>
                <a:spcPts val="0"/>
              </a:spcBef>
              <a:spcAft>
                <a:spcPts val="0"/>
              </a:spcAft>
              <a:buClr>
                <a:schemeClr val="lt1"/>
              </a:buClr>
              <a:buSzPts val="1200"/>
              <a:buFont typeface="Space Grotesk"/>
              <a:buChar char="○"/>
              <a:defRPr b="0" i="0" sz="1200" u="none" cap="none" strike="noStrike">
                <a:solidFill>
                  <a:schemeClr val="lt1"/>
                </a:solidFill>
                <a:latin typeface="Space Grotesk"/>
                <a:ea typeface="Space Grotesk"/>
                <a:cs typeface="Space Grotesk"/>
                <a:sym typeface="Space Grotesk"/>
              </a:defRPr>
            </a:lvl5pPr>
            <a:lvl6pPr indent="-304800" lvl="5" marL="2743200" marR="0" rtl="0" algn="l">
              <a:lnSpc>
                <a:spcPct val="100000"/>
              </a:lnSpc>
              <a:spcBef>
                <a:spcPts val="0"/>
              </a:spcBef>
              <a:spcAft>
                <a:spcPts val="0"/>
              </a:spcAft>
              <a:buClr>
                <a:schemeClr val="lt1"/>
              </a:buClr>
              <a:buSzPts val="1200"/>
              <a:buFont typeface="Space Grotesk"/>
              <a:buChar char="■"/>
              <a:defRPr b="0" i="0" sz="1200" u="none" cap="none" strike="noStrike">
                <a:solidFill>
                  <a:schemeClr val="lt1"/>
                </a:solidFill>
                <a:latin typeface="Space Grotesk"/>
                <a:ea typeface="Space Grotesk"/>
                <a:cs typeface="Space Grotesk"/>
                <a:sym typeface="Space Grotesk"/>
              </a:defRPr>
            </a:lvl6pPr>
            <a:lvl7pPr indent="-304800" lvl="6" marL="3200400" marR="0" rtl="0" algn="l">
              <a:lnSpc>
                <a:spcPct val="100000"/>
              </a:lnSpc>
              <a:spcBef>
                <a:spcPts val="0"/>
              </a:spcBef>
              <a:spcAft>
                <a:spcPts val="0"/>
              </a:spcAft>
              <a:buClr>
                <a:schemeClr val="lt1"/>
              </a:buClr>
              <a:buSzPts val="1200"/>
              <a:buFont typeface="Space Grotesk"/>
              <a:buChar char="●"/>
              <a:defRPr b="0" i="0" sz="1200" u="none" cap="none" strike="noStrike">
                <a:solidFill>
                  <a:schemeClr val="lt1"/>
                </a:solidFill>
                <a:latin typeface="Space Grotesk"/>
                <a:ea typeface="Space Grotesk"/>
                <a:cs typeface="Space Grotesk"/>
                <a:sym typeface="Space Grotesk"/>
              </a:defRPr>
            </a:lvl7pPr>
            <a:lvl8pPr indent="-304800" lvl="7" marL="3657600" marR="0" rtl="0" algn="l">
              <a:lnSpc>
                <a:spcPct val="100000"/>
              </a:lnSpc>
              <a:spcBef>
                <a:spcPts val="0"/>
              </a:spcBef>
              <a:spcAft>
                <a:spcPts val="0"/>
              </a:spcAft>
              <a:buClr>
                <a:schemeClr val="lt1"/>
              </a:buClr>
              <a:buSzPts val="1200"/>
              <a:buFont typeface="Space Grotesk"/>
              <a:buChar char="○"/>
              <a:defRPr b="0" i="0" sz="1200" u="none" cap="none" strike="noStrike">
                <a:solidFill>
                  <a:schemeClr val="lt1"/>
                </a:solidFill>
                <a:latin typeface="Space Grotesk"/>
                <a:ea typeface="Space Grotesk"/>
                <a:cs typeface="Space Grotesk"/>
                <a:sym typeface="Space Grotesk"/>
              </a:defRPr>
            </a:lvl8pPr>
            <a:lvl9pPr indent="-304800" lvl="8" marL="4114800" marR="0" rtl="0" algn="l">
              <a:lnSpc>
                <a:spcPct val="100000"/>
              </a:lnSpc>
              <a:spcBef>
                <a:spcPts val="0"/>
              </a:spcBef>
              <a:spcAft>
                <a:spcPts val="0"/>
              </a:spcAft>
              <a:buClr>
                <a:schemeClr val="lt1"/>
              </a:buClr>
              <a:buSzPts val="1200"/>
              <a:buFont typeface="Space Grotesk"/>
              <a:buChar char="■"/>
              <a:defRPr b="0" i="0" sz="1200" u="none" cap="none" strike="noStrike">
                <a:solidFill>
                  <a:schemeClr val="lt1"/>
                </a:solidFill>
                <a:latin typeface="Space Grotesk"/>
                <a:ea typeface="Space Grotesk"/>
                <a:cs typeface="Space Grotesk"/>
                <a:sym typeface="Space Grotesk"/>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7.png"/><Relationship Id="rId7" Type="http://schemas.openxmlformats.org/officeDocument/2006/relationships/image" Target="../media/image2.png"/><Relationship Id="rId8"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1"/>
          <p:cNvSpPr txBox="1"/>
          <p:nvPr>
            <p:ph type="title"/>
          </p:nvPr>
        </p:nvSpPr>
        <p:spPr>
          <a:xfrm>
            <a:off x="2685325" y="310800"/>
            <a:ext cx="6468600" cy="87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SzPts val="3000"/>
              <a:buNone/>
            </a:pPr>
            <a:r>
              <a:rPr lang="en" sz="1600">
                <a:solidFill>
                  <a:srgbClr val="E76A28"/>
                </a:solidFill>
              </a:rPr>
              <a:t>Mapping Resilience: Emergency Centers Planning for Low-Income Communities Facing Extreme Weather Events</a:t>
            </a:r>
            <a:endParaRPr sz="1600">
              <a:solidFill>
                <a:srgbClr val="E76A28"/>
              </a:solidFill>
            </a:endParaRPr>
          </a:p>
          <a:p>
            <a:pPr indent="0" lvl="0" marL="0" rtl="0" algn="l">
              <a:lnSpc>
                <a:spcPct val="115000"/>
              </a:lnSpc>
              <a:spcBef>
                <a:spcPts val="1200"/>
              </a:spcBef>
              <a:spcAft>
                <a:spcPts val="1200"/>
              </a:spcAft>
              <a:buSzPts val="3000"/>
              <a:buNone/>
            </a:pPr>
            <a:r>
              <a:t/>
            </a:r>
            <a:endParaRPr sz="1600">
              <a:solidFill>
                <a:srgbClr val="455B3C"/>
              </a:solidFill>
            </a:endParaRPr>
          </a:p>
        </p:txBody>
      </p:sp>
      <p:sp>
        <p:nvSpPr>
          <p:cNvPr id="333" name="Google Shape;333;p1"/>
          <p:cNvSpPr/>
          <p:nvPr/>
        </p:nvSpPr>
        <p:spPr>
          <a:xfrm>
            <a:off x="2694732" y="3342975"/>
            <a:ext cx="588807" cy="736621"/>
          </a:xfrm>
          <a:custGeom>
            <a:rect b="b" l="l" r="r" t="t"/>
            <a:pathLst>
              <a:path extrusionOk="0" h="12055" w="12270">
                <a:moveTo>
                  <a:pt x="6370" y="0"/>
                </a:moveTo>
                <a:lnTo>
                  <a:pt x="6096" y="20"/>
                </a:lnTo>
                <a:lnTo>
                  <a:pt x="5842" y="39"/>
                </a:lnTo>
                <a:lnTo>
                  <a:pt x="5588" y="78"/>
                </a:lnTo>
                <a:lnTo>
                  <a:pt x="5080" y="196"/>
                </a:lnTo>
                <a:lnTo>
                  <a:pt x="4572" y="332"/>
                </a:lnTo>
                <a:lnTo>
                  <a:pt x="4103" y="528"/>
                </a:lnTo>
                <a:lnTo>
                  <a:pt x="3635" y="762"/>
                </a:lnTo>
                <a:lnTo>
                  <a:pt x="3205" y="1036"/>
                </a:lnTo>
                <a:lnTo>
                  <a:pt x="2795" y="1348"/>
                </a:lnTo>
                <a:lnTo>
                  <a:pt x="2404" y="1680"/>
                </a:lnTo>
                <a:lnTo>
                  <a:pt x="2052" y="2052"/>
                </a:lnTo>
                <a:lnTo>
                  <a:pt x="1740" y="2442"/>
                </a:lnTo>
                <a:lnTo>
                  <a:pt x="1466" y="2872"/>
                </a:lnTo>
                <a:lnTo>
                  <a:pt x="1329" y="3087"/>
                </a:lnTo>
                <a:lnTo>
                  <a:pt x="1212" y="3321"/>
                </a:lnTo>
                <a:lnTo>
                  <a:pt x="958" y="3634"/>
                </a:lnTo>
                <a:lnTo>
                  <a:pt x="724" y="3986"/>
                </a:lnTo>
                <a:lnTo>
                  <a:pt x="509" y="4337"/>
                </a:lnTo>
                <a:lnTo>
                  <a:pt x="333" y="4728"/>
                </a:lnTo>
                <a:lnTo>
                  <a:pt x="196" y="5138"/>
                </a:lnTo>
                <a:lnTo>
                  <a:pt x="98" y="5568"/>
                </a:lnTo>
                <a:lnTo>
                  <a:pt x="20" y="5998"/>
                </a:lnTo>
                <a:lnTo>
                  <a:pt x="1" y="6447"/>
                </a:lnTo>
                <a:lnTo>
                  <a:pt x="1" y="6897"/>
                </a:lnTo>
                <a:lnTo>
                  <a:pt x="40" y="7326"/>
                </a:lnTo>
                <a:lnTo>
                  <a:pt x="118" y="7737"/>
                </a:lnTo>
                <a:lnTo>
                  <a:pt x="216" y="8127"/>
                </a:lnTo>
                <a:lnTo>
                  <a:pt x="352" y="8518"/>
                </a:lnTo>
                <a:lnTo>
                  <a:pt x="528" y="8870"/>
                </a:lnTo>
                <a:lnTo>
                  <a:pt x="704" y="9222"/>
                </a:lnTo>
                <a:lnTo>
                  <a:pt x="919" y="9554"/>
                </a:lnTo>
                <a:lnTo>
                  <a:pt x="1173" y="9847"/>
                </a:lnTo>
                <a:lnTo>
                  <a:pt x="1427" y="10140"/>
                </a:lnTo>
                <a:lnTo>
                  <a:pt x="1700" y="10413"/>
                </a:lnTo>
                <a:lnTo>
                  <a:pt x="2013" y="10667"/>
                </a:lnTo>
                <a:lnTo>
                  <a:pt x="2326" y="10902"/>
                </a:lnTo>
                <a:lnTo>
                  <a:pt x="2658" y="11097"/>
                </a:lnTo>
                <a:lnTo>
                  <a:pt x="3009" y="11292"/>
                </a:lnTo>
                <a:lnTo>
                  <a:pt x="3361" y="11468"/>
                </a:lnTo>
                <a:lnTo>
                  <a:pt x="3732" y="11625"/>
                </a:lnTo>
                <a:lnTo>
                  <a:pt x="4103" y="11742"/>
                </a:lnTo>
                <a:lnTo>
                  <a:pt x="4494" y="11839"/>
                </a:lnTo>
                <a:lnTo>
                  <a:pt x="4885" y="11937"/>
                </a:lnTo>
                <a:lnTo>
                  <a:pt x="5295" y="11996"/>
                </a:lnTo>
                <a:lnTo>
                  <a:pt x="5686" y="12035"/>
                </a:lnTo>
                <a:lnTo>
                  <a:pt x="6096" y="12054"/>
                </a:lnTo>
                <a:lnTo>
                  <a:pt x="6506" y="12035"/>
                </a:lnTo>
                <a:lnTo>
                  <a:pt x="6897" y="11996"/>
                </a:lnTo>
                <a:lnTo>
                  <a:pt x="7307" y="11937"/>
                </a:lnTo>
                <a:lnTo>
                  <a:pt x="7698" y="11859"/>
                </a:lnTo>
                <a:lnTo>
                  <a:pt x="8089" y="11761"/>
                </a:lnTo>
                <a:lnTo>
                  <a:pt x="8460" y="11625"/>
                </a:lnTo>
                <a:lnTo>
                  <a:pt x="8831" y="11468"/>
                </a:lnTo>
                <a:lnTo>
                  <a:pt x="9203" y="11292"/>
                </a:lnTo>
                <a:lnTo>
                  <a:pt x="9554" y="11077"/>
                </a:lnTo>
                <a:lnTo>
                  <a:pt x="9906" y="10804"/>
                </a:lnTo>
                <a:lnTo>
                  <a:pt x="10258" y="10530"/>
                </a:lnTo>
                <a:lnTo>
                  <a:pt x="10570" y="10237"/>
                </a:lnTo>
                <a:lnTo>
                  <a:pt x="10863" y="9905"/>
                </a:lnTo>
                <a:lnTo>
                  <a:pt x="11117" y="9573"/>
                </a:lnTo>
                <a:lnTo>
                  <a:pt x="11352" y="9222"/>
                </a:lnTo>
                <a:lnTo>
                  <a:pt x="11547" y="8850"/>
                </a:lnTo>
                <a:lnTo>
                  <a:pt x="11742" y="8479"/>
                </a:lnTo>
                <a:lnTo>
                  <a:pt x="11879" y="8088"/>
                </a:lnTo>
                <a:lnTo>
                  <a:pt x="12016" y="7698"/>
                </a:lnTo>
                <a:lnTo>
                  <a:pt x="12113" y="7287"/>
                </a:lnTo>
                <a:lnTo>
                  <a:pt x="12192" y="6877"/>
                </a:lnTo>
                <a:lnTo>
                  <a:pt x="12231" y="6467"/>
                </a:lnTo>
                <a:lnTo>
                  <a:pt x="12270" y="6057"/>
                </a:lnTo>
                <a:lnTo>
                  <a:pt x="12250" y="5646"/>
                </a:lnTo>
                <a:lnTo>
                  <a:pt x="12231" y="5236"/>
                </a:lnTo>
                <a:lnTo>
                  <a:pt x="12172" y="4826"/>
                </a:lnTo>
                <a:lnTo>
                  <a:pt x="12094" y="4415"/>
                </a:lnTo>
                <a:lnTo>
                  <a:pt x="11977" y="4025"/>
                </a:lnTo>
                <a:lnTo>
                  <a:pt x="11860" y="3634"/>
                </a:lnTo>
                <a:lnTo>
                  <a:pt x="11684" y="3263"/>
                </a:lnTo>
                <a:lnTo>
                  <a:pt x="11508" y="2892"/>
                </a:lnTo>
                <a:lnTo>
                  <a:pt x="11293" y="2540"/>
                </a:lnTo>
                <a:lnTo>
                  <a:pt x="11059" y="2208"/>
                </a:lnTo>
                <a:lnTo>
                  <a:pt x="10805" y="1895"/>
                </a:lnTo>
                <a:lnTo>
                  <a:pt x="10511" y="1583"/>
                </a:lnTo>
                <a:lnTo>
                  <a:pt x="10199" y="1309"/>
                </a:lnTo>
                <a:lnTo>
                  <a:pt x="9867" y="1055"/>
                </a:lnTo>
                <a:lnTo>
                  <a:pt x="9496" y="801"/>
                </a:lnTo>
                <a:lnTo>
                  <a:pt x="9105" y="606"/>
                </a:lnTo>
                <a:lnTo>
                  <a:pt x="8695" y="410"/>
                </a:lnTo>
                <a:lnTo>
                  <a:pt x="8265" y="254"/>
                </a:lnTo>
                <a:lnTo>
                  <a:pt x="7991" y="176"/>
                </a:lnTo>
                <a:lnTo>
                  <a:pt x="7718" y="117"/>
                </a:lnTo>
                <a:lnTo>
                  <a:pt x="7444" y="59"/>
                </a:lnTo>
                <a:lnTo>
                  <a:pt x="7171" y="39"/>
                </a:lnTo>
                <a:lnTo>
                  <a:pt x="689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1"/>
          <p:cNvSpPr/>
          <p:nvPr/>
        </p:nvSpPr>
        <p:spPr>
          <a:xfrm>
            <a:off x="2694732" y="2232719"/>
            <a:ext cx="588807" cy="736621"/>
          </a:xfrm>
          <a:custGeom>
            <a:rect b="b" l="l" r="r" t="t"/>
            <a:pathLst>
              <a:path extrusionOk="0" h="12055" w="12270">
                <a:moveTo>
                  <a:pt x="6370" y="0"/>
                </a:moveTo>
                <a:lnTo>
                  <a:pt x="6096" y="20"/>
                </a:lnTo>
                <a:lnTo>
                  <a:pt x="5842" y="39"/>
                </a:lnTo>
                <a:lnTo>
                  <a:pt x="5588" y="78"/>
                </a:lnTo>
                <a:lnTo>
                  <a:pt x="5080" y="196"/>
                </a:lnTo>
                <a:lnTo>
                  <a:pt x="4572" y="332"/>
                </a:lnTo>
                <a:lnTo>
                  <a:pt x="4103" y="528"/>
                </a:lnTo>
                <a:lnTo>
                  <a:pt x="3635" y="762"/>
                </a:lnTo>
                <a:lnTo>
                  <a:pt x="3205" y="1036"/>
                </a:lnTo>
                <a:lnTo>
                  <a:pt x="2795" y="1348"/>
                </a:lnTo>
                <a:lnTo>
                  <a:pt x="2404" y="1680"/>
                </a:lnTo>
                <a:lnTo>
                  <a:pt x="2052" y="2052"/>
                </a:lnTo>
                <a:lnTo>
                  <a:pt x="1740" y="2442"/>
                </a:lnTo>
                <a:lnTo>
                  <a:pt x="1466" y="2872"/>
                </a:lnTo>
                <a:lnTo>
                  <a:pt x="1329" y="3087"/>
                </a:lnTo>
                <a:lnTo>
                  <a:pt x="1212" y="3321"/>
                </a:lnTo>
                <a:lnTo>
                  <a:pt x="958" y="3634"/>
                </a:lnTo>
                <a:lnTo>
                  <a:pt x="724" y="3986"/>
                </a:lnTo>
                <a:lnTo>
                  <a:pt x="509" y="4337"/>
                </a:lnTo>
                <a:lnTo>
                  <a:pt x="333" y="4728"/>
                </a:lnTo>
                <a:lnTo>
                  <a:pt x="196" y="5138"/>
                </a:lnTo>
                <a:lnTo>
                  <a:pt x="98" y="5568"/>
                </a:lnTo>
                <a:lnTo>
                  <a:pt x="20" y="5998"/>
                </a:lnTo>
                <a:lnTo>
                  <a:pt x="1" y="6447"/>
                </a:lnTo>
                <a:lnTo>
                  <a:pt x="1" y="6897"/>
                </a:lnTo>
                <a:lnTo>
                  <a:pt x="40" y="7326"/>
                </a:lnTo>
                <a:lnTo>
                  <a:pt x="118" y="7737"/>
                </a:lnTo>
                <a:lnTo>
                  <a:pt x="216" y="8127"/>
                </a:lnTo>
                <a:lnTo>
                  <a:pt x="352" y="8518"/>
                </a:lnTo>
                <a:lnTo>
                  <a:pt x="528" y="8870"/>
                </a:lnTo>
                <a:lnTo>
                  <a:pt x="704" y="9222"/>
                </a:lnTo>
                <a:lnTo>
                  <a:pt x="919" y="9554"/>
                </a:lnTo>
                <a:lnTo>
                  <a:pt x="1173" y="9847"/>
                </a:lnTo>
                <a:lnTo>
                  <a:pt x="1427" y="10140"/>
                </a:lnTo>
                <a:lnTo>
                  <a:pt x="1700" y="10413"/>
                </a:lnTo>
                <a:lnTo>
                  <a:pt x="2013" y="10667"/>
                </a:lnTo>
                <a:lnTo>
                  <a:pt x="2326" y="10902"/>
                </a:lnTo>
                <a:lnTo>
                  <a:pt x="2658" y="11097"/>
                </a:lnTo>
                <a:lnTo>
                  <a:pt x="3009" y="11292"/>
                </a:lnTo>
                <a:lnTo>
                  <a:pt x="3361" y="11468"/>
                </a:lnTo>
                <a:lnTo>
                  <a:pt x="3732" y="11625"/>
                </a:lnTo>
                <a:lnTo>
                  <a:pt x="4103" y="11742"/>
                </a:lnTo>
                <a:lnTo>
                  <a:pt x="4494" y="11839"/>
                </a:lnTo>
                <a:lnTo>
                  <a:pt x="4885" y="11937"/>
                </a:lnTo>
                <a:lnTo>
                  <a:pt x="5295" y="11996"/>
                </a:lnTo>
                <a:lnTo>
                  <a:pt x="5686" y="12035"/>
                </a:lnTo>
                <a:lnTo>
                  <a:pt x="6096" y="12054"/>
                </a:lnTo>
                <a:lnTo>
                  <a:pt x="6506" y="12035"/>
                </a:lnTo>
                <a:lnTo>
                  <a:pt x="6897" y="11996"/>
                </a:lnTo>
                <a:lnTo>
                  <a:pt x="7307" y="11937"/>
                </a:lnTo>
                <a:lnTo>
                  <a:pt x="7698" y="11859"/>
                </a:lnTo>
                <a:lnTo>
                  <a:pt x="8089" y="11761"/>
                </a:lnTo>
                <a:lnTo>
                  <a:pt x="8460" y="11625"/>
                </a:lnTo>
                <a:lnTo>
                  <a:pt x="8831" y="11468"/>
                </a:lnTo>
                <a:lnTo>
                  <a:pt x="9203" y="11292"/>
                </a:lnTo>
                <a:lnTo>
                  <a:pt x="9554" y="11077"/>
                </a:lnTo>
                <a:lnTo>
                  <a:pt x="9906" y="10804"/>
                </a:lnTo>
                <a:lnTo>
                  <a:pt x="10258" y="10530"/>
                </a:lnTo>
                <a:lnTo>
                  <a:pt x="10570" y="10237"/>
                </a:lnTo>
                <a:lnTo>
                  <a:pt x="10863" y="9905"/>
                </a:lnTo>
                <a:lnTo>
                  <a:pt x="11117" y="9573"/>
                </a:lnTo>
                <a:lnTo>
                  <a:pt x="11352" y="9222"/>
                </a:lnTo>
                <a:lnTo>
                  <a:pt x="11547" y="8850"/>
                </a:lnTo>
                <a:lnTo>
                  <a:pt x="11742" y="8479"/>
                </a:lnTo>
                <a:lnTo>
                  <a:pt x="11879" y="8088"/>
                </a:lnTo>
                <a:lnTo>
                  <a:pt x="12016" y="7698"/>
                </a:lnTo>
                <a:lnTo>
                  <a:pt x="12113" y="7287"/>
                </a:lnTo>
                <a:lnTo>
                  <a:pt x="12192" y="6877"/>
                </a:lnTo>
                <a:lnTo>
                  <a:pt x="12231" y="6467"/>
                </a:lnTo>
                <a:lnTo>
                  <a:pt x="12270" y="6057"/>
                </a:lnTo>
                <a:lnTo>
                  <a:pt x="12250" y="5646"/>
                </a:lnTo>
                <a:lnTo>
                  <a:pt x="12231" y="5236"/>
                </a:lnTo>
                <a:lnTo>
                  <a:pt x="12172" y="4826"/>
                </a:lnTo>
                <a:lnTo>
                  <a:pt x="12094" y="4415"/>
                </a:lnTo>
                <a:lnTo>
                  <a:pt x="11977" y="4025"/>
                </a:lnTo>
                <a:lnTo>
                  <a:pt x="11860" y="3634"/>
                </a:lnTo>
                <a:lnTo>
                  <a:pt x="11684" y="3263"/>
                </a:lnTo>
                <a:lnTo>
                  <a:pt x="11508" y="2892"/>
                </a:lnTo>
                <a:lnTo>
                  <a:pt x="11293" y="2540"/>
                </a:lnTo>
                <a:lnTo>
                  <a:pt x="11059" y="2208"/>
                </a:lnTo>
                <a:lnTo>
                  <a:pt x="10805" y="1895"/>
                </a:lnTo>
                <a:lnTo>
                  <a:pt x="10511" y="1583"/>
                </a:lnTo>
                <a:lnTo>
                  <a:pt x="10199" y="1309"/>
                </a:lnTo>
                <a:lnTo>
                  <a:pt x="9867" y="1055"/>
                </a:lnTo>
                <a:lnTo>
                  <a:pt x="9496" y="801"/>
                </a:lnTo>
                <a:lnTo>
                  <a:pt x="9105" y="606"/>
                </a:lnTo>
                <a:lnTo>
                  <a:pt x="8695" y="410"/>
                </a:lnTo>
                <a:lnTo>
                  <a:pt x="8265" y="254"/>
                </a:lnTo>
                <a:lnTo>
                  <a:pt x="7991" y="176"/>
                </a:lnTo>
                <a:lnTo>
                  <a:pt x="7718" y="117"/>
                </a:lnTo>
                <a:lnTo>
                  <a:pt x="7444" y="59"/>
                </a:lnTo>
                <a:lnTo>
                  <a:pt x="7171" y="39"/>
                </a:lnTo>
                <a:lnTo>
                  <a:pt x="689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1"/>
          <p:cNvSpPr/>
          <p:nvPr/>
        </p:nvSpPr>
        <p:spPr>
          <a:xfrm>
            <a:off x="2685325" y="1190100"/>
            <a:ext cx="588807" cy="736621"/>
          </a:xfrm>
          <a:custGeom>
            <a:rect b="b" l="l" r="r" t="t"/>
            <a:pathLst>
              <a:path extrusionOk="0" h="12055" w="12270">
                <a:moveTo>
                  <a:pt x="6370" y="0"/>
                </a:moveTo>
                <a:lnTo>
                  <a:pt x="6096" y="20"/>
                </a:lnTo>
                <a:lnTo>
                  <a:pt x="5842" y="39"/>
                </a:lnTo>
                <a:lnTo>
                  <a:pt x="5588" y="78"/>
                </a:lnTo>
                <a:lnTo>
                  <a:pt x="5080" y="196"/>
                </a:lnTo>
                <a:lnTo>
                  <a:pt x="4572" y="332"/>
                </a:lnTo>
                <a:lnTo>
                  <a:pt x="4103" y="528"/>
                </a:lnTo>
                <a:lnTo>
                  <a:pt x="3635" y="762"/>
                </a:lnTo>
                <a:lnTo>
                  <a:pt x="3205" y="1036"/>
                </a:lnTo>
                <a:lnTo>
                  <a:pt x="2795" y="1348"/>
                </a:lnTo>
                <a:lnTo>
                  <a:pt x="2404" y="1680"/>
                </a:lnTo>
                <a:lnTo>
                  <a:pt x="2052" y="2052"/>
                </a:lnTo>
                <a:lnTo>
                  <a:pt x="1740" y="2442"/>
                </a:lnTo>
                <a:lnTo>
                  <a:pt x="1466" y="2872"/>
                </a:lnTo>
                <a:lnTo>
                  <a:pt x="1329" y="3087"/>
                </a:lnTo>
                <a:lnTo>
                  <a:pt x="1212" y="3321"/>
                </a:lnTo>
                <a:lnTo>
                  <a:pt x="958" y="3634"/>
                </a:lnTo>
                <a:lnTo>
                  <a:pt x="724" y="3986"/>
                </a:lnTo>
                <a:lnTo>
                  <a:pt x="509" y="4337"/>
                </a:lnTo>
                <a:lnTo>
                  <a:pt x="333" y="4728"/>
                </a:lnTo>
                <a:lnTo>
                  <a:pt x="196" y="5138"/>
                </a:lnTo>
                <a:lnTo>
                  <a:pt x="98" y="5568"/>
                </a:lnTo>
                <a:lnTo>
                  <a:pt x="20" y="5998"/>
                </a:lnTo>
                <a:lnTo>
                  <a:pt x="1" y="6447"/>
                </a:lnTo>
                <a:lnTo>
                  <a:pt x="1" y="6897"/>
                </a:lnTo>
                <a:lnTo>
                  <a:pt x="40" y="7326"/>
                </a:lnTo>
                <a:lnTo>
                  <a:pt x="118" y="7737"/>
                </a:lnTo>
                <a:lnTo>
                  <a:pt x="216" y="8127"/>
                </a:lnTo>
                <a:lnTo>
                  <a:pt x="352" y="8518"/>
                </a:lnTo>
                <a:lnTo>
                  <a:pt x="528" y="8870"/>
                </a:lnTo>
                <a:lnTo>
                  <a:pt x="704" y="9222"/>
                </a:lnTo>
                <a:lnTo>
                  <a:pt x="919" y="9554"/>
                </a:lnTo>
                <a:lnTo>
                  <a:pt x="1173" y="9847"/>
                </a:lnTo>
                <a:lnTo>
                  <a:pt x="1427" y="10140"/>
                </a:lnTo>
                <a:lnTo>
                  <a:pt x="1700" y="10413"/>
                </a:lnTo>
                <a:lnTo>
                  <a:pt x="2013" y="10667"/>
                </a:lnTo>
                <a:lnTo>
                  <a:pt x="2326" y="10902"/>
                </a:lnTo>
                <a:lnTo>
                  <a:pt x="2658" y="11097"/>
                </a:lnTo>
                <a:lnTo>
                  <a:pt x="3009" y="11292"/>
                </a:lnTo>
                <a:lnTo>
                  <a:pt x="3361" y="11468"/>
                </a:lnTo>
                <a:lnTo>
                  <a:pt x="3732" y="11625"/>
                </a:lnTo>
                <a:lnTo>
                  <a:pt x="4103" y="11742"/>
                </a:lnTo>
                <a:lnTo>
                  <a:pt x="4494" y="11839"/>
                </a:lnTo>
                <a:lnTo>
                  <a:pt x="4885" y="11937"/>
                </a:lnTo>
                <a:lnTo>
                  <a:pt x="5295" y="11996"/>
                </a:lnTo>
                <a:lnTo>
                  <a:pt x="5686" y="12035"/>
                </a:lnTo>
                <a:lnTo>
                  <a:pt x="6096" y="12054"/>
                </a:lnTo>
                <a:lnTo>
                  <a:pt x="6506" y="12035"/>
                </a:lnTo>
                <a:lnTo>
                  <a:pt x="6897" y="11996"/>
                </a:lnTo>
                <a:lnTo>
                  <a:pt x="7307" y="11937"/>
                </a:lnTo>
                <a:lnTo>
                  <a:pt x="7698" y="11859"/>
                </a:lnTo>
                <a:lnTo>
                  <a:pt x="8089" y="11761"/>
                </a:lnTo>
                <a:lnTo>
                  <a:pt x="8460" y="11625"/>
                </a:lnTo>
                <a:lnTo>
                  <a:pt x="8831" y="11468"/>
                </a:lnTo>
                <a:lnTo>
                  <a:pt x="9203" y="11292"/>
                </a:lnTo>
                <a:lnTo>
                  <a:pt x="9554" y="11077"/>
                </a:lnTo>
                <a:lnTo>
                  <a:pt x="9906" y="10804"/>
                </a:lnTo>
                <a:lnTo>
                  <a:pt x="10258" y="10530"/>
                </a:lnTo>
                <a:lnTo>
                  <a:pt x="10570" y="10237"/>
                </a:lnTo>
                <a:lnTo>
                  <a:pt x="10863" y="9905"/>
                </a:lnTo>
                <a:lnTo>
                  <a:pt x="11117" y="9573"/>
                </a:lnTo>
                <a:lnTo>
                  <a:pt x="11352" y="9222"/>
                </a:lnTo>
                <a:lnTo>
                  <a:pt x="11547" y="8850"/>
                </a:lnTo>
                <a:lnTo>
                  <a:pt x="11742" y="8479"/>
                </a:lnTo>
                <a:lnTo>
                  <a:pt x="11879" y="8088"/>
                </a:lnTo>
                <a:lnTo>
                  <a:pt x="12016" y="7698"/>
                </a:lnTo>
                <a:lnTo>
                  <a:pt x="12113" y="7287"/>
                </a:lnTo>
                <a:lnTo>
                  <a:pt x="12192" y="6877"/>
                </a:lnTo>
                <a:lnTo>
                  <a:pt x="12231" y="6467"/>
                </a:lnTo>
                <a:lnTo>
                  <a:pt x="12270" y="6057"/>
                </a:lnTo>
                <a:lnTo>
                  <a:pt x="12250" y="5646"/>
                </a:lnTo>
                <a:lnTo>
                  <a:pt x="12231" y="5236"/>
                </a:lnTo>
                <a:lnTo>
                  <a:pt x="12172" y="4826"/>
                </a:lnTo>
                <a:lnTo>
                  <a:pt x="12094" y="4415"/>
                </a:lnTo>
                <a:lnTo>
                  <a:pt x="11977" y="4025"/>
                </a:lnTo>
                <a:lnTo>
                  <a:pt x="11860" y="3634"/>
                </a:lnTo>
                <a:lnTo>
                  <a:pt x="11684" y="3263"/>
                </a:lnTo>
                <a:lnTo>
                  <a:pt x="11508" y="2892"/>
                </a:lnTo>
                <a:lnTo>
                  <a:pt x="11293" y="2540"/>
                </a:lnTo>
                <a:lnTo>
                  <a:pt x="11059" y="2208"/>
                </a:lnTo>
                <a:lnTo>
                  <a:pt x="10805" y="1895"/>
                </a:lnTo>
                <a:lnTo>
                  <a:pt x="10511" y="1583"/>
                </a:lnTo>
                <a:lnTo>
                  <a:pt x="10199" y="1309"/>
                </a:lnTo>
                <a:lnTo>
                  <a:pt x="9867" y="1055"/>
                </a:lnTo>
                <a:lnTo>
                  <a:pt x="9496" y="801"/>
                </a:lnTo>
                <a:lnTo>
                  <a:pt x="9105" y="606"/>
                </a:lnTo>
                <a:lnTo>
                  <a:pt x="8695" y="410"/>
                </a:lnTo>
                <a:lnTo>
                  <a:pt x="8265" y="254"/>
                </a:lnTo>
                <a:lnTo>
                  <a:pt x="7991" y="176"/>
                </a:lnTo>
                <a:lnTo>
                  <a:pt x="7718" y="117"/>
                </a:lnTo>
                <a:lnTo>
                  <a:pt x="7444" y="59"/>
                </a:lnTo>
                <a:lnTo>
                  <a:pt x="7171" y="39"/>
                </a:lnTo>
                <a:lnTo>
                  <a:pt x="689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1"/>
          <p:cNvSpPr txBox="1"/>
          <p:nvPr>
            <p:ph idx="2" type="title"/>
          </p:nvPr>
        </p:nvSpPr>
        <p:spPr>
          <a:xfrm>
            <a:off x="2704138" y="1375560"/>
            <a:ext cx="570000" cy="36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01</a:t>
            </a:r>
            <a:endParaRPr/>
          </a:p>
        </p:txBody>
      </p:sp>
      <p:sp>
        <p:nvSpPr>
          <p:cNvPr id="337" name="Google Shape;337;p1"/>
          <p:cNvSpPr txBox="1"/>
          <p:nvPr>
            <p:ph idx="4" type="title"/>
          </p:nvPr>
        </p:nvSpPr>
        <p:spPr>
          <a:xfrm>
            <a:off x="2704138" y="2418179"/>
            <a:ext cx="570000" cy="36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02</a:t>
            </a:r>
            <a:endParaRPr/>
          </a:p>
        </p:txBody>
      </p:sp>
      <p:sp>
        <p:nvSpPr>
          <p:cNvPr id="338" name="Google Shape;338;p1"/>
          <p:cNvSpPr txBox="1"/>
          <p:nvPr>
            <p:ph idx="6" type="title"/>
          </p:nvPr>
        </p:nvSpPr>
        <p:spPr>
          <a:xfrm>
            <a:off x="2704138" y="3528435"/>
            <a:ext cx="570000" cy="365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03</a:t>
            </a:r>
            <a:endParaRPr/>
          </a:p>
        </p:txBody>
      </p:sp>
      <p:sp>
        <p:nvSpPr>
          <p:cNvPr id="339" name="Google Shape;339;p1"/>
          <p:cNvSpPr txBox="1"/>
          <p:nvPr>
            <p:ph idx="1" type="subTitle"/>
          </p:nvPr>
        </p:nvSpPr>
        <p:spPr>
          <a:xfrm>
            <a:off x="3274118" y="1037735"/>
            <a:ext cx="2305500" cy="365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a:t>Problem</a:t>
            </a:r>
            <a:endParaRPr/>
          </a:p>
        </p:txBody>
      </p:sp>
      <p:sp>
        <p:nvSpPr>
          <p:cNvPr id="340" name="Google Shape;340;p1"/>
          <p:cNvSpPr txBox="1"/>
          <p:nvPr>
            <p:ph idx="8" type="subTitle"/>
          </p:nvPr>
        </p:nvSpPr>
        <p:spPr>
          <a:xfrm>
            <a:off x="3283525" y="2152242"/>
            <a:ext cx="2305500" cy="365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a:t>Solution</a:t>
            </a:r>
            <a:endParaRPr/>
          </a:p>
        </p:txBody>
      </p:sp>
      <p:sp>
        <p:nvSpPr>
          <p:cNvPr id="341" name="Google Shape;341;p1"/>
          <p:cNvSpPr txBox="1"/>
          <p:nvPr>
            <p:ph idx="9" type="subTitle"/>
          </p:nvPr>
        </p:nvSpPr>
        <p:spPr>
          <a:xfrm>
            <a:off x="3283525" y="3342985"/>
            <a:ext cx="2305500" cy="365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a:t>Unique Approach</a:t>
            </a:r>
            <a:endParaRPr/>
          </a:p>
        </p:txBody>
      </p:sp>
      <p:sp>
        <p:nvSpPr>
          <p:cNvPr id="342" name="Google Shape;342;p1"/>
          <p:cNvSpPr txBox="1"/>
          <p:nvPr/>
        </p:nvSpPr>
        <p:spPr>
          <a:xfrm>
            <a:off x="2685325" y="50750"/>
            <a:ext cx="3206400" cy="6564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1200"/>
              </a:spcBef>
              <a:spcAft>
                <a:spcPts val="1200"/>
              </a:spcAft>
              <a:buClr>
                <a:srgbClr val="000000"/>
              </a:buClr>
              <a:buSzPts val="1700"/>
              <a:buFont typeface="Arial"/>
              <a:buNone/>
            </a:pPr>
            <a:r>
              <a:rPr b="0" i="1" lang="en" sz="1700" u="sng" cap="none" strike="noStrike">
                <a:solidFill>
                  <a:schemeClr val="dk1"/>
                </a:solidFill>
                <a:latin typeface="Be Vietnam Pro Black"/>
                <a:ea typeface="Be Vietnam Pro Black"/>
                <a:cs typeface="Be Vietnam Pro Black"/>
                <a:sym typeface="Be Vietnam Pro Black"/>
              </a:rPr>
              <a:t>Climate Jays Presents:</a:t>
            </a:r>
            <a:endParaRPr b="0" i="1" sz="1400" u="sng" cap="none" strike="noStrike">
              <a:solidFill>
                <a:schemeClr val="dk1"/>
              </a:solidFill>
              <a:latin typeface="Space Grotesk"/>
              <a:ea typeface="Space Grotesk"/>
              <a:cs typeface="Space Grotesk"/>
              <a:sym typeface="Space Grotesk"/>
            </a:endParaRPr>
          </a:p>
        </p:txBody>
      </p:sp>
      <p:sp>
        <p:nvSpPr>
          <p:cNvPr id="343" name="Google Shape;343;p1"/>
          <p:cNvSpPr txBox="1"/>
          <p:nvPr/>
        </p:nvSpPr>
        <p:spPr>
          <a:xfrm>
            <a:off x="3283524" y="1327225"/>
            <a:ext cx="56742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Low-income communities are severely impacted by floods and heatwaves, often lacking timely access to critical resources and emergency services.</a:t>
            </a:r>
            <a:endParaRPr b="0" i="0" sz="1400" u="none" cap="none" strike="noStrike">
              <a:solidFill>
                <a:srgbClr val="000000"/>
              </a:solidFill>
              <a:latin typeface="Arial"/>
              <a:ea typeface="Arial"/>
              <a:cs typeface="Arial"/>
              <a:sym typeface="Arial"/>
            </a:endParaRPr>
          </a:p>
        </p:txBody>
      </p:sp>
      <p:sp>
        <p:nvSpPr>
          <p:cNvPr id="344" name="Google Shape;344;p1"/>
          <p:cNvSpPr txBox="1"/>
          <p:nvPr/>
        </p:nvSpPr>
        <p:spPr>
          <a:xfrm>
            <a:off x="3283524" y="2460400"/>
            <a:ext cx="58704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Data-driven emergency centers providing medical care, food distribution, and volunteer coordination, designed using historical data on floods, temperatures, elevation, power outages.</a:t>
            </a:r>
            <a:endParaRPr b="0" i="0" sz="1400" u="none" cap="none" strike="noStrike">
              <a:solidFill>
                <a:srgbClr val="000000"/>
              </a:solidFill>
              <a:latin typeface="Arial"/>
              <a:ea typeface="Arial"/>
              <a:cs typeface="Arial"/>
              <a:sym typeface="Arial"/>
            </a:endParaRPr>
          </a:p>
        </p:txBody>
      </p:sp>
      <p:sp>
        <p:nvSpPr>
          <p:cNvPr id="345" name="Google Shape;345;p1"/>
          <p:cNvSpPr txBox="1"/>
          <p:nvPr/>
        </p:nvSpPr>
        <p:spPr>
          <a:xfrm>
            <a:off x="3274118" y="3642150"/>
            <a:ext cx="5790000" cy="1046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We combine community input with data analysis across environmental science, engineering, and public health to select optimal locations, using flood patterns, temperature records, elevation risks, and insurance coverage data.</a:t>
            </a:r>
            <a:endParaRPr b="0" i="0" sz="1400" u="none" cap="none" strike="noStrike">
              <a:solidFill>
                <a:srgbClr val="000000"/>
              </a:solidFill>
              <a:latin typeface="Arial"/>
              <a:ea typeface="Arial"/>
              <a:cs typeface="Arial"/>
              <a:sym typeface="Arial"/>
            </a:endParaRPr>
          </a:p>
        </p:txBody>
      </p:sp>
      <p:pic>
        <p:nvPicPr>
          <p:cNvPr id="346" name="Google Shape;346;p1"/>
          <p:cNvPicPr preferRelativeResize="0"/>
          <p:nvPr>
            <p:ph idx="2" type="pic"/>
          </p:nvPr>
        </p:nvPicPr>
        <p:blipFill rotWithShape="1">
          <a:blip r:embed="rId3">
            <a:alphaModFix/>
          </a:blip>
          <a:srcRect b="1418" l="7274" r="19168" t="1418"/>
          <a:stretch/>
        </p:blipFill>
        <p:spPr>
          <a:xfrm>
            <a:off x="0" y="0"/>
            <a:ext cx="2464726" cy="488337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3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4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3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3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4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4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3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4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4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2"/>
          <p:cNvSpPr txBox="1"/>
          <p:nvPr/>
        </p:nvSpPr>
        <p:spPr>
          <a:xfrm>
            <a:off x="335100" y="2324100"/>
            <a:ext cx="8611500" cy="1493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t/>
            </a:r>
            <a:endParaRPr b="0" i="0" sz="1700" u="none" cap="none" strike="noStrike">
              <a:solidFill>
                <a:schemeClr val="dk1"/>
              </a:solidFill>
              <a:latin typeface="Be Vietnam Pro Black"/>
              <a:ea typeface="Be Vietnam Pro Black"/>
              <a:cs typeface="Be Vietnam Pro Black"/>
              <a:sym typeface="Be Vietnam Pro Black"/>
            </a:endParaRPr>
          </a:p>
          <a:p>
            <a:pPr indent="0" lvl="0" marL="0" marR="0" rtl="0" algn="l">
              <a:lnSpc>
                <a:spcPct val="100000"/>
              </a:lnSpc>
              <a:spcBef>
                <a:spcPts val="0"/>
              </a:spcBef>
              <a:spcAft>
                <a:spcPts val="0"/>
              </a:spcAft>
              <a:buClr>
                <a:srgbClr val="000000"/>
              </a:buClr>
              <a:buSzPts val="1700"/>
              <a:buFont typeface="Arial"/>
              <a:buNone/>
            </a:pPr>
            <a:r>
              <a:t/>
            </a:r>
            <a:endParaRPr b="0" i="0" sz="1700" u="none" cap="none" strike="noStrike">
              <a:solidFill>
                <a:schemeClr val="dk1"/>
              </a:solidFill>
              <a:latin typeface="Be Vietnam Pro Black"/>
              <a:ea typeface="Be Vietnam Pro Black"/>
              <a:cs typeface="Be Vietnam Pro Black"/>
              <a:sym typeface="Be Vietnam Pro Black"/>
            </a:endParaRPr>
          </a:p>
          <a:p>
            <a:pPr indent="0" lvl="0" marL="0" marR="0" rtl="0" algn="l">
              <a:lnSpc>
                <a:spcPct val="100000"/>
              </a:lnSpc>
              <a:spcBef>
                <a:spcPts val="0"/>
              </a:spcBef>
              <a:spcAft>
                <a:spcPts val="0"/>
              </a:spcAft>
              <a:buClr>
                <a:srgbClr val="000000"/>
              </a:buClr>
              <a:buSzPts val="1700"/>
              <a:buFont typeface="Arial"/>
              <a:buNone/>
            </a:pPr>
            <a:r>
              <a:rPr b="0" i="1" lang="en" sz="1700" u="sng" cap="none" strike="noStrike">
                <a:solidFill>
                  <a:srgbClr val="E76A28"/>
                </a:solidFill>
                <a:latin typeface="Be Vietnam Pro Black"/>
                <a:ea typeface="Be Vietnam Pro Black"/>
                <a:cs typeface="Be Vietnam Pro Black"/>
                <a:sym typeface="Be Vietnam Pro Black"/>
              </a:rPr>
              <a:t>Challenges:</a:t>
            </a:r>
            <a:r>
              <a:rPr b="0" i="1" lang="en" sz="1700" u="sng" cap="none" strike="noStrike">
                <a:solidFill>
                  <a:schemeClr val="dk1"/>
                </a:solidFill>
                <a:latin typeface="Be Vietnam Pro Black"/>
                <a:ea typeface="Be Vietnam Pro Black"/>
                <a:cs typeface="Be Vietnam Pro Black"/>
                <a:sym typeface="Be Vietnam Pro Black"/>
              </a:rPr>
              <a:t> </a:t>
            </a:r>
            <a:endParaRPr b="0" i="1" sz="1700" u="sng" cap="none" strike="noStrike">
              <a:solidFill>
                <a:schemeClr val="dk1"/>
              </a:solidFill>
              <a:latin typeface="Be Vietnam Pro Black"/>
              <a:ea typeface="Be Vietnam Pro Black"/>
              <a:cs typeface="Be Vietnam Pro Black"/>
              <a:sym typeface="Be Vietnam Pro Black"/>
            </a:endParaRPr>
          </a:p>
          <a:p>
            <a:pPr indent="-336550" lvl="0" marL="457200" marR="0" rtl="0" algn="l">
              <a:lnSpc>
                <a:spcPct val="100000"/>
              </a:lnSpc>
              <a:spcBef>
                <a:spcPts val="0"/>
              </a:spcBef>
              <a:spcAft>
                <a:spcPts val="0"/>
              </a:spcAft>
              <a:buClr>
                <a:schemeClr val="dk1"/>
              </a:buClr>
              <a:buSzPts val="1700"/>
              <a:buFont typeface="Be Vietnam Pro Black"/>
              <a:buChar char="●"/>
            </a:pPr>
            <a:r>
              <a:rPr b="0" i="0" lang="en" sz="1700" u="none" cap="none" strike="noStrike">
                <a:solidFill>
                  <a:schemeClr val="dk1"/>
                </a:solidFill>
                <a:latin typeface="Be Vietnam Pro Black"/>
                <a:ea typeface="Be Vietnam Pro Black"/>
                <a:cs typeface="Be Vietnam Pro Black"/>
                <a:sym typeface="Be Vietnam Pro Black"/>
              </a:rPr>
              <a:t>Building Resources and Connections: Collaborating with experts and community leaders from different fields and bringing ideas to life.</a:t>
            </a:r>
            <a:endParaRPr b="0" i="0" sz="1700" u="none" cap="none" strike="noStrike">
              <a:solidFill>
                <a:schemeClr val="dk1"/>
              </a:solidFill>
              <a:latin typeface="Be Vietnam Pro Black"/>
              <a:ea typeface="Be Vietnam Pro Black"/>
              <a:cs typeface="Be Vietnam Pro Black"/>
              <a:sym typeface="Be Vietnam Pro Black"/>
            </a:endParaRPr>
          </a:p>
        </p:txBody>
      </p:sp>
      <p:sp>
        <p:nvSpPr>
          <p:cNvPr id="352" name="Google Shape;352;p2"/>
          <p:cNvSpPr txBox="1"/>
          <p:nvPr/>
        </p:nvSpPr>
        <p:spPr>
          <a:xfrm>
            <a:off x="364313" y="434925"/>
            <a:ext cx="8611500" cy="220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1" lang="en" sz="1700" u="sng" cap="none" strike="noStrike">
                <a:solidFill>
                  <a:srgbClr val="E76A28"/>
                </a:solidFill>
                <a:latin typeface="Be Vietnam Pro Black"/>
                <a:ea typeface="Be Vietnam Pro Black"/>
                <a:cs typeface="Be Vietnam Pro Black"/>
                <a:sym typeface="Be Vietnam Pro Black"/>
              </a:rPr>
              <a:t>Future Steps: </a:t>
            </a:r>
            <a:endParaRPr b="0" i="1" sz="1700" u="sng" cap="none" strike="noStrike">
              <a:solidFill>
                <a:srgbClr val="E76A28"/>
              </a:solidFill>
              <a:latin typeface="Be Vietnam Pro Black"/>
              <a:ea typeface="Be Vietnam Pro Black"/>
              <a:cs typeface="Be Vietnam Pro Black"/>
              <a:sym typeface="Be Vietnam Pro Black"/>
            </a:endParaRPr>
          </a:p>
          <a:p>
            <a:pPr indent="-336550" lvl="0" marL="457200" marR="0" rtl="0" algn="l">
              <a:lnSpc>
                <a:spcPct val="100000"/>
              </a:lnSpc>
              <a:spcBef>
                <a:spcPts val="0"/>
              </a:spcBef>
              <a:spcAft>
                <a:spcPts val="0"/>
              </a:spcAft>
              <a:buClr>
                <a:schemeClr val="dk1"/>
              </a:buClr>
              <a:buSzPts val="1700"/>
              <a:buFont typeface="Be Vietnam Pro Black"/>
              <a:buChar char="●"/>
            </a:pPr>
            <a:r>
              <a:rPr b="0" i="0" lang="en" sz="1700" u="none" cap="none" strike="noStrike">
                <a:solidFill>
                  <a:schemeClr val="dk1"/>
                </a:solidFill>
                <a:latin typeface="Be Vietnam Pro Black"/>
                <a:ea typeface="Be Vietnam Pro Black"/>
                <a:cs typeface="Be Vietnam Pro Black"/>
                <a:sym typeface="Be Vietnam Pro Black"/>
              </a:rPr>
              <a:t>Add additional dataset layers, such as road closures, infrastructure damage, educational resources, and marginalized community demographics.</a:t>
            </a:r>
            <a:endParaRPr b="0" i="0" sz="1700" u="none" cap="none" strike="noStrike">
              <a:solidFill>
                <a:schemeClr val="dk1"/>
              </a:solidFill>
              <a:latin typeface="Be Vietnam Pro Black"/>
              <a:ea typeface="Be Vietnam Pro Black"/>
              <a:cs typeface="Be Vietnam Pro Black"/>
              <a:sym typeface="Be Vietnam Pro Black"/>
            </a:endParaRPr>
          </a:p>
          <a:p>
            <a:pPr indent="-336550" lvl="0" marL="457200" marR="0" rtl="0" algn="l">
              <a:lnSpc>
                <a:spcPct val="100000"/>
              </a:lnSpc>
              <a:spcBef>
                <a:spcPts val="0"/>
              </a:spcBef>
              <a:spcAft>
                <a:spcPts val="0"/>
              </a:spcAft>
              <a:buClr>
                <a:schemeClr val="dk1"/>
              </a:buClr>
              <a:buSzPts val="1700"/>
              <a:buFont typeface="Be Vietnam Pro Black"/>
              <a:buChar char="●"/>
            </a:pPr>
            <a:r>
              <a:rPr b="0" i="0" lang="en" sz="1700" u="none" cap="none" strike="noStrike">
                <a:solidFill>
                  <a:schemeClr val="dk1"/>
                </a:solidFill>
                <a:latin typeface="Be Vietnam Pro Black"/>
                <a:ea typeface="Be Vietnam Pro Black"/>
                <a:cs typeface="Be Vietnam Pro Black"/>
                <a:sym typeface="Be Vietnam Pro Black"/>
              </a:rPr>
              <a:t>Expand the project to other geographic areas outside King County and include additional extreme weather events, such as hurricanes and earthquakes.</a:t>
            </a:r>
            <a:endParaRPr b="0" i="1" sz="1700" u="sng" cap="none" strike="noStrike">
              <a:solidFill>
                <a:schemeClr val="dk1"/>
              </a:solidFill>
              <a:latin typeface="Be Vietnam Pro Black"/>
              <a:ea typeface="Be Vietnam Pro Black"/>
              <a:cs typeface="Be Vietnam Pro Black"/>
              <a:sym typeface="Be Vietnam Pro Black"/>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lt1"/>
              </a:solidFill>
              <a:latin typeface="Space Grotesk"/>
              <a:ea typeface="Space Grotesk"/>
              <a:cs typeface="Space Grotesk"/>
              <a:sym typeface="Space Grotesk"/>
            </a:endParaRPr>
          </a:p>
        </p:txBody>
      </p:sp>
      <p:pic>
        <p:nvPicPr>
          <p:cNvPr id="353" name="Google Shape;353;p2"/>
          <p:cNvPicPr preferRelativeResize="0"/>
          <p:nvPr/>
        </p:nvPicPr>
        <p:blipFill rotWithShape="1">
          <a:blip r:embed="rId3">
            <a:alphaModFix/>
          </a:blip>
          <a:srcRect b="0" l="0" r="0" t="0"/>
          <a:stretch/>
        </p:blipFill>
        <p:spPr>
          <a:xfrm>
            <a:off x="457200" y="0"/>
            <a:ext cx="6681429" cy="4849424"/>
          </a:xfrm>
          <a:prstGeom prst="rect">
            <a:avLst/>
          </a:prstGeom>
          <a:noFill/>
          <a:ln>
            <a:noFill/>
          </a:ln>
        </p:spPr>
      </p:pic>
      <p:pic>
        <p:nvPicPr>
          <p:cNvPr id="354" name="Google Shape;354;p2"/>
          <p:cNvPicPr preferRelativeResize="0"/>
          <p:nvPr/>
        </p:nvPicPr>
        <p:blipFill rotWithShape="1">
          <a:blip r:embed="rId4">
            <a:alphaModFix/>
          </a:blip>
          <a:srcRect b="0" l="0" r="0" t="0"/>
          <a:stretch/>
        </p:blipFill>
        <p:spPr>
          <a:xfrm>
            <a:off x="457200" y="45313"/>
            <a:ext cx="8283477" cy="4758802"/>
          </a:xfrm>
          <a:prstGeom prst="rect">
            <a:avLst/>
          </a:prstGeom>
          <a:noFill/>
          <a:ln>
            <a:noFill/>
          </a:ln>
        </p:spPr>
      </p:pic>
      <p:pic>
        <p:nvPicPr>
          <p:cNvPr id="355" name="Google Shape;355;p2"/>
          <p:cNvPicPr preferRelativeResize="0"/>
          <p:nvPr/>
        </p:nvPicPr>
        <p:blipFill rotWithShape="1">
          <a:blip r:embed="rId5">
            <a:alphaModFix/>
          </a:blip>
          <a:srcRect b="0" l="0" r="0" t="0"/>
          <a:stretch/>
        </p:blipFill>
        <p:spPr>
          <a:xfrm>
            <a:off x="457200" y="0"/>
            <a:ext cx="7640237" cy="4849426"/>
          </a:xfrm>
          <a:prstGeom prst="rect">
            <a:avLst/>
          </a:prstGeom>
          <a:noFill/>
          <a:ln>
            <a:noFill/>
          </a:ln>
        </p:spPr>
      </p:pic>
      <p:pic>
        <p:nvPicPr>
          <p:cNvPr id="356" name="Google Shape;356;p2"/>
          <p:cNvPicPr preferRelativeResize="0"/>
          <p:nvPr/>
        </p:nvPicPr>
        <p:blipFill rotWithShape="1">
          <a:blip r:embed="rId6">
            <a:alphaModFix/>
          </a:blip>
          <a:srcRect b="0" l="0" r="0" t="0"/>
          <a:stretch/>
        </p:blipFill>
        <p:spPr>
          <a:xfrm>
            <a:off x="467833" y="19"/>
            <a:ext cx="8283478" cy="4849425"/>
          </a:xfrm>
          <a:prstGeom prst="rect">
            <a:avLst/>
          </a:prstGeom>
          <a:noFill/>
          <a:ln>
            <a:noFill/>
          </a:ln>
        </p:spPr>
      </p:pic>
      <p:pic>
        <p:nvPicPr>
          <p:cNvPr id="357" name="Google Shape;357;p2"/>
          <p:cNvPicPr preferRelativeResize="0"/>
          <p:nvPr/>
        </p:nvPicPr>
        <p:blipFill rotWithShape="1">
          <a:blip r:embed="rId7">
            <a:alphaModFix/>
          </a:blip>
          <a:srcRect b="0" l="0" r="0" t="0"/>
          <a:stretch/>
        </p:blipFill>
        <p:spPr>
          <a:xfrm>
            <a:off x="486150" y="0"/>
            <a:ext cx="8447753" cy="4849424"/>
          </a:xfrm>
          <a:prstGeom prst="rect">
            <a:avLst/>
          </a:prstGeom>
          <a:noFill/>
          <a:ln>
            <a:noFill/>
          </a:ln>
        </p:spPr>
      </p:pic>
      <p:pic>
        <p:nvPicPr>
          <p:cNvPr id="358" name="Google Shape;358;p2"/>
          <p:cNvPicPr preferRelativeResize="0"/>
          <p:nvPr/>
        </p:nvPicPr>
        <p:blipFill rotWithShape="1">
          <a:blip r:embed="rId8">
            <a:alphaModFix/>
          </a:blip>
          <a:srcRect b="0" l="0" r="0" t="0"/>
          <a:stretch/>
        </p:blipFill>
        <p:spPr>
          <a:xfrm>
            <a:off x="457200" y="5363"/>
            <a:ext cx="5649760" cy="4838702"/>
          </a:xfrm>
          <a:prstGeom prst="rect">
            <a:avLst/>
          </a:prstGeom>
          <a:noFill/>
          <a:ln>
            <a:noFill/>
          </a:ln>
        </p:spPr>
      </p:pic>
      <p:pic>
        <p:nvPicPr>
          <p:cNvPr id="359" name="Google Shape;359;p2"/>
          <p:cNvPicPr preferRelativeResize="0"/>
          <p:nvPr/>
        </p:nvPicPr>
        <p:blipFill rotWithShape="1">
          <a:blip r:embed="rId5">
            <a:alphaModFix/>
          </a:blip>
          <a:srcRect b="0" l="0" r="0" t="0"/>
          <a:stretch/>
        </p:blipFill>
        <p:spPr>
          <a:xfrm>
            <a:off x="457200" y="37"/>
            <a:ext cx="7640226" cy="484941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9"/>
                                        </p:tgtEl>
                                        <p:attrNameLst>
                                          <p:attrName>style.visibility</p:attrName>
                                        </p:attrNameLst>
                                      </p:cBhvr>
                                      <p:to>
                                        <p:strVal val="visible"/>
                                      </p:to>
                                    </p:set>
                                    <p:animEffect filter="fade" transition="in">
                                      <p:cBhvr>
                                        <p:cTn dur="1000"/>
                                        <p:tgtEl>
                                          <p:spTgt spid="3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359"/>
                                        </p:tgtEl>
                                      </p:cBhvr>
                                    </p:animEffect>
                                    <p:set>
                                      <p:cBhvr>
                                        <p:cTn dur="1" fill="hold">
                                          <p:stCondLst>
                                            <p:cond delay="1000"/>
                                          </p:stCondLst>
                                        </p:cTn>
                                        <p:tgtEl>
                                          <p:spTgt spid="359"/>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7"/>
                                        </p:tgtEl>
                                        <p:attrNameLst>
                                          <p:attrName>style.visibility</p:attrName>
                                        </p:attrNameLst>
                                      </p:cBhvr>
                                      <p:to>
                                        <p:strVal val="visible"/>
                                      </p:to>
                                    </p:set>
                                    <p:animEffect filter="fade" transition="in">
                                      <p:cBhvr>
                                        <p:cTn dur="1000"/>
                                        <p:tgtEl>
                                          <p:spTgt spid="3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357"/>
                                        </p:tgtEl>
                                      </p:cBhvr>
                                    </p:animEffect>
                                    <p:set>
                                      <p:cBhvr>
                                        <p:cTn dur="1" fill="hold">
                                          <p:stCondLst>
                                            <p:cond delay="1000"/>
                                          </p:stCondLst>
                                        </p:cTn>
                                        <p:tgtEl>
                                          <p:spTgt spid="357"/>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6"/>
                                        </p:tgtEl>
                                        <p:attrNameLst>
                                          <p:attrName>style.visibility</p:attrName>
                                        </p:attrNameLst>
                                      </p:cBhvr>
                                      <p:to>
                                        <p:strVal val="visible"/>
                                      </p:to>
                                    </p:set>
                                    <p:animEffect filter="fade" transition="in">
                                      <p:cBhvr>
                                        <p:cTn dur="1000"/>
                                        <p:tgtEl>
                                          <p:spTgt spid="35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356"/>
                                        </p:tgtEl>
                                      </p:cBhvr>
                                    </p:animEffect>
                                    <p:set>
                                      <p:cBhvr>
                                        <p:cTn dur="1" fill="hold">
                                          <p:stCondLst>
                                            <p:cond delay="1000"/>
                                          </p:stCondLst>
                                        </p:cTn>
                                        <p:tgtEl>
                                          <p:spTgt spid="356"/>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8"/>
                                        </p:tgtEl>
                                        <p:attrNameLst>
                                          <p:attrName>style.visibility</p:attrName>
                                        </p:attrNameLst>
                                      </p:cBhvr>
                                      <p:to>
                                        <p:strVal val="visible"/>
                                      </p:to>
                                    </p:set>
                                    <p:animEffect filter="fade" transition="in">
                                      <p:cBhvr>
                                        <p:cTn dur="1000"/>
                                        <p:tgtEl>
                                          <p:spTgt spid="35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358"/>
                                        </p:tgtEl>
                                      </p:cBhvr>
                                    </p:animEffect>
                                    <p:set>
                                      <p:cBhvr>
                                        <p:cTn dur="1" fill="hold">
                                          <p:stCondLst>
                                            <p:cond delay="1000"/>
                                          </p:stCondLst>
                                        </p:cTn>
                                        <p:tgtEl>
                                          <p:spTgt spid="358"/>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5"/>
                                        </p:tgtEl>
                                        <p:attrNameLst>
                                          <p:attrName>style.visibility</p:attrName>
                                        </p:attrNameLst>
                                      </p:cBhvr>
                                      <p:to>
                                        <p:strVal val="visible"/>
                                      </p:to>
                                    </p:set>
                                    <p:animEffect filter="fade" transition="in">
                                      <p:cBhvr>
                                        <p:cTn dur="1000"/>
                                        <p:tgtEl>
                                          <p:spTgt spid="35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355"/>
                                        </p:tgtEl>
                                      </p:cBhvr>
                                    </p:animEffect>
                                    <p:set>
                                      <p:cBhvr>
                                        <p:cTn dur="1" fill="hold">
                                          <p:stCondLst>
                                            <p:cond delay="1000"/>
                                          </p:stCondLst>
                                        </p:cTn>
                                        <p:tgtEl>
                                          <p:spTgt spid="355"/>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4"/>
                                        </p:tgtEl>
                                        <p:attrNameLst>
                                          <p:attrName>style.visibility</p:attrName>
                                        </p:attrNameLst>
                                      </p:cBhvr>
                                      <p:to>
                                        <p:strVal val="visible"/>
                                      </p:to>
                                    </p:set>
                                    <p:animEffect filter="fade" transition="in">
                                      <p:cBhvr>
                                        <p:cTn dur="1000"/>
                                        <p:tgtEl>
                                          <p:spTgt spid="3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354"/>
                                        </p:tgtEl>
                                      </p:cBhvr>
                                    </p:animEffect>
                                    <p:set>
                                      <p:cBhvr>
                                        <p:cTn dur="1" fill="hold">
                                          <p:stCondLst>
                                            <p:cond delay="1000"/>
                                          </p:stCondLst>
                                        </p:cTn>
                                        <p:tgtEl>
                                          <p:spTgt spid="354"/>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3"/>
                                        </p:tgtEl>
                                        <p:attrNameLst>
                                          <p:attrName>style.visibility</p:attrName>
                                        </p:attrNameLst>
                                      </p:cBhvr>
                                      <p:to>
                                        <p:strVal val="visible"/>
                                      </p:to>
                                    </p:set>
                                    <p:animEffect filter="fade" transition="in">
                                      <p:cBhvr>
                                        <p:cTn dur="1000"/>
                                        <p:tgtEl>
                                          <p:spTgt spid="3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353"/>
                                        </p:tgtEl>
                                      </p:cBhvr>
                                    </p:animEffect>
                                    <p:set>
                                      <p:cBhvr>
                                        <p:cTn dur="1" fill="hold">
                                          <p:stCondLst>
                                            <p:cond delay="1000"/>
                                          </p:stCondLst>
                                        </p:cTn>
                                        <p:tgtEl>
                                          <p:spTgt spid="353"/>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2"/>
                                        </p:tgtEl>
                                        <p:attrNameLst>
                                          <p:attrName>style.visibility</p:attrName>
                                        </p:attrNameLst>
                                      </p:cBhvr>
                                      <p:to>
                                        <p:strVal val="visible"/>
                                      </p:to>
                                    </p:set>
                                    <p:animEffect filter="fade" transition="in">
                                      <p:cBhvr>
                                        <p:cTn dur="1000"/>
                                        <p:tgtEl>
                                          <p:spTgt spid="3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Cyclone Donations and Fundraising Proposal by Slidesgo">
  <a:themeElements>
    <a:clrScheme name="Simple Light">
      <a:dk1>
        <a:srgbClr val="455B3C"/>
      </a:dk1>
      <a:lt1>
        <a:srgbClr val="141414"/>
      </a:lt1>
      <a:dk2>
        <a:srgbClr val="FFFFFF"/>
      </a:dk2>
      <a:lt2>
        <a:srgbClr val="E5DACD"/>
      </a:lt2>
      <a:accent1>
        <a:srgbClr val="CED5C9"/>
      </a:accent1>
      <a:accent2>
        <a:srgbClr val="576850"/>
      </a:accent2>
      <a:accent3>
        <a:srgbClr val="FFFFFF"/>
      </a:accent3>
      <a:accent4>
        <a:srgbClr val="FFFFFF"/>
      </a:accent4>
      <a:accent5>
        <a:srgbClr val="FFFFFF"/>
      </a:accent5>
      <a:accent6>
        <a:srgbClr val="FFFFFF"/>
      </a:accent6>
      <a:hlink>
        <a:srgbClr val="14141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